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1" r:id="rId4"/>
    <p:sldId id="258" r:id="rId5"/>
    <p:sldId id="267" r:id="rId6"/>
    <p:sldId id="259" r:id="rId7"/>
    <p:sldId id="263" r:id="rId8"/>
    <p:sldId id="264" r:id="rId9"/>
    <p:sldId id="266" r:id="rId10"/>
    <p:sldId id="262" r:id="rId11"/>
    <p:sldId id="26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787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486B65-87B1-4674-A492-F5308AE4F7D0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14A383-68E6-4082-A2BB-0F5B465AE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610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14A383-68E6-4082-A2BB-0F5B465AE0F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230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B687B-B7EB-4DCD-902D-0E0A43DA95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6786B1-1CD5-46E1-B03C-B45BBE1778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FBC181-A443-4608-9993-8C5F7F1A0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DD2E3-BFAD-4F18-B32E-4FE0EAE842CD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E54D43-BA35-4CA2-926D-FF5230CCF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EC3B9A-4E33-42E0-999C-735F5F119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3DD27-F901-48C0-8595-DA266A987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100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2DD40-0A57-4004-B6C5-91D22FB1B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798BA2-99D2-46E9-A403-134D184E7D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F0F39D-DD97-4DCE-AFA0-152C5F7EE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DD2E3-BFAD-4F18-B32E-4FE0EAE842CD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7DF2E1-92B3-4E6A-A2B0-37B2F550C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59915D-BBA0-4B36-93D1-8886C021E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3DD27-F901-48C0-8595-DA266A987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004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5D0E2E3-E612-4E74-A27E-DFB217450E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465140-C523-4ECB-9E02-1167AB169B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F16F21-956B-4B1F-B953-2A2474D25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DD2E3-BFAD-4F18-B32E-4FE0EAE842CD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1C75D9-878B-4CCB-9A26-423E21FB7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C4D5F8-E5B7-40D7-B7E1-E0F2A769C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3DD27-F901-48C0-8595-DA266A987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820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41980-314C-46E0-AE63-A533B7FDF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7160B3-A2F8-41B5-BD78-EC949549AA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6CD881-DC13-46EF-897F-BFDA62303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DD2E3-BFAD-4F18-B32E-4FE0EAE842CD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07641F-08F9-43A3-934F-F61507224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D7AAA4-4276-43F2-8E34-7647674C0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3DD27-F901-48C0-8595-DA266A987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726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7C0A1-6A4C-4A38-9866-1F8B85A3D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31ACEF-E757-4B74-A89B-FEA0E64591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6A8A01-9F6F-4000-A9E2-E1F0CEB9A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DD2E3-BFAD-4F18-B32E-4FE0EAE842CD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F48020-0E93-4E3C-B1F1-530345DA6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7C2CB7-E9E8-4B6A-8F1C-138AFE40B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3DD27-F901-48C0-8595-DA266A987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495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17D5CF-5130-4796-9B33-064391BF4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5017C2-C135-444B-B62B-02EE1C4DEB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0906A9-54B8-4282-93C7-4227C4D7B6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5FB444-5383-4F5B-BA89-605946EA1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DD2E3-BFAD-4F18-B32E-4FE0EAE842CD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922695-76CE-4E78-A8D0-B17B49164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A7EE9A-094B-4059-A78A-9C1A19941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3DD27-F901-48C0-8595-DA266A987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109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C4D6A-C24E-411D-98B3-3679FDA7A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1060A7-E323-4A02-9FAD-7C1E00C7D8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FF9D23-6D7C-4D9D-8F3D-F39EE097F0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10DE37-91E1-455E-BDE4-C1C3D39909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E726DC-C09C-40F7-BD91-FB100EB266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8047D0-C94F-4C1A-A6D2-676532C2E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DD2E3-BFAD-4F18-B32E-4FE0EAE842CD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95150C-6164-477D-8D48-9A8F26C1D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5869AB8-8D7B-4EAD-99A2-0DEC5EBAD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3DD27-F901-48C0-8595-DA266A987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206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73F63-8E69-49EC-97AA-A9328A034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96C8DB-BDB5-476C-89BF-6038FE896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DD2E3-BFAD-4F18-B32E-4FE0EAE842CD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1E1079-E0A4-454B-A4BD-BEC5D622E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F9BDBB-44AE-46E1-9751-225B6663D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3DD27-F901-48C0-8595-DA266A987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934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5B08ED-3097-45E0-ABEF-39EF57FAA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DD2E3-BFAD-4F18-B32E-4FE0EAE842CD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E2691E-0298-41CD-9C4E-DAE6162AB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DB6EDC-410D-48FE-80F4-322B607BC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3DD27-F901-48C0-8595-DA266A987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004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8DA31-C1E1-45AB-BE87-9F8999463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F2039-DF2A-4390-8A05-A0DA88A378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E616E1-ED43-4C42-BE9A-9D1D4282EF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54C328-7894-470A-98A6-73CF2C8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DD2E3-BFAD-4F18-B32E-4FE0EAE842CD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0ED937-7A3F-48F5-A39C-69BB852FE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194F3F-0AC8-4EF5-B4FB-FB7D71034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3DD27-F901-48C0-8595-DA266A987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580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7D0C0-0716-4B51-BC4E-3CD5F27FA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D1AEF10-DAFC-4DAD-A2F3-1057A73EFB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AD47E5-B55D-4FFF-B4C6-8FA2C528B6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2EA121-DD39-4A81-B30D-D3EB536BA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DD2E3-BFAD-4F18-B32E-4FE0EAE842CD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7CE599-C740-4CB4-B3EF-E2E307AA6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914E05-2898-42D2-AE2F-FB8D9061B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3DD27-F901-48C0-8595-DA266A987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697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B9AC3B-C7E0-4996-B717-23DEC236D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39D82C-536C-477C-B5A6-417329F925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B1F86F-7E57-4B8D-BB5D-3466394570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DD2E3-BFAD-4F18-B32E-4FE0EAE842CD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2C3445-87F1-456A-AB13-BFC1341557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3961B5-F57B-4FB4-A63D-2C9DEACF87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3DD27-F901-48C0-8595-DA266A987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485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75A2A-A900-4077-9467-2B3F24231F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Peter Dear: Philosophy of Science and Its Historical Reconstructions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3A9AC1-3586-4C6A-AA68-24ADA9864F2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History </a:t>
            </a:r>
            <a:r>
              <a:rPr lang="en-US" dirty="0"/>
              <a:t>&amp; Philosophy of Science Core Seminar (HPS 2103)</a:t>
            </a:r>
          </a:p>
          <a:p>
            <a:r>
              <a:rPr lang="en-US" dirty="0"/>
              <a:t>April 2022</a:t>
            </a:r>
          </a:p>
          <a:p>
            <a:endParaRPr lang="en-US" dirty="0"/>
          </a:p>
        </p:txBody>
      </p:sp>
      <p:pic>
        <p:nvPicPr>
          <p:cNvPr id="1026" name="Picture 2" descr="Peter DEAR | Ph.D. | Cornell University, Ithaca | CU | Department of History">
            <a:extLst>
              <a:ext uri="{FF2B5EF4-FFF2-40B4-BE49-F238E27FC236}">
                <a16:creationId xmlns:a16="http://schemas.microsoft.com/office/drawing/2014/main" id="{54050183-CB02-43CD-B74D-536F14C4F1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" y="1319848"/>
            <a:ext cx="2164080" cy="2109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13200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59C9C-72A3-409D-9133-98AE20CE9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History and Philosophy of Science are Integrated?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673AAA-B030-4854-BC0C-B22F133669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examples from history of philosophy of science in this paper seem to work both as evidence and illustration. For instance, in support/illustration of the claim that many philosophers of science are now historians of the philosophy of science, the author mentions Daniel Garber and Roger </a:t>
            </a:r>
            <a:r>
              <a:rPr lang="en-US" dirty="0" err="1"/>
              <a:t>Ariew’s</a:t>
            </a:r>
            <a:r>
              <a:rPr lang="en-US" dirty="0"/>
              <a:t> work in </a:t>
            </a:r>
            <a:r>
              <a:rPr lang="en-US" dirty="0" err="1"/>
              <a:t>Cartesianism</a:t>
            </a:r>
            <a:endParaRPr lang="en-US" dirty="0"/>
          </a:p>
          <a:p>
            <a:r>
              <a:rPr lang="en-US" dirty="0"/>
              <a:t>A liberal treatment of HPS (e.g., HOPOS as HPS)</a:t>
            </a:r>
          </a:p>
        </p:txBody>
      </p:sp>
    </p:spTree>
    <p:extLst>
      <p:ext uri="{BB962C8B-B14F-4D97-AF65-F5344CB8AC3E}">
        <p14:creationId xmlns:p14="http://schemas.microsoft.com/office/powerpoint/2010/main" val="3798268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59BE2-60D6-44ED-B4EF-B913F2613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8E4D6F-1389-46F3-BBB8-A509CAF59F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Blip>
                <a:blip r:embed="rId2"/>
              </a:buBlip>
            </a:pPr>
            <a:r>
              <a:rPr lang="en-US" dirty="0"/>
              <a:t> It could be structured and written more clearly</a:t>
            </a:r>
          </a:p>
          <a:p>
            <a:pPr>
              <a:buBlip>
                <a:blip r:embed="rId2"/>
              </a:buBlip>
            </a:pPr>
            <a:r>
              <a:rPr lang="en-US" dirty="0"/>
              <a:t> David Bloor’s point of drawing parallels between criticisms of his “Strong </a:t>
            </a:r>
            <a:r>
              <a:rPr lang="en-US" dirty="0" err="1"/>
              <a:t>Programme</a:t>
            </a:r>
            <a:r>
              <a:rPr lang="en-US" dirty="0"/>
              <a:t> in the Sociology of Knowledge” and those made in the mid-nineteenth century of Higher Criticism of the Bible and research on the history of church doctrines</a:t>
            </a:r>
          </a:p>
          <a:p>
            <a:pPr marL="457200" lvl="1" indent="0">
              <a:buNone/>
            </a:pPr>
            <a:r>
              <a:rPr lang="en-US" dirty="0"/>
              <a:t>Giving sociological explanations for scientific beliefs is often seen as undermining them, because those beliefs will no longer owe their existence to the sanction of a transcendent Nature.</a:t>
            </a:r>
          </a:p>
          <a:p>
            <a:pPr>
              <a:buBlip>
                <a:blip r:embed="rId2"/>
              </a:buBlip>
            </a:pPr>
            <a:r>
              <a:rPr lang="en-US" dirty="0"/>
              <a:t> Examining early-modern discussions of modern categories as a way of understanding what we’ve unwittingly accepted as Moderns—such as disciplined inner conviction as a mark of truth: e.g. Descartes and Pascal’s account of reason as intuition and a human practice</a:t>
            </a:r>
          </a:p>
        </p:txBody>
      </p:sp>
    </p:spTree>
    <p:extLst>
      <p:ext uri="{BB962C8B-B14F-4D97-AF65-F5344CB8AC3E}">
        <p14:creationId xmlns:p14="http://schemas.microsoft.com/office/powerpoint/2010/main" val="617478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E927B-9179-416D-8C7B-8028286EF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Main Theme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CF65D7-A104-418B-8AC7-04FE4D98DB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intention is not to tell people how to do the philosophy of science</a:t>
            </a:r>
          </a:p>
          <a:p>
            <a:endParaRPr lang="en-US" dirty="0"/>
          </a:p>
          <a:p>
            <a:r>
              <a:rPr lang="en-US" dirty="0"/>
              <a:t>What HPS used to be about</a:t>
            </a:r>
          </a:p>
          <a:p>
            <a:endParaRPr lang="en-US" dirty="0"/>
          </a:p>
          <a:p>
            <a:r>
              <a:rPr lang="en-US" dirty="0"/>
              <a:t>What HPS could still offer us</a:t>
            </a:r>
          </a:p>
        </p:txBody>
      </p:sp>
    </p:spTree>
    <p:extLst>
      <p:ext uri="{BB962C8B-B14F-4D97-AF65-F5344CB8AC3E}">
        <p14:creationId xmlns:p14="http://schemas.microsoft.com/office/powerpoint/2010/main" val="1192059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577D0E-2B62-45A9-AF3A-69FB3283F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Historian vs. Philosophers of Science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36054F-A510-4567-B1B8-5904B9E60E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“[Historians of science] wanted to trace how modern scientific ideas had come into being, where the philosopher of science wanted to know why those modern ideas were justified.” (p. 68)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Does this capture the main themes in philosophy of science?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17543-48CC-49AE-83E3-DF9F6D0E2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Change in Direction from H</a:t>
            </a:r>
            <a:r>
              <a:rPr lang="en-US" b="1" dirty="0"/>
              <a:t>P</a:t>
            </a:r>
            <a:r>
              <a:rPr lang="en-US" dirty="0"/>
              <a:t>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E23922-3B09-4222-8A3B-737BC4D69B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By the 1950s philosophy of science was much more mature than was a professional history of science. </a:t>
            </a:r>
          </a:p>
          <a:p>
            <a:r>
              <a:rPr lang="en-US" dirty="0"/>
              <a:t>The advent of HPS was spearheaded by philosophers of science</a:t>
            </a:r>
          </a:p>
          <a:p>
            <a:r>
              <a:rPr lang="en-US" dirty="0"/>
              <a:t>By the 1960s HPS meant the “Harvard Case Studies in Experimental Science,” the International Encyclopedia of Unified Science, and the work of Norwood Russell Hanson and Thomas Kuhn and </a:t>
            </a:r>
            <a:r>
              <a:rPr lang="en-US" b="1" dirty="0"/>
              <a:t>not</a:t>
            </a:r>
            <a:r>
              <a:rPr lang="en-US" dirty="0"/>
              <a:t> the important historical studies of such as Richard Westfall or Charles </a:t>
            </a:r>
            <a:r>
              <a:rPr lang="en-US" dirty="0" err="1"/>
              <a:t>Gillispie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33729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D9FF3-7A41-4BF2-979D-9E88D0F7F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Change in Direction to </a:t>
            </a:r>
            <a:r>
              <a:rPr lang="en-US" b="1" dirty="0"/>
              <a:t>H</a:t>
            </a:r>
            <a:r>
              <a:rPr lang="en-US" dirty="0"/>
              <a:t>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E059DE-9517-438C-8E7B-90DA595B5F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Contemporary philosophers of science who look to history do so by following the lead of historians. </a:t>
            </a:r>
          </a:p>
          <a:p>
            <a:r>
              <a:rPr lang="en-US" dirty="0"/>
              <a:t>Many philosophers of science are now historians of the philosophy of science. </a:t>
            </a:r>
          </a:p>
          <a:p>
            <a:r>
              <a:rPr lang="en-US" dirty="0"/>
              <a:t>There is a considerable associated coterie of philosophers who specialize in the history of early-modern philosophy</a:t>
            </a:r>
          </a:p>
          <a:p>
            <a:r>
              <a:rPr lang="en-US" dirty="0"/>
              <a:t>The online discussion board HOPOS, “History of Philosophy of Science,” has been well established for many years</a:t>
            </a:r>
          </a:p>
          <a:p>
            <a:r>
              <a:rPr lang="en-US" dirty="0"/>
              <a:t>For many philosophers of science, there is an intellectual priority to historical enterprises in HPS. Richardson’s essay is called “Scientific Philosophy as a Topic for History of Science,” while Friedman’s “History and Philosophy of Science in a New Key,” refers at the end to “the relationship between the history of science and (the history of) the philosophy of science.”</a:t>
            </a:r>
          </a:p>
          <a:p>
            <a:endParaRPr lang="en-US" dirty="0"/>
          </a:p>
          <a:p>
            <a:r>
              <a:rPr lang="en-US" dirty="0"/>
              <a:t>Do these examples actually show that professional roles have reversed? </a:t>
            </a:r>
          </a:p>
        </p:txBody>
      </p:sp>
    </p:spTree>
    <p:extLst>
      <p:ext uri="{BB962C8B-B14F-4D97-AF65-F5344CB8AC3E}">
        <p14:creationId xmlns:p14="http://schemas.microsoft.com/office/powerpoint/2010/main" val="22301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511D5-0F24-4312-BF61-5CCFCDC18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SSK Enters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1BF260-2B7B-4405-958F-35E2095121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In the 1980s for many, the “philosophy” part in HPS was replaced by “sociology of scientific knowledge” (SSK)</a:t>
            </a:r>
          </a:p>
          <a:p>
            <a:r>
              <a:rPr lang="en-US" dirty="0"/>
              <a:t>They found SSK liberating. You didn’t have to explain why one theory was better than its predecessors, you gave a local, socially-rooted account of why particular groups of people at particular times preferred it.</a:t>
            </a:r>
          </a:p>
          <a:p>
            <a:r>
              <a:rPr lang="en-US" dirty="0"/>
              <a:t>One of the great maxims of SSK held that one should not account for people’s ideas by reference to other ideas; on this view, ideas don’t causally generate new ideas. Instead, one was to seek socio-cultural explanations or understandings of why these sorts of people would have preferred those sorts of ideas. </a:t>
            </a:r>
          </a:p>
          <a:p>
            <a:endParaRPr lang="en-US" dirty="0"/>
          </a:p>
          <a:p>
            <a:r>
              <a:rPr lang="en-US" dirty="0"/>
              <a:t>What about the times when we cannot account for an idea without referring to another? </a:t>
            </a:r>
          </a:p>
          <a:p>
            <a:r>
              <a:rPr lang="en-US" dirty="0"/>
              <a:t>Would this approach work without considering which ideas were “true” or at the minimum conducive to empirical success? Why scientists considered certain ideas and not others as successful?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528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8A178-6A49-4E64-8A1F-371CEA9D9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SSK and Relativism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D2EB48-2208-459C-8C95-1FEA14E32E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SSK was criticized harshly given relativism was proclaimed as a central badge of SSK.</a:t>
            </a:r>
          </a:p>
          <a:p>
            <a:r>
              <a:rPr lang="en-US" dirty="0"/>
              <a:t>The attacks on SSK are more moderated now owing to the emphasis on making a distinction between </a:t>
            </a:r>
            <a:r>
              <a:rPr lang="en-US" b="1" dirty="0"/>
              <a:t>methodological</a:t>
            </a:r>
            <a:r>
              <a:rPr lang="en-US" dirty="0"/>
              <a:t> (or pragmatic) and </a:t>
            </a:r>
            <a:r>
              <a:rPr lang="en-US" b="1" dirty="0"/>
              <a:t>epistemic</a:t>
            </a:r>
            <a:r>
              <a:rPr lang="en-US" dirty="0"/>
              <a:t> relativism.</a:t>
            </a:r>
          </a:p>
          <a:p>
            <a:endParaRPr lang="en-US" dirty="0"/>
          </a:p>
          <a:p>
            <a:r>
              <a:rPr lang="en-US" dirty="0"/>
              <a:t>Wasn’t epistemic relativism a big deal in SSK then?</a:t>
            </a:r>
          </a:p>
          <a:p>
            <a:r>
              <a:rPr lang="en-US" dirty="0"/>
              <a:t>Shouldn’t the epistemic stand here affect the methodological matters?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897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295AF-85AF-44CB-8325-C70DF4212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Epistemography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B2BD19-E4A8-4A93-A5B5-F2253FD2F3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core of science studies should be seen as “</a:t>
            </a:r>
            <a:r>
              <a:rPr lang="en-US" dirty="0" err="1"/>
              <a:t>epistemography</a:t>
            </a:r>
            <a:r>
              <a:rPr lang="en-US" dirty="0"/>
              <a:t>”—the </a:t>
            </a:r>
            <a:r>
              <a:rPr lang="en-US" i="1" dirty="0"/>
              <a:t>attempt</a:t>
            </a:r>
            <a:r>
              <a:rPr lang="en-US" dirty="0"/>
              <a:t> to give an empirical account of knowledge-practices (what science or scientists are, or do, in some circumstance or other)</a:t>
            </a:r>
          </a:p>
          <a:p>
            <a:r>
              <a:rPr lang="en-US" dirty="0"/>
              <a:t>Here the emphasis is on </a:t>
            </a:r>
            <a:r>
              <a:rPr lang="en-US" i="1" dirty="0"/>
              <a:t>attempting</a:t>
            </a:r>
            <a:r>
              <a:rPr lang="en-US" dirty="0"/>
              <a:t> to present a true account of some aspect of science. That attempt, rather than the possibility of ultimate success, is a crucial moral component of all work in science studies.</a:t>
            </a:r>
          </a:p>
          <a:p>
            <a:r>
              <a:rPr lang="en-US" dirty="0"/>
              <a:t>“</a:t>
            </a:r>
            <a:r>
              <a:rPr lang="en-US" dirty="0" err="1"/>
              <a:t>Epistemography</a:t>
            </a:r>
            <a:r>
              <a:rPr lang="en-US" dirty="0"/>
              <a:t>” works against the impression that science studies sometimes appears to undermine the trustworthiness and truth-production capacity of the sciences themselves.</a:t>
            </a:r>
          </a:p>
          <a:p>
            <a:r>
              <a:rPr lang="en-US" dirty="0"/>
              <a:t>An </a:t>
            </a:r>
            <a:r>
              <a:rPr lang="en-US" dirty="0" err="1"/>
              <a:t>epistemographical</a:t>
            </a:r>
            <a:r>
              <a:rPr lang="en-US" dirty="0"/>
              <a:t> approach still allows particular pieces of work in science studies to be vigorously challenged on grounds that the </a:t>
            </a:r>
            <a:r>
              <a:rPr lang="en-US" dirty="0" err="1"/>
              <a:t>epistemography</a:t>
            </a:r>
            <a:r>
              <a:rPr lang="en-US" dirty="0"/>
              <a:t> is wrong or fallacious, or that the arguments built with it are invalid in some way</a:t>
            </a:r>
          </a:p>
        </p:txBody>
      </p:sp>
    </p:spTree>
    <p:extLst>
      <p:ext uri="{BB962C8B-B14F-4D97-AF65-F5344CB8AC3E}">
        <p14:creationId xmlns:p14="http://schemas.microsoft.com/office/powerpoint/2010/main" val="2825431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27F0D-636D-4CE5-B9A9-3FC661F5D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Epistemography</a:t>
            </a:r>
            <a:r>
              <a:rPr lang="en-US" dirty="0"/>
              <a:t> and Temporality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6E7687-1182-40A0-AD10-59AB897DC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sense of temporality distinguishes </a:t>
            </a:r>
            <a:r>
              <a:rPr lang="en-US" dirty="0" err="1"/>
              <a:t>Epistemography</a:t>
            </a:r>
            <a:r>
              <a:rPr lang="en-US" dirty="0"/>
              <a:t> from typical structural form of SSK accounts.</a:t>
            </a:r>
          </a:p>
          <a:p>
            <a:r>
              <a:rPr lang="en-US" dirty="0"/>
              <a:t>What virtual-present, case-study approaches tend to lose by discarding a true temporal dimension in their accounts is a certain form of meaning itself: meaning made by time. A commonplace of cultural-historical analysis is that the meanings of ideas or actions in any particular time and place are dependent on what counts as “normal” in that time and place; but the “normal” cannot really be understood in broadly structural terms, but only temporally or narratively</a:t>
            </a:r>
          </a:p>
        </p:txBody>
      </p:sp>
    </p:spTree>
    <p:extLst>
      <p:ext uri="{BB962C8B-B14F-4D97-AF65-F5344CB8AC3E}">
        <p14:creationId xmlns:p14="http://schemas.microsoft.com/office/powerpoint/2010/main" val="65596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3890</TotalTime>
  <Words>1018</Words>
  <Application>Microsoft Office PowerPoint</Application>
  <PresentationFormat>Widescreen</PresentationFormat>
  <Paragraphs>57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Peter Dear: Philosophy of Science and Its Historical Reconstructions</vt:lpstr>
      <vt:lpstr>The Main Theme</vt:lpstr>
      <vt:lpstr>Historian vs. Philosophers of Science</vt:lpstr>
      <vt:lpstr>A Change in Direction from HPS</vt:lpstr>
      <vt:lpstr>A Change in Direction to HPS</vt:lpstr>
      <vt:lpstr>SSK Enters</vt:lpstr>
      <vt:lpstr>SSK and Relativism</vt:lpstr>
      <vt:lpstr>Epistemography</vt:lpstr>
      <vt:lpstr>Epistemography and Temporality</vt:lpstr>
      <vt:lpstr>How History and Philosophy of Science are Integrated?</vt:lpstr>
      <vt:lpstr>Gems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Peter Dear: Philosophy of Science and Its Historical Reconstructions</dc:title>
  <dc:creator>Kamyar</dc:creator>
  <cp:lastModifiedBy>Kamyar</cp:lastModifiedBy>
  <cp:revision>14</cp:revision>
  <dcterms:created xsi:type="dcterms:W3CDTF">2022-04-10T23:24:37Z</dcterms:created>
  <dcterms:modified xsi:type="dcterms:W3CDTF">2022-04-21T17:06:46Z</dcterms:modified>
</cp:coreProperties>
</file>