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 showGuides="1">
      <p:cViewPr varScale="1">
        <p:scale>
          <a:sx n="128" d="100"/>
          <a:sy n="128" d="100"/>
        </p:scale>
        <p:origin x="170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695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506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698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173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847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989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823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791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596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341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68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“A Little </a:t>
            </a:r>
            <a:r>
              <a:rPr lang="en-US" dirty="0" err="1"/>
              <a:t>SurveryClick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909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1101C-44F3-DA46-B98D-73562EF355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262167"/>
            <a:ext cx="8163910" cy="601334"/>
          </a:xfrm>
        </p:spPr>
        <p:txBody>
          <a:bodyPr>
            <a:noAutofit/>
          </a:bodyPr>
          <a:lstStyle/>
          <a:p>
            <a:pPr algn="l"/>
            <a:r>
              <a:rPr lang="en-US" sz="3600" dirty="0">
                <a:latin typeface="Lucida Grande" panose="020B0600040502020204" pitchFamily="34" charset="0"/>
                <a:cs typeface="Lucida Grande" panose="020B0600040502020204" pitchFamily="34" charset="0"/>
              </a:rPr>
              <a:t>Large-Scale Structure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954779-E94B-EC4E-9944-E72AED129B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6551886"/>
            <a:ext cx="990600" cy="612228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7F602C2-107F-9E41-B29F-DC9123B35450}"/>
              </a:ext>
            </a:extLst>
          </p:cNvPr>
          <p:cNvGrpSpPr/>
          <p:nvPr/>
        </p:nvGrpSpPr>
        <p:grpSpPr>
          <a:xfrm>
            <a:off x="306331" y="1145627"/>
            <a:ext cx="8364702" cy="873038"/>
            <a:chOff x="306331" y="1145627"/>
            <a:chExt cx="8364702" cy="873038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9349EAC3-B292-FE44-92DE-B8A7403B23B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06331" y="1145627"/>
              <a:ext cx="842579" cy="777765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D7BFF4D-234E-794A-A499-1EFAD2188F4E}"/>
                </a:ext>
              </a:extLst>
            </p:cNvPr>
            <p:cNvSpPr txBox="1"/>
            <p:nvPr/>
          </p:nvSpPr>
          <p:spPr>
            <a:xfrm>
              <a:off x="1313792" y="1187668"/>
              <a:ext cx="735724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Lucida Grande" panose="020B0600040502020204" pitchFamily="34" charset="0"/>
                  <a:cs typeface="Lucida Grande" panose="020B0600040502020204" pitchFamily="34" charset="0"/>
                </a:rPr>
                <a:t>This account provides a novel role for hypotheses in philosophy of science. 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39E6D9A-6921-324C-B49D-7CA93DE4AC2D}"/>
              </a:ext>
            </a:extLst>
          </p:cNvPr>
          <p:cNvGrpSpPr/>
          <p:nvPr/>
        </p:nvGrpSpPr>
        <p:grpSpPr>
          <a:xfrm>
            <a:off x="228600" y="4673935"/>
            <a:ext cx="8584323" cy="749300"/>
            <a:chOff x="144518" y="2459017"/>
            <a:chExt cx="8584323" cy="749300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2283D78D-1FE6-704E-9711-517B2C08CAC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4518" y="2459017"/>
              <a:ext cx="1016000" cy="749300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1DF6DCC-214D-0D42-BE67-D208E53915FE}"/>
                </a:ext>
              </a:extLst>
            </p:cNvPr>
            <p:cNvSpPr txBox="1"/>
            <p:nvPr/>
          </p:nvSpPr>
          <p:spPr>
            <a:xfrm>
              <a:off x="1371600" y="2602835"/>
              <a:ext cx="735724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Lucida Grande" panose="020B0600040502020204" pitchFamily="34" charset="0"/>
                  <a:cs typeface="Lucida Grande" panose="020B0600040502020204" pitchFamily="34" charset="0"/>
                </a:rPr>
                <a:t>The large-scale structure is complicated.</a:t>
              </a:r>
              <a:endParaRPr lang="en-US" dirty="0">
                <a:latin typeface="Lucida Grande" panose="020B0600040502020204" pitchFamily="34" charset="0"/>
                <a:cs typeface="Lucida Grande" panose="020B0600040502020204" pitchFamily="34" charset="0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4FA1753-080B-054F-9EFE-3BE057F45541}"/>
              </a:ext>
            </a:extLst>
          </p:cNvPr>
          <p:cNvGrpSpPr/>
          <p:nvPr/>
        </p:nvGrpSpPr>
        <p:grpSpPr>
          <a:xfrm>
            <a:off x="228600" y="2883164"/>
            <a:ext cx="8500241" cy="830997"/>
            <a:chOff x="228600" y="4590052"/>
            <a:chExt cx="8500241" cy="830997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C622FC2E-DE7D-004B-BFA8-22347BF1B0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28600" y="4616669"/>
              <a:ext cx="842579" cy="777765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B0F5C02-AFBE-B046-99D6-529BCBD6290F}"/>
                </a:ext>
              </a:extLst>
            </p:cNvPr>
            <p:cNvSpPr txBox="1"/>
            <p:nvPr/>
          </p:nvSpPr>
          <p:spPr>
            <a:xfrm>
              <a:off x="1371600" y="4590052"/>
              <a:ext cx="735724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Lucida Grande" panose="020B0600040502020204" pitchFamily="34" charset="0"/>
                  <a:cs typeface="Lucida Grande" panose="020B0600040502020204" pitchFamily="34" charset="0"/>
                </a:rPr>
                <a:t>The large-scale structure is complicated, but fits well with real cases in history of science.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40123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38</Words>
  <Application>Microsoft Macintosh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Lucida Grande</vt:lpstr>
      <vt:lpstr>Office Theme</vt:lpstr>
      <vt:lpstr>Large-Scale Structure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Little Survey of Induction</dc:title>
  <dc:creator>Norton, John D</dc:creator>
  <cp:lastModifiedBy>Norton, John D</cp:lastModifiedBy>
  <cp:revision>5</cp:revision>
  <dcterms:created xsi:type="dcterms:W3CDTF">2024-08-22T20:40:54Z</dcterms:created>
  <dcterms:modified xsi:type="dcterms:W3CDTF">2024-08-22T21:43:35Z</dcterms:modified>
</cp:coreProperties>
</file>