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 snapToObjects="1" showGuides="1">
      <p:cViewPr varScale="1">
        <p:scale>
          <a:sx n="123" d="100"/>
          <a:sy n="123" d="100"/>
        </p:scale>
        <p:origin x="656" y="-7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Circularity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389649" y="1304752"/>
            <a:ext cx="8364702" cy="777765"/>
            <a:chOff x="306331" y="1145627"/>
            <a:chExt cx="8364702" cy="77776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I am liberated from </a:t>
              </a:r>
              <a:r>
                <a:rPr lang="en-US" sz="2400" i="1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horror </a:t>
              </a:r>
              <a:r>
                <a:rPr lang="en-US" sz="2400" i="1" dirty="0" err="1">
                  <a:latin typeface="Lucida Grande" panose="020B0600040502020204" pitchFamily="34" charset="0"/>
                  <a:cs typeface="Lucida Grande" panose="020B0600040502020204" pitchFamily="34" charset="0"/>
                </a:rPr>
                <a:t>circulorum</a:t>
              </a:r>
              <a:r>
                <a:rPr lang="en-US" sz="2400" i="1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9E6D9A-6921-324C-B49D-7CA93DE4AC2D}"/>
              </a:ext>
            </a:extLst>
          </p:cNvPr>
          <p:cNvGrpSpPr/>
          <p:nvPr/>
        </p:nvGrpSpPr>
        <p:grpSpPr>
          <a:xfrm>
            <a:off x="262263" y="4699502"/>
            <a:ext cx="8584323" cy="1200329"/>
            <a:chOff x="144518" y="2602835"/>
            <a:chExt cx="8584323" cy="1200329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83D78D-1FE6-704E-9711-517B2C08C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518" y="2845675"/>
              <a:ext cx="1016000" cy="749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600" y="2602835"/>
              <a:ext cx="73572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 analysis looks bullet-proof, but it is hard to shake an ingrained sense that circularities are just bad.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FA1753-080B-054F-9EFE-3BE057F45541}"/>
              </a:ext>
            </a:extLst>
          </p:cNvPr>
          <p:cNvGrpSpPr/>
          <p:nvPr/>
        </p:nvGrpSpPr>
        <p:grpSpPr>
          <a:xfrm>
            <a:off x="262263" y="3009175"/>
            <a:ext cx="8500241" cy="804382"/>
            <a:chOff x="228600" y="4590052"/>
            <a:chExt cx="8500241" cy="80438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622FC2E-DE7D-004B-BFA8-22347BF1B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600" y="4616669"/>
              <a:ext cx="842579" cy="77776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Non-</a:t>
              </a:r>
              <a:r>
                <a:rPr lang="en-US" sz="2400" dirty="0" err="1">
                  <a:latin typeface="Lucida Grande" panose="020B0600040502020204" pitchFamily="34" charset="0"/>
                  <a:cs typeface="Lucida Grande" panose="020B0600040502020204" pitchFamily="34" charset="0"/>
                </a:rPr>
                <a:t>wellfounded</a:t>
              </a:r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 set theory is really amazing.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35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Circularity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3</cp:revision>
  <dcterms:created xsi:type="dcterms:W3CDTF">2024-08-22T20:40:54Z</dcterms:created>
  <dcterms:modified xsi:type="dcterms:W3CDTF">2024-08-22T21:10:47Z</dcterms:modified>
</cp:coreProperties>
</file>