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4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Uniqueness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873038"/>
            <a:chOff x="306331" y="1145627"/>
            <a:chExt cx="8364702" cy="8730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This makes sense of the uniqueness of mature sciences in their domains.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28600" y="4642171"/>
            <a:ext cx="8584323" cy="1384995"/>
            <a:chOff x="144518" y="2602835"/>
            <a:chExt cx="8584323" cy="138499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Might some as yet unconceived new </a:t>
              </a:r>
              <a:r>
                <a:rPr lang="en-US" sz="2400">
                  <a:latin typeface="Lucida Grande" panose="020B0600040502020204" pitchFamily="34" charset="0"/>
                  <a:cs typeface="Lucida Grande" panose="020B0600040502020204" pitchFamily="34" charset="0"/>
                </a:rPr>
                <a:t>theory arise and 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be the new unique theory?</a:t>
              </a:r>
            </a:p>
            <a:p>
              <a:r>
                <a:rPr lang="en-US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We need an explanation for why that doesn’t happen historically once maturity is achieved in some domain.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2883164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So that’s what’s wrong with the underdetermination thesis!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56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Uniqueness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4</cp:revision>
  <dcterms:created xsi:type="dcterms:W3CDTF">2024-08-22T20:40:54Z</dcterms:created>
  <dcterms:modified xsi:type="dcterms:W3CDTF">2024-08-22T21:28:26Z</dcterms:modified>
</cp:coreProperties>
</file>