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4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“A Little </a:t>
            </a:r>
            <a:r>
              <a:rPr lang="en-US" dirty="0" err="1"/>
              <a:t>SurveryClick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0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01C-44F3-DA46-B98D-73562EF35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62167"/>
            <a:ext cx="8163910" cy="60133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Lucida Grande" panose="020B0600040502020204" pitchFamily="34" charset="0"/>
                <a:cs typeface="Lucida Grande" panose="020B0600040502020204" pitchFamily="34" charset="0"/>
              </a:rPr>
              <a:t>Material Theory</a:t>
            </a:r>
            <a:r>
              <a:rPr lang="en-US" sz="3600">
                <a:latin typeface="Lucida Grande" panose="020B0600040502020204" pitchFamily="34" charset="0"/>
                <a:cs typeface="Lucida Grande" panose="020B0600040502020204" pitchFamily="34" charset="0"/>
              </a:rPr>
              <a:t>, Introduced</a:t>
            </a:r>
            <a:endParaRPr lang="en-US" sz="3600" dirty="0">
              <a:latin typeface="Lucida Grande" panose="020B0600040502020204" pitchFamily="34" charset="0"/>
              <a:cs typeface="Lucida Grande" panose="020B06000405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54779-E94B-EC4E-9944-E72AED129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51886"/>
            <a:ext cx="990600" cy="61222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F602C2-107F-9E41-B29F-DC9123B35450}"/>
              </a:ext>
            </a:extLst>
          </p:cNvPr>
          <p:cNvGrpSpPr/>
          <p:nvPr/>
        </p:nvGrpSpPr>
        <p:grpSpPr>
          <a:xfrm>
            <a:off x="306331" y="1145627"/>
            <a:ext cx="8364702" cy="873038"/>
            <a:chOff x="306331" y="1145627"/>
            <a:chExt cx="8364702" cy="87303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349EAC3-B292-FE44-92DE-B8A7403B2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6331" y="1145627"/>
              <a:ext cx="842579" cy="7777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BFF4D-234E-794A-A499-1EFAD2188F4E}"/>
                </a:ext>
              </a:extLst>
            </p:cNvPr>
            <p:cNvSpPr txBox="1"/>
            <p:nvPr/>
          </p:nvSpPr>
          <p:spPr>
            <a:xfrm>
              <a:off x="1313792" y="1187668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It always bothered me that I could never quite see </a:t>
              </a:r>
              <a:r>
                <a:rPr lang="en-US" sz="20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how formal theories of inductive inference worked.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DFAD845-9652-BC45-83B7-DE002CA8327F}"/>
              </a:ext>
            </a:extLst>
          </p:cNvPr>
          <p:cNvGrpSpPr/>
          <p:nvPr/>
        </p:nvGrpSpPr>
        <p:grpSpPr>
          <a:xfrm>
            <a:off x="240063" y="2818064"/>
            <a:ext cx="8488777" cy="830997"/>
            <a:chOff x="240063" y="2818064"/>
            <a:chExt cx="8488777" cy="8309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DF6DCC-214D-0D42-BE67-D208E53915FE}"/>
                </a:ext>
              </a:extLst>
            </p:cNvPr>
            <p:cNvSpPr txBox="1"/>
            <p:nvPr/>
          </p:nvSpPr>
          <p:spPr>
            <a:xfrm>
              <a:off x="1371599" y="2818064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I can use the material theory in real cases in history of science without contrivance.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92430C3-5612-3F40-A219-9F2E40F5CE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0063" y="2871296"/>
              <a:ext cx="842579" cy="77776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B869049-700E-064D-8C6C-01A87FE49539}"/>
              </a:ext>
            </a:extLst>
          </p:cNvPr>
          <p:cNvGrpSpPr/>
          <p:nvPr/>
        </p:nvGrpSpPr>
        <p:grpSpPr>
          <a:xfrm>
            <a:off x="132910" y="4559959"/>
            <a:ext cx="8595931" cy="1168866"/>
            <a:chOff x="132910" y="4559959"/>
            <a:chExt cx="8595931" cy="116886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0F5C02-AFBE-B046-99D6-529BCBD6290F}"/>
                </a:ext>
              </a:extLst>
            </p:cNvPr>
            <p:cNvSpPr txBox="1"/>
            <p:nvPr/>
          </p:nvSpPr>
          <p:spPr>
            <a:xfrm>
              <a:off x="1371600" y="4590052"/>
              <a:ext cx="7357241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The material theory of induction looks simple, but is really complicated.</a:t>
              </a:r>
            </a:p>
            <a:p>
              <a:r>
                <a:rPr lang="en-US" sz="20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Every case is, in principle, different.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BBE3E62-DE5C-3E48-BB10-1B20FB4C09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910" y="4559959"/>
              <a:ext cx="1016000" cy="7493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401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60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Material Theory, Introduced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Little Survey of Induction</dc:title>
  <dc:creator>Norton, John D</dc:creator>
  <cp:lastModifiedBy>Norton, John D</cp:lastModifiedBy>
  <cp:revision>4</cp:revision>
  <dcterms:created xsi:type="dcterms:W3CDTF">2024-08-22T20:40:54Z</dcterms:created>
  <dcterms:modified xsi:type="dcterms:W3CDTF">2024-08-22T21:04:29Z</dcterms:modified>
</cp:coreProperties>
</file>