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 showGuides="1">
      <p:cViewPr varScale="1">
        <p:scale>
          <a:sx n="128" d="100"/>
          <a:sy n="128" d="100"/>
        </p:scale>
        <p:origin x="49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9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0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9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7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4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8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2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9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9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4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8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“A Little </a:t>
            </a:r>
            <a:r>
              <a:rPr lang="en-US" dirty="0" err="1"/>
              <a:t>SurveryClick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0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101C-44F3-DA46-B98D-73562EF35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262167"/>
            <a:ext cx="8163910" cy="601334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latin typeface="Lucida Grande" panose="020B0600040502020204" pitchFamily="34" charset="0"/>
                <a:cs typeface="Lucida Grande" panose="020B0600040502020204" pitchFamily="34" charset="0"/>
              </a:rPr>
              <a:t>Evidence in Science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954779-E94B-EC4E-9944-E72AED129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551886"/>
            <a:ext cx="990600" cy="612228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7F602C2-107F-9E41-B29F-DC9123B35450}"/>
              </a:ext>
            </a:extLst>
          </p:cNvPr>
          <p:cNvGrpSpPr/>
          <p:nvPr/>
        </p:nvGrpSpPr>
        <p:grpSpPr>
          <a:xfrm>
            <a:off x="306331" y="1145627"/>
            <a:ext cx="8364702" cy="873038"/>
            <a:chOff x="306331" y="1145627"/>
            <a:chExt cx="8364702" cy="87303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349EAC3-B292-FE44-92DE-B8A7403B23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6331" y="1145627"/>
              <a:ext cx="842579" cy="77776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7BFF4D-234E-794A-A499-1EFAD2188F4E}"/>
                </a:ext>
              </a:extLst>
            </p:cNvPr>
            <p:cNvSpPr txBox="1"/>
            <p:nvPr/>
          </p:nvSpPr>
          <p:spPr>
            <a:xfrm>
              <a:off x="1313792" y="1187668"/>
              <a:ext cx="7357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Evidence and inductive inference is really important in science.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9E6D9A-6921-324C-B49D-7CA93DE4AC2D}"/>
              </a:ext>
            </a:extLst>
          </p:cNvPr>
          <p:cNvGrpSpPr/>
          <p:nvPr/>
        </p:nvGrpSpPr>
        <p:grpSpPr>
          <a:xfrm>
            <a:off x="144518" y="2602835"/>
            <a:ext cx="8584323" cy="1384995"/>
            <a:chOff x="144518" y="2602835"/>
            <a:chExt cx="8584323" cy="138499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283D78D-1FE6-704E-9711-517B2C08CA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4518" y="2845675"/>
              <a:ext cx="1016000" cy="7493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1DF6DCC-214D-0D42-BE67-D208E53915FE}"/>
                </a:ext>
              </a:extLst>
            </p:cNvPr>
            <p:cNvSpPr txBox="1"/>
            <p:nvPr/>
          </p:nvSpPr>
          <p:spPr>
            <a:xfrm>
              <a:off x="1371600" y="2602835"/>
              <a:ext cx="735724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There are too many competing accounts of inductive inference.</a:t>
              </a:r>
              <a:b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</a:br>
              <a:r>
                <a:rPr lang="en-US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Can I go “doctor shopping” for the result I want in a case that interests me?</a:t>
              </a:r>
              <a:endParaRPr lang="en-US" sz="2400" dirty="0">
                <a:latin typeface="Lucida Grande" panose="020B0600040502020204" pitchFamily="34" charset="0"/>
                <a:cs typeface="Lucida Grande" panose="020B0600040502020204" pitchFamily="34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3B86E638-FC27-B140-9B3F-3CCDC9A6F63F}"/>
              </a:ext>
            </a:extLst>
          </p:cNvPr>
          <p:cNvGrpSpPr/>
          <p:nvPr/>
        </p:nvGrpSpPr>
        <p:grpSpPr>
          <a:xfrm>
            <a:off x="219620" y="4590052"/>
            <a:ext cx="8509221" cy="1200329"/>
            <a:chOff x="219620" y="4590052"/>
            <a:chExt cx="8509221" cy="1200329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B0F5C02-AFBE-B046-99D6-529BCBD6290F}"/>
                </a:ext>
              </a:extLst>
            </p:cNvPr>
            <p:cNvSpPr txBox="1"/>
            <p:nvPr/>
          </p:nvSpPr>
          <p:spPr>
            <a:xfrm>
              <a:off x="1371600" y="4590052"/>
              <a:ext cx="735724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Philosophers of science have too little presence in the scientists’ literature on evidence and induction.</a:t>
              </a:r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9DAACAC0-769C-6F45-B57D-BAA9BF534C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9620" y="4698780"/>
              <a:ext cx="1016000" cy="7493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4012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40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Grande</vt:lpstr>
      <vt:lpstr>Office Theme</vt:lpstr>
      <vt:lpstr>Evidence in Science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Little Survey of Induction</dc:title>
  <dc:creator>Norton, John D</dc:creator>
  <cp:lastModifiedBy>Norton, John D</cp:lastModifiedBy>
  <cp:revision>3</cp:revision>
  <dcterms:created xsi:type="dcterms:W3CDTF">2024-08-22T20:40:54Z</dcterms:created>
  <dcterms:modified xsi:type="dcterms:W3CDTF">2024-08-22T21:30:36Z</dcterms:modified>
</cp:coreProperties>
</file>