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 showGuides="1">
      <p:cViewPr varScale="1">
        <p:scale>
          <a:sx n="122" d="100"/>
          <a:sy n="122" d="100"/>
        </p:scale>
        <p:origin x="696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A Little Survey of Induction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There are just three general principles guiding all formal accounts of inductive inference.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144518" y="2602835"/>
            <a:ext cx="8584323" cy="1384995"/>
            <a:chOff x="144518" y="2602835"/>
            <a:chExt cx="8584323" cy="138499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There are too many competing accounts of inductive inference.</a:t>
              </a:r>
              <a:b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</a:br>
              <a:r>
                <a:rPr lang="en-US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Can I go “doctor shopping” for the result I want in a case that interests me?</a:t>
              </a:r>
              <a:endParaRPr lang="en-US" sz="2400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4590052"/>
            <a:ext cx="8500241" cy="830997"/>
            <a:chOff x="228600" y="4590052"/>
            <a:chExt cx="8500241" cy="8309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material theory of induction decides which inductive logic applies locally in each case.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44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A Little Survey of Induction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2</cp:revision>
  <dcterms:created xsi:type="dcterms:W3CDTF">2024-08-22T20:40:54Z</dcterms:created>
  <dcterms:modified xsi:type="dcterms:W3CDTF">2024-08-22T20:49:07Z</dcterms:modified>
</cp:coreProperties>
</file>