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6.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ink/ink17.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6" r:id="rId3"/>
    <p:sldId id="304" r:id="rId4"/>
    <p:sldId id="305" r:id="rId5"/>
    <p:sldId id="307" r:id="rId6"/>
    <p:sldId id="326" r:id="rId7"/>
    <p:sldId id="315" r:id="rId8"/>
    <p:sldId id="322" r:id="rId9"/>
    <p:sldId id="316" r:id="rId10"/>
    <p:sldId id="295" r:id="rId11"/>
    <p:sldId id="267" r:id="rId12"/>
    <p:sldId id="281" r:id="rId13"/>
    <p:sldId id="285" r:id="rId14"/>
    <p:sldId id="284" r:id="rId15"/>
    <p:sldId id="325" r:id="rId16"/>
    <p:sldId id="288" r:id="rId17"/>
    <p:sldId id="289" r:id="rId18"/>
    <p:sldId id="317" r:id="rId19"/>
    <p:sldId id="313" r:id="rId20"/>
    <p:sldId id="292" r:id="rId21"/>
    <p:sldId id="319" r:id="rId22"/>
    <p:sldId id="318" r:id="rId23"/>
    <p:sldId id="299" r:id="rId24"/>
    <p:sldId id="314" r:id="rId25"/>
    <p:sldId id="320" r:id="rId26"/>
    <p:sldId id="309" r:id="rId27"/>
    <p:sldId id="310" r:id="rId28"/>
    <p:sldId id="311" r:id="rId29"/>
    <p:sldId id="312" r:id="rId30"/>
    <p:sldId id="321" r:id="rId31"/>
    <p:sldId id="327" r:id="rId32"/>
    <p:sldId id="328" r:id="rId33"/>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C9F3"/>
    <a:srgbClr val="CBB1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49" autoAdjust="0"/>
    <p:restoredTop sz="94660"/>
  </p:normalViewPr>
  <p:slideViewPr>
    <p:cSldViewPr snapToGrid="0">
      <p:cViewPr>
        <p:scale>
          <a:sx n="70" d="100"/>
          <a:sy n="70" d="100"/>
        </p:scale>
        <p:origin x="388" y="3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userId="24dc9b5c289ba3be" providerId="LiveId" clId="{6954BA93-EA29-44AD-A781-68ABBC2FED92}"/>
    <pc:docChg chg="undo custSel addSld delSld modSld sldOrd modNotesMaster">
      <pc:chgData name="" userId="24dc9b5c289ba3be" providerId="LiveId" clId="{6954BA93-EA29-44AD-A781-68ABBC2FED92}" dt="2020-09-30T13:59:16.007" v="10567" actId="1076"/>
      <pc:docMkLst>
        <pc:docMk/>
      </pc:docMkLst>
      <pc:sldChg chg="addSp modSp modAnim">
        <pc:chgData name="" userId="24dc9b5c289ba3be" providerId="LiveId" clId="{6954BA93-EA29-44AD-A781-68ABBC2FED92}" dt="2020-09-27T18:09:28.509" v="1060"/>
        <pc:sldMkLst>
          <pc:docMk/>
          <pc:sldMk cId="2934610696" sldId="267"/>
        </pc:sldMkLst>
        <pc:spChg chg="add mod">
          <ac:chgData name="" userId="24dc9b5c289ba3be" providerId="LiveId" clId="{6954BA93-EA29-44AD-A781-68ABBC2FED92}" dt="2020-09-27T18:09:14.471" v="1058" actId="1076"/>
          <ac:spMkLst>
            <pc:docMk/>
            <pc:sldMk cId="2934610696" sldId="267"/>
            <ac:spMk id="10" creationId="{1E8C33C7-C7DF-4485-85F6-B74CE1B1B86A}"/>
          </ac:spMkLst>
        </pc:spChg>
      </pc:sldChg>
      <pc:sldChg chg="addSp modSp ord modAnim">
        <pc:chgData name="" userId="24dc9b5c289ba3be" providerId="LiveId" clId="{6954BA93-EA29-44AD-A781-68ABBC2FED92}" dt="2020-09-27T22:22:44.848" v="4862"/>
        <pc:sldMkLst>
          <pc:docMk/>
          <pc:sldMk cId="1451093239" sldId="281"/>
        </pc:sldMkLst>
        <pc:spChg chg="mod">
          <ac:chgData name="" userId="24dc9b5c289ba3be" providerId="LiveId" clId="{6954BA93-EA29-44AD-A781-68ABBC2FED92}" dt="2020-09-27T22:20:43.350" v="4846" actId="207"/>
          <ac:spMkLst>
            <pc:docMk/>
            <pc:sldMk cId="1451093239" sldId="281"/>
            <ac:spMk id="6" creationId="{0A8C9232-312A-4E69-8877-611171773099}"/>
          </ac:spMkLst>
        </pc:spChg>
        <pc:spChg chg="mod">
          <ac:chgData name="" userId="24dc9b5c289ba3be" providerId="LiveId" clId="{6954BA93-EA29-44AD-A781-68ABBC2FED92}" dt="2020-09-27T22:20:46.310" v="4847" actId="207"/>
          <ac:spMkLst>
            <pc:docMk/>
            <pc:sldMk cId="1451093239" sldId="281"/>
            <ac:spMk id="8" creationId="{DE4E2B8A-6B43-46C9-9EEB-78DABF738BFF}"/>
          </ac:spMkLst>
        </pc:spChg>
        <pc:spChg chg="add">
          <ac:chgData name="" userId="24dc9b5c289ba3be" providerId="LiveId" clId="{6954BA93-EA29-44AD-A781-68ABBC2FED92}" dt="2020-09-27T22:21:42.436" v="4855"/>
          <ac:spMkLst>
            <pc:docMk/>
            <pc:sldMk cId="1451093239" sldId="281"/>
            <ac:spMk id="9" creationId="{03D72E3D-6A64-4EA9-9AC4-92AAE39184C4}"/>
          </ac:spMkLst>
        </pc:spChg>
      </pc:sldChg>
      <pc:sldChg chg="modSp">
        <pc:chgData name="" userId="24dc9b5c289ba3be" providerId="LiveId" clId="{6954BA93-EA29-44AD-A781-68ABBC2FED92}" dt="2020-09-27T22:19:35.282" v="4841" actId="207"/>
        <pc:sldMkLst>
          <pc:docMk/>
          <pc:sldMk cId="3556212152" sldId="284"/>
        </pc:sldMkLst>
        <pc:spChg chg="mod">
          <ac:chgData name="" userId="24dc9b5c289ba3be" providerId="LiveId" clId="{6954BA93-EA29-44AD-A781-68ABBC2FED92}" dt="2020-09-27T22:19:35.282" v="4841" actId="207"/>
          <ac:spMkLst>
            <pc:docMk/>
            <pc:sldMk cId="3556212152" sldId="284"/>
            <ac:spMk id="5" creationId="{1C097263-6EF1-493F-B0AC-DF1860E5B6B9}"/>
          </ac:spMkLst>
        </pc:spChg>
      </pc:sldChg>
      <pc:sldChg chg="modSp modAnim">
        <pc:chgData name="" userId="24dc9b5c289ba3be" providerId="LiveId" clId="{6954BA93-EA29-44AD-A781-68ABBC2FED92}" dt="2020-09-27T22:19:24.043" v="4839" actId="207"/>
        <pc:sldMkLst>
          <pc:docMk/>
          <pc:sldMk cId="4107449079" sldId="285"/>
        </pc:sldMkLst>
        <pc:spChg chg="mod">
          <ac:chgData name="" userId="24dc9b5c289ba3be" providerId="LiveId" clId="{6954BA93-EA29-44AD-A781-68ABBC2FED92}" dt="2020-09-27T18:10:29.420" v="1073"/>
          <ac:spMkLst>
            <pc:docMk/>
            <pc:sldMk cId="4107449079" sldId="285"/>
            <ac:spMk id="2" creationId="{D1369C20-E298-4C9A-8DD5-78F59D6BAB72}"/>
          </ac:spMkLst>
        </pc:spChg>
        <pc:spChg chg="mod">
          <ac:chgData name="" userId="24dc9b5c289ba3be" providerId="LiveId" clId="{6954BA93-EA29-44AD-A781-68ABBC2FED92}" dt="2020-09-27T22:19:24.043" v="4839" actId="207"/>
          <ac:spMkLst>
            <pc:docMk/>
            <pc:sldMk cId="4107449079" sldId="285"/>
            <ac:spMk id="5" creationId="{1C097263-6EF1-493F-B0AC-DF1860E5B6B9}"/>
          </ac:spMkLst>
        </pc:spChg>
      </pc:sldChg>
      <pc:sldChg chg="addSp modSp">
        <pc:chgData name="" userId="24dc9b5c289ba3be" providerId="LiveId" clId="{6954BA93-EA29-44AD-A781-68ABBC2FED92}" dt="2020-09-27T22:19:50.896" v="4843" actId="207"/>
        <pc:sldMkLst>
          <pc:docMk/>
          <pc:sldMk cId="3546287099" sldId="288"/>
        </pc:sldMkLst>
        <pc:spChg chg="add mod">
          <ac:chgData name="" userId="24dc9b5c289ba3be" providerId="LiveId" clId="{6954BA93-EA29-44AD-A781-68ABBC2FED92}" dt="2020-09-27T22:19:50.896" v="4843" actId="207"/>
          <ac:spMkLst>
            <pc:docMk/>
            <pc:sldMk cId="3546287099" sldId="288"/>
            <ac:spMk id="10" creationId="{74298DFC-728E-4FDB-AB09-6DF63E28867A}"/>
          </ac:spMkLst>
        </pc:spChg>
        <pc:spChg chg="mod">
          <ac:chgData name="" userId="24dc9b5c289ba3be" providerId="LiveId" clId="{6954BA93-EA29-44AD-A781-68ABBC2FED92}" dt="2020-09-27T22:19:46.475" v="4842" actId="207"/>
          <ac:spMkLst>
            <pc:docMk/>
            <pc:sldMk cId="3546287099" sldId="288"/>
            <ac:spMk id="12" creationId="{D8A7F1E3-4794-4CF2-A45B-B8D695241C1E}"/>
          </ac:spMkLst>
        </pc:spChg>
        <pc:spChg chg="mod">
          <ac:chgData name="" userId="24dc9b5c289ba3be" providerId="LiveId" clId="{6954BA93-EA29-44AD-A781-68ABBC2FED92}" dt="2020-09-27T18:22:25.529" v="1092" actId="20577"/>
          <ac:spMkLst>
            <pc:docMk/>
            <pc:sldMk cId="3546287099" sldId="288"/>
            <ac:spMk id="13" creationId="{E923F1E4-4CD9-47FF-B837-2848277A8C5C}"/>
          </ac:spMkLst>
        </pc:spChg>
      </pc:sldChg>
      <pc:sldChg chg="delSp modSp">
        <pc:chgData name="" userId="24dc9b5c289ba3be" providerId="LiveId" clId="{6954BA93-EA29-44AD-A781-68ABBC2FED92}" dt="2020-09-30T01:23:55.367" v="9417" actId="114"/>
        <pc:sldMkLst>
          <pc:docMk/>
          <pc:sldMk cId="3066969890" sldId="292"/>
        </pc:sldMkLst>
        <pc:spChg chg="mod">
          <ac:chgData name="" userId="24dc9b5c289ba3be" providerId="LiveId" clId="{6954BA93-EA29-44AD-A781-68ABBC2FED92}" dt="2020-09-27T21:09:19.720" v="4242" actId="20577"/>
          <ac:spMkLst>
            <pc:docMk/>
            <pc:sldMk cId="3066969890" sldId="292"/>
            <ac:spMk id="4" creationId="{9A062F1A-2EE3-4145-8D40-1B7AE1A94A7B}"/>
          </ac:spMkLst>
        </pc:spChg>
        <pc:spChg chg="del">
          <ac:chgData name="" userId="24dc9b5c289ba3be" providerId="LiveId" clId="{6954BA93-EA29-44AD-A781-68ABBC2FED92}" dt="2020-09-27T18:25:53.047" v="1190" actId="478"/>
          <ac:spMkLst>
            <pc:docMk/>
            <pc:sldMk cId="3066969890" sldId="292"/>
            <ac:spMk id="14" creationId="{0E904B45-0CFA-49B1-80FC-181BA721DD3B}"/>
          </ac:spMkLst>
        </pc:spChg>
        <pc:graphicFrameChg chg="mod modGraphic">
          <ac:chgData name="" userId="24dc9b5c289ba3be" providerId="LiveId" clId="{6954BA93-EA29-44AD-A781-68ABBC2FED92}" dt="2020-09-30T01:23:55.367" v="9417" actId="114"/>
          <ac:graphicFrameMkLst>
            <pc:docMk/>
            <pc:sldMk cId="3066969890" sldId="292"/>
            <ac:graphicFrameMk id="8" creationId="{4BBBC018-CF44-4E14-8737-BD61B9748A1D}"/>
          </ac:graphicFrameMkLst>
        </pc:graphicFrameChg>
      </pc:sldChg>
      <pc:sldChg chg="modSp">
        <pc:chgData name="" userId="24dc9b5c289ba3be" providerId="LiveId" clId="{6954BA93-EA29-44AD-A781-68ABBC2FED92}" dt="2020-09-27T22:50:55.022" v="4934" actId="207"/>
        <pc:sldMkLst>
          <pc:docMk/>
          <pc:sldMk cId="50833954" sldId="295"/>
        </pc:sldMkLst>
        <pc:spChg chg="mod">
          <ac:chgData name="" userId="24dc9b5c289ba3be" providerId="LiveId" clId="{6954BA93-EA29-44AD-A781-68ABBC2FED92}" dt="2020-09-27T22:50:55.022" v="4934" actId="207"/>
          <ac:spMkLst>
            <pc:docMk/>
            <pc:sldMk cId="50833954" sldId="295"/>
            <ac:spMk id="5" creationId="{0431812B-84C3-4F66-8B17-0ED6813ED927}"/>
          </ac:spMkLst>
        </pc:spChg>
      </pc:sldChg>
      <pc:sldChg chg="addSp delSp modSp modAnim">
        <pc:chgData name="" userId="24dc9b5c289ba3be" providerId="LiveId" clId="{6954BA93-EA29-44AD-A781-68ABBC2FED92}" dt="2020-09-30T13:29:14.368" v="10550" actId="403"/>
        <pc:sldMkLst>
          <pc:docMk/>
          <pc:sldMk cId="1070156732" sldId="299"/>
        </pc:sldMkLst>
        <pc:spChg chg="del mod">
          <ac:chgData name="" userId="24dc9b5c289ba3be" providerId="LiveId" clId="{6954BA93-EA29-44AD-A781-68ABBC2FED92}" dt="2020-09-27T18:51:17.067" v="2196"/>
          <ac:spMkLst>
            <pc:docMk/>
            <pc:sldMk cId="1070156732" sldId="299"/>
            <ac:spMk id="3" creationId="{A78689DA-1A05-42B4-9896-E313F3625A2D}"/>
          </ac:spMkLst>
        </pc:spChg>
        <pc:spChg chg="add mod">
          <ac:chgData name="" userId="24dc9b5c289ba3be" providerId="LiveId" clId="{6954BA93-EA29-44AD-A781-68ABBC2FED92}" dt="2020-09-30T13:29:14.368" v="10550" actId="403"/>
          <ac:spMkLst>
            <pc:docMk/>
            <pc:sldMk cId="1070156732" sldId="299"/>
            <ac:spMk id="3" creationId="{B4168862-3DE4-4565-BFEA-38808B7D591F}"/>
          </ac:spMkLst>
        </pc:spChg>
        <pc:spChg chg="mod">
          <ac:chgData name="" userId="24dc9b5c289ba3be" providerId="LiveId" clId="{6954BA93-EA29-44AD-A781-68ABBC2FED92}" dt="2020-09-27T22:25:41.861" v="4868" actId="114"/>
          <ac:spMkLst>
            <pc:docMk/>
            <pc:sldMk cId="1070156732" sldId="299"/>
            <ac:spMk id="5" creationId="{0431812B-84C3-4F66-8B17-0ED6813ED927}"/>
          </ac:spMkLst>
        </pc:spChg>
      </pc:sldChg>
      <pc:sldChg chg="modSp modAnim">
        <pc:chgData name="" userId="24dc9b5c289ba3be" providerId="LiveId" clId="{6954BA93-EA29-44AD-A781-68ABBC2FED92}" dt="2020-09-28T17:36:31.639" v="8202"/>
        <pc:sldMkLst>
          <pc:docMk/>
          <pc:sldMk cId="968949060" sldId="304"/>
        </pc:sldMkLst>
        <pc:picChg chg="mod">
          <ac:chgData name="" userId="24dc9b5c289ba3be" providerId="LiveId" clId="{6954BA93-EA29-44AD-A781-68ABBC2FED92}" dt="2020-09-27T20:53:32.925" v="3735" actId="1035"/>
          <ac:picMkLst>
            <pc:docMk/>
            <pc:sldMk cId="968949060" sldId="304"/>
            <ac:picMk id="2052" creationId="{F93DE7F6-4125-4C4C-B9BE-BA4ED8649F5E}"/>
          </ac:picMkLst>
        </pc:picChg>
      </pc:sldChg>
      <pc:sldChg chg="modSp">
        <pc:chgData name="" userId="24dc9b5c289ba3be" providerId="LiveId" clId="{6954BA93-EA29-44AD-A781-68ABBC2FED92}" dt="2020-09-27T22:30:43.205" v="4893" actId="1076"/>
        <pc:sldMkLst>
          <pc:docMk/>
          <pc:sldMk cId="2907891496" sldId="305"/>
        </pc:sldMkLst>
        <pc:spChg chg="mod">
          <ac:chgData name="" userId="24dc9b5c289ba3be" providerId="LiveId" clId="{6954BA93-EA29-44AD-A781-68ABBC2FED92}" dt="2020-09-27T22:30:43.205" v="4893" actId="1076"/>
          <ac:spMkLst>
            <pc:docMk/>
            <pc:sldMk cId="2907891496" sldId="305"/>
            <ac:spMk id="8" creationId="{2778D06B-9BB7-47D6-9E38-2FFF026745D4}"/>
          </ac:spMkLst>
        </pc:spChg>
      </pc:sldChg>
      <pc:sldChg chg="addSp delSp modSp ord delAnim modAnim">
        <pc:chgData name="" userId="24dc9b5c289ba3be" providerId="LiveId" clId="{6954BA93-EA29-44AD-A781-68ABBC2FED92}" dt="2020-09-30T13:59:16.007" v="10567" actId="1076"/>
        <pc:sldMkLst>
          <pc:docMk/>
          <pc:sldMk cId="3585933709" sldId="307"/>
        </pc:sldMkLst>
        <pc:spChg chg="mod">
          <ac:chgData name="" userId="24dc9b5c289ba3be" providerId="LiveId" clId="{6954BA93-EA29-44AD-A781-68ABBC2FED92}" dt="2020-09-30T00:08:48.125" v="8742" actId="20577"/>
          <ac:spMkLst>
            <pc:docMk/>
            <pc:sldMk cId="3585933709" sldId="307"/>
            <ac:spMk id="2" creationId="{D1369C20-E298-4C9A-8DD5-78F59D6BAB72}"/>
          </ac:spMkLst>
        </pc:spChg>
        <pc:spChg chg="del mod">
          <ac:chgData name="" userId="24dc9b5c289ba3be" providerId="LiveId" clId="{6954BA93-EA29-44AD-A781-68ABBC2FED92}" dt="2020-09-30T13:26:51.309" v="10539" actId="478"/>
          <ac:spMkLst>
            <pc:docMk/>
            <pc:sldMk cId="3585933709" sldId="307"/>
            <ac:spMk id="3" creationId="{E2F2B077-C343-4288-8F6B-67748576421F}"/>
          </ac:spMkLst>
        </pc:spChg>
        <pc:spChg chg="add del mod">
          <ac:chgData name="" userId="24dc9b5c289ba3be" providerId="LiveId" clId="{6954BA93-EA29-44AD-A781-68ABBC2FED92}" dt="2020-09-30T13:26:40.026" v="10536" actId="478"/>
          <ac:spMkLst>
            <pc:docMk/>
            <pc:sldMk cId="3585933709" sldId="307"/>
            <ac:spMk id="5" creationId="{A7221CC2-DCA8-49A9-A815-0B56A0062C4D}"/>
          </ac:spMkLst>
        </pc:spChg>
        <pc:spChg chg="del mod">
          <ac:chgData name="" userId="24dc9b5c289ba3be" providerId="LiveId" clId="{6954BA93-EA29-44AD-A781-68ABBC2FED92}" dt="2020-09-27T18:39:24.629" v="1777" actId="478"/>
          <ac:spMkLst>
            <pc:docMk/>
            <pc:sldMk cId="3585933709" sldId="307"/>
            <ac:spMk id="13" creationId="{E49C6934-4089-407A-8D23-FFAA42B3F24F}"/>
          </ac:spMkLst>
        </pc:spChg>
        <pc:grpChg chg="del">
          <ac:chgData name="" userId="24dc9b5c289ba3be" providerId="LiveId" clId="{6954BA93-EA29-44AD-A781-68ABBC2FED92}" dt="2020-09-27T18:38:18.714" v="1564" actId="478"/>
          <ac:grpSpMkLst>
            <pc:docMk/>
            <pc:sldMk cId="3585933709" sldId="307"/>
            <ac:grpSpMk id="44" creationId="{4D07201C-0F70-4853-BA49-EB0CB078C329}"/>
          </ac:grpSpMkLst>
        </pc:grpChg>
        <pc:grpChg chg="del">
          <ac:chgData name="" userId="24dc9b5c289ba3be" providerId="LiveId" clId="{6954BA93-EA29-44AD-A781-68ABBC2FED92}" dt="2020-09-27T18:38:18.714" v="1564" actId="478"/>
          <ac:grpSpMkLst>
            <pc:docMk/>
            <pc:sldMk cId="3585933709" sldId="307"/>
            <ac:grpSpMk id="45" creationId="{EE39D019-0EF0-4DC2-8F5C-761217E6FC29}"/>
          </ac:grpSpMkLst>
        </pc:grpChg>
        <pc:picChg chg="add del mod">
          <ac:chgData name="" userId="24dc9b5c289ba3be" providerId="LiveId" clId="{6954BA93-EA29-44AD-A781-68ABBC2FED92}" dt="2020-09-30T13:26:44.524" v="10537" actId="478"/>
          <ac:picMkLst>
            <pc:docMk/>
            <pc:sldMk cId="3585933709" sldId="307"/>
            <ac:picMk id="4" creationId="{4E692B90-1C79-4547-9DD0-3F13DFF9C1BE}"/>
          </ac:picMkLst>
        </pc:picChg>
        <pc:picChg chg="add del mod">
          <ac:chgData name="" userId="24dc9b5c289ba3be" providerId="LiveId" clId="{6954BA93-EA29-44AD-A781-68ABBC2FED92}" dt="2020-09-30T13:26:56.770" v="10541" actId="478"/>
          <ac:picMkLst>
            <pc:docMk/>
            <pc:sldMk cId="3585933709" sldId="307"/>
            <ac:picMk id="6" creationId="{95C9C907-3224-4BA1-B324-7CCEF9CF2C25}"/>
          </ac:picMkLst>
        </pc:picChg>
        <pc:picChg chg="add mod">
          <ac:chgData name="" userId="24dc9b5c289ba3be" providerId="LiveId" clId="{6954BA93-EA29-44AD-A781-68ABBC2FED92}" dt="2020-09-30T13:58:49.738" v="10557" actId="1076"/>
          <ac:picMkLst>
            <pc:docMk/>
            <pc:sldMk cId="3585933709" sldId="307"/>
            <ac:picMk id="7" creationId="{930939CA-8254-4560-AC76-8D2DD59E06E9}"/>
          </ac:picMkLst>
        </pc:picChg>
        <pc:picChg chg="add mod modCrop">
          <ac:chgData name="" userId="24dc9b5c289ba3be" providerId="LiveId" clId="{6954BA93-EA29-44AD-A781-68ABBC2FED92}" dt="2020-09-30T13:59:16.007" v="10567" actId="1076"/>
          <ac:picMkLst>
            <pc:docMk/>
            <pc:sldMk cId="3585933709" sldId="307"/>
            <ac:picMk id="8" creationId="{60260247-28DF-46AD-A16F-2722861B45A8}"/>
          </ac:picMkLst>
        </pc:picChg>
        <pc:cxnChg chg="del">
          <ac:chgData name="" userId="24dc9b5c289ba3be" providerId="LiveId" clId="{6954BA93-EA29-44AD-A781-68ABBC2FED92}" dt="2020-09-27T18:38:18.714" v="1564" actId="478"/>
          <ac:cxnSpMkLst>
            <pc:docMk/>
            <pc:sldMk cId="3585933709" sldId="307"/>
            <ac:cxnSpMk id="64" creationId="{501C652A-9CC9-430C-917A-7CE2877730BC}"/>
          </ac:cxnSpMkLst>
        </pc:cxnChg>
        <pc:cxnChg chg="del">
          <ac:chgData name="" userId="24dc9b5c289ba3be" providerId="LiveId" clId="{6954BA93-EA29-44AD-A781-68ABBC2FED92}" dt="2020-09-27T18:38:18.714" v="1564" actId="478"/>
          <ac:cxnSpMkLst>
            <pc:docMk/>
            <pc:sldMk cId="3585933709" sldId="307"/>
            <ac:cxnSpMk id="65" creationId="{DDFF8F7D-E2D6-4358-AD44-26E123612EDD}"/>
          </ac:cxnSpMkLst>
        </pc:cxnChg>
        <pc:cxnChg chg="del">
          <ac:chgData name="" userId="24dc9b5c289ba3be" providerId="LiveId" clId="{6954BA93-EA29-44AD-A781-68ABBC2FED92}" dt="2020-09-27T18:38:18.714" v="1564" actId="478"/>
          <ac:cxnSpMkLst>
            <pc:docMk/>
            <pc:sldMk cId="3585933709" sldId="307"/>
            <ac:cxnSpMk id="66" creationId="{4D63CAE8-E1AE-4682-8D02-9CFDA81AB1C1}"/>
          </ac:cxnSpMkLst>
        </pc:cxnChg>
        <pc:cxnChg chg="del">
          <ac:chgData name="" userId="24dc9b5c289ba3be" providerId="LiveId" clId="{6954BA93-EA29-44AD-A781-68ABBC2FED92}" dt="2020-09-27T18:38:18.714" v="1564" actId="478"/>
          <ac:cxnSpMkLst>
            <pc:docMk/>
            <pc:sldMk cId="3585933709" sldId="307"/>
            <ac:cxnSpMk id="67" creationId="{EBEAD0CA-88AC-404A-BED6-8CC079A30567}"/>
          </ac:cxnSpMkLst>
        </pc:cxnChg>
        <pc:cxnChg chg="del">
          <ac:chgData name="" userId="24dc9b5c289ba3be" providerId="LiveId" clId="{6954BA93-EA29-44AD-A781-68ABBC2FED92}" dt="2020-09-27T18:38:18.714" v="1564" actId="478"/>
          <ac:cxnSpMkLst>
            <pc:docMk/>
            <pc:sldMk cId="3585933709" sldId="307"/>
            <ac:cxnSpMk id="68" creationId="{45D25EBE-A997-4CE7-AAD5-F048B5176089}"/>
          </ac:cxnSpMkLst>
        </pc:cxnChg>
        <pc:cxnChg chg="del">
          <ac:chgData name="" userId="24dc9b5c289ba3be" providerId="LiveId" clId="{6954BA93-EA29-44AD-A781-68ABBC2FED92}" dt="2020-09-27T18:38:18.714" v="1564" actId="478"/>
          <ac:cxnSpMkLst>
            <pc:docMk/>
            <pc:sldMk cId="3585933709" sldId="307"/>
            <ac:cxnSpMk id="69" creationId="{559A4CB4-E7DA-4EF8-AD9D-AF195BFBC9A2}"/>
          </ac:cxnSpMkLst>
        </pc:cxnChg>
        <pc:cxnChg chg="del">
          <ac:chgData name="" userId="24dc9b5c289ba3be" providerId="LiveId" clId="{6954BA93-EA29-44AD-A781-68ABBC2FED92}" dt="2020-09-27T18:38:18.714" v="1564" actId="478"/>
          <ac:cxnSpMkLst>
            <pc:docMk/>
            <pc:sldMk cId="3585933709" sldId="307"/>
            <ac:cxnSpMk id="70" creationId="{63FF6E51-9DC0-4D65-A7E1-795CF59863F1}"/>
          </ac:cxnSpMkLst>
        </pc:cxnChg>
        <pc:cxnChg chg="del">
          <ac:chgData name="" userId="24dc9b5c289ba3be" providerId="LiveId" clId="{6954BA93-EA29-44AD-A781-68ABBC2FED92}" dt="2020-09-27T18:38:18.714" v="1564" actId="478"/>
          <ac:cxnSpMkLst>
            <pc:docMk/>
            <pc:sldMk cId="3585933709" sldId="307"/>
            <ac:cxnSpMk id="71" creationId="{8D940690-148F-4974-89D8-2C795902499F}"/>
          </ac:cxnSpMkLst>
        </pc:cxnChg>
        <pc:cxnChg chg="del">
          <ac:chgData name="" userId="24dc9b5c289ba3be" providerId="LiveId" clId="{6954BA93-EA29-44AD-A781-68ABBC2FED92}" dt="2020-09-27T18:38:18.714" v="1564" actId="478"/>
          <ac:cxnSpMkLst>
            <pc:docMk/>
            <pc:sldMk cId="3585933709" sldId="307"/>
            <ac:cxnSpMk id="72" creationId="{6AA83875-9B30-4C4B-A35A-808C7A9F8B5C}"/>
          </ac:cxnSpMkLst>
        </pc:cxnChg>
        <pc:cxnChg chg="del">
          <ac:chgData name="" userId="24dc9b5c289ba3be" providerId="LiveId" clId="{6954BA93-EA29-44AD-A781-68ABBC2FED92}" dt="2020-09-27T18:38:18.714" v="1564" actId="478"/>
          <ac:cxnSpMkLst>
            <pc:docMk/>
            <pc:sldMk cId="3585933709" sldId="307"/>
            <ac:cxnSpMk id="73" creationId="{F6940DA8-52B2-48F1-9AE4-393F38DA4D49}"/>
          </ac:cxnSpMkLst>
        </pc:cxnChg>
        <pc:cxnChg chg="del">
          <ac:chgData name="" userId="24dc9b5c289ba3be" providerId="LiveId" clId="{6954BA93-EA29-44AD-A781-68ABBC2FED92}" dt="2020-09-27T18:38:18.714" v="1564" actId="478"/>
          <ac:cxnSpMkLst>
            <pc:docMk/>
            <pc:sldMk cId="3585933709" sldId="307"/>
            <ac:cxnSpMk id="74" creationId="{0D5BAB25-81D0-4127-8505-2D51442AE78F}"/>
          </ac:cxnSpMkLst>
        </pc:cxnChg>
        <pc:cxnChg chg="del">
          <ac:chgData name="" userId="24dc9b5c289ba3be" providerId="LiveId" clId="{6954BA93-EA29-44AD-A781-68ABBC2FED92}" dt="2020-09-27T18:38:18.714" v="1564" actId="478"/>
          <ac:cxnSpMkLst>
            <pc:docMk/>
            <pc:sldMk cId="3585933709" sldId="307"/>
            <ac:cxnSpMk id="75" creationId="{839B6FBA-3032-4C92-A18C-B54401B2F024}"/>
          </ac:cxnSpMkLst>
        </pc:cxnChg>
      </pc:sldChg>
      <pc:sldChg chg="delSp modSp add ord modAnim">
        <pc:chgData name="" userId="24dc9b5c289ba3be" providerId="LiveId" clId="{6954BA93-EA29-44AD-A781-68ABBC2FED92}" dt="2020-09-30T02:03:39.024" v="10534" actId="20577"/>
        <pc:sldMkLst>
          <pc:docMk/>
          <pc:sldMk cId="3213533367" sldId="309"/>
        </pc:sldMkLst>
        <pc:spChg chg="mod">
          <ac:chgData name="" userId="24dc9b5c289ba3be" providerId="LiveId" clId="{6954BA93-EA29-44AD-A781-68ABBC2FED92}" dt="2020-09-30T02:03:39.024" v="10534" actId="20577"/>
          <ac:spMkLst>
            <pc:docMk/>
            <pc:sldMk cId="3213533367" sldId="309"/>
            <ac:spMk id="2" creationId="{D1369C20-E298-4C9A-8DD5-78F59D6BAB72}"/>
          </ac:spMkLst>
        </pc:spChg>
        <pc:spChg chg="del">
          <ac:chgData name="" userId="24dc9b5c289ba3be" providerId="LiveId" clId="{6954BA93-EA29-44AD-A781-68ABBC2FED92}" dt="2020-09-27T02:00:18.453" v="44" actId="478"/>
          <ac:spMkLst>
            <pc:docMk/>
            <pc:sldMk cId="3213533367" sldId="309"/>
            <ac:spMk id="4" creationId="{792C1785-151E-4C9B-BB51-4DF29C8000BE}"/>
          </ac:spMkLst>
        </pc:spChg>
        <pc:spChg chg="mod">
          <ac:chgData name="" userId="24dc9b5c289ba3be" providerId="LiveId" clId="{6954BA93-EA29-44AD-A781-68ABBC2FED92}" dt="2020-09-27T22:51:30.743" v="4935" actId="207"/>
          <ac:spMkLst>
            <pc:docMk/>
            <pc:sldMk cId="3213533367" sldId="309"/>
            <ac:spMk id="5" creationId="{0431812B-84C3-4F66-8B17-0ED6813ED927}"/>
          </ac:spMkLst>
        </pc:spChg>
      </pc:sldChg>
      <pc:sldChg chg="addSp delSp modSp add">
        <pc:chgData name="" userId="24dc9b5c289ba3be" providerId="LiveId" clId="{6954BA93-EA29-44AD-A781-68ABBC2FED92}" dt="2020-09-27T23:13:00.374" v="5225" actId="20577"/>
        <pc:sldMkLst>
          <pc:docMk/>
          <pc:sldMk cId="2417524615" sldId="310"/>
        </pc:sldMkLst>
        <pc:spChg chg="mod">
          <ac:chgData name="" userId="24dc9b5c289ba3be" providerId="LiveId" clId="{6954BA93-EA29-44AD-A781-68ABBC2FED92}" dt="2020-09-27T02:30:09.269" v="75" actId="20577"/>
          <ac:spMkLst>
            <pc:docMk/>
            <pc:sldMk cId="2417524615" sldId="310"/>
            <ac:spMk id="2" creationId="{D1369C20-E298-4C9A-8DD5-78F59D6BAB72}"/>
          </ac:spMkLst>
        </pc:spChg>
        <pc:spChg chg="add mod">
          <ac:chgData name="" userId="24dc9b5c289ba3be" providerId="LiveId" clId="{6954BA93-EA29-44AD-A781-68ABBC2FED92}" dt="2020-09-27T21:06:49.758" v="4142" actId="114"/>
          <ac:spMkLst>
            <pc:docMk/>
            <pc:sldMk cId="2417524615" sldId="310"/>
            <ac:spMk id="3" creationId="{EC94CC64-41D0-49D0-85C3-122EB818A5C8}"/>
          </ac:spMkLst>
        </pc:spChg>
        <pc:spChg chg="add del">
          <ac:chgData name="" userId="24dc9b5c289ba3be" providerId="LiveId" clId="{6954BA93-EA29-44AD-A781-68ABBC2FED92}" dt="2020-09-27T23:10:36.062" v="5029"/>
          <ac:spMkLst>
            <pc:docMk/>
            <pc:sldMk cId="2417524615" sldId="310"/>
            <ac:spMk id="4" creationId="{7205FC12-5518-4217-9B5E-FA8A578EC013}"/>
          </ac:spMkLst>
        </pc:spChg>
        <pc:spChg chg="mod">
          <ac:chgData name="" userId="24dc9b5c289ba3be" providerId="LiveId" clId="{6954BA93-EA29-44AD-A781-68ABBC2FED92}" dt="2020-09-27T19:38:27.904" v="3289" actId="114"/>
          <ac:spMkLst>
            <pc:docMk/>
            <pc:sldMk cId="2417524615" sldId="310"/>
            <ac:spMk id="5" creationId="{0431812B-84C3-4F66-8B17-0ED6813ED927}"/>
          </ac:spMkLst>
        </pc:spChg>
        <pc:spChg chg="add mod">
          <ac:chgData name="" userId="24dc9b5c289ba3be" providerId="LiveId" clId="{6954BA93-EA29-44AD-A781-68ABBC2FED92}" dt="2020-09-27T23:13:00.374" v="5225" actId="20577"/>
          <ac:spMkLst>
            <pc:docMk/>
            <pc:sldMk cId="2417524615" sldId="310"/>
            <ac:spMk id="6" creationId="{0EE554A9-9BB3-43BF-B203-F9ED99EE5D2C}"/>
          </ac:spMkLst>
        </pc:spChg>
      </pc:sldChg>
      <pc:sldChg chg="modSp add modAnim">
        <pc:chgData name="" userId="24dc9b5c289ba3be" providerId="LiveId" clId="{6954BA93-EA29-44AD-A781-68ABBC2FED92}" dt="2020-09-28T01:11:40.464" v="6479"/>
        <pc:sldMkLst>
          <pc:docMk/>
          <pc:sldMk cId="1567513745" sldId="311"/>
        </pc:sldMkLst>
        <pc:spChg chg="mod">
          <ac:chgData name="" userId="24dc9b5c289ba3be" providerId="LiveId" clId="{6954BA93-EA29-44AD-A781-68ABBC2FED92}" dt="2020-09-27T02:32:04.380" v="113" actId="20577"/>
          <ac:spMkLst>
            <pc:docMk/>
            <pc:sldMk cId="1567513745" sldId="311"/>
            <ac:spMk id="2" creationId="{D1369C20-E298-4C9A-8DD5-78F59D6BAB72}"/>
          </ac:spMkLst>
        </pc:spChg>
        <pc:spChg chg="mod">
          <ac:chgData name="" userId="24dc9b5c289ba3be" providerId="LiveId" clId="{6954BA93-EA29-44AD-A781-68ABBC2FED92}" dt="2020-09-28T01:11:21.945" v="6476" actId="113"/>
          <ac:spMkLst>
            <pc:docMk/>
            <pc:sldMk cId="1567513745" sldId="311"/>
            <ac:spMk id="5" creationId="{0431812B-84C3-4F66-8B17-0ED6813ED927}"/>
          </ac:spMkLst>
        </pc:spChg>
      </pc:sldChg>
      <pc:sldChg chg="modSp add">
        <pc:chgData name="" userId="24dc9b5c289ba3be" providerId="LiveId" clId="{6954BA93-EA29-44AD-A781-68ABBC2FED92}" dt="2020-09-28T01:30:42.075" v="7383" actId="114"/>
        <pc:sldMkLst>
          <pc:docMk/>
          <pc:sldMk cId="2439255128" sldId="312"/>
        </pc:sldMkLst>
        <pc:spChg chg="mod">
          <ac:chgData name="" userId="24dc9b5c289ba3be" providerId="LiveId" clId="{6954BA93-EA29-44AD-A781-68ABBC2FED92}" dt="2020-09-28T01:30:42.075" v="7383" actId="114"/>
          <ac:spMkLst>
            <pc:docMk/>
            <pc:sldMk cId="2439255128" sldId="312"/>
            <ac:spMk id="5" creationId="{0431812B-84C3-4F66-8B17-0ED6813ED927}"/>
          </ac:spMkLst>
        </pc:spChg>
      </pc:sldChg>
      <pc:sldChg chg="addSp delSp modSp add ord addAnim delAnim modAnim">
        <pc:chgData name="" userId="24dc9b5c289ba3be" providerId="LiveId" clId="{6954BA93-EA29-44AD-A781-68ABBC2FED92}" dt="2020-09-30T02:00:35.428" v="10533"/>
        <pc:sldMkLst>
          <pc:docMk/>
          <pc:sldMk cId="3971235887" sldId="313"/>
        </pc:sldMkLst>
        <pc:spChg chg="mod">
          <ac:chgData name="" userId="24dc9b5c289ba3be" providerId="LiveId" clId="{6954BA93-EA29-44AD-A781-68ABBC2FED92}" dt="2020-09-27T02:55:09.038" v="606" actId="20577"/>
          <ac:spMkLst>
            <pc:docMk/>
            <pc:sldMk cId="3971235887" sldId="313"/>
            <ac:spMk id="2" creationId="{D1369C20-E298-4C9A-8DD5-78F59D6BAB72}"/>
          </ac:spMkLst>
        </pc:spChg>
        <pc:spChg chg="del">
          <ac:chgData name="" userId="24dc9b5c289ba3be" providerId="LiveId" clId="{6954BA93-EA29-44AD-A781-68ABBC2FED92}" dt="2020-09-27T02:55:14.777" v="607" actId="478"/>
          <ac:spMkLst>
            <pc:docMk/>
            <pc:sldMk cId="3971235887" sldId="313"/>
            <ac:spMk id="3" creationId="{0A46C7A8-13B9-41F9-A55C-80217CE038D5}"/>
          </ac:spMkLst>
        </pc:spChg>
        <pc:spChg chg="add mod">
          <ac:chgData name="" userId="24dc9b5c289ba3be" providerId="LiveId" clId="{6954BA93-EA29-44AD-A781-68ABBC2FED92}" dt="2020-09-30T01:40:27.213" v="9952" actId="207"/>
          <ac:spMkLst>
            <pc:docMk/>
            <pc:sldMk cId="3971235887" sldId="313"/>
            <ac:spMk id="3" creationId="{4C8279B7-63FE-4445-9E54-8FD0A2C26A26}"/>
          </ac:spMkLst>
        </pc:spChg>
        <pc:spChg chg="add mod">
          <ac:chgData name="" userId="24dc9b5c289ba3be" providerId="LiveId" clId="{6954BA93-EA29-44AD-A781-68ABBC2FED92}" dt="2020-09-30T01:40:16.789" v="9936" actId="1037"/>
          <ac:spMkLst>
            <pc:docMk/>
            <pc:sldMk cId="3971235887" sldId="313"/>
            <ac:spMk id="4" creationId="{5B4FEFEE-21DD-46DE-AD43-49EF594449C7}"/>
          </ac:spMkLst>
        </pc:spChg>
        <pc:spChg chg="del">
          <ac:chgData name="" userId="24dc9b5c289ba3be" providerId="LiveId" clId="{6954BA93-EA29-44AD-A781-68ABBC2FED92}" dt="2020-09-27T02:55:14.777" v="607" actId="478"/>
          <ac:spMkLst>
            <pc:docMk/>
            <pc:sldMk cId="3971235887" sldId="313"/>
            <ac:spMk id="4" creationId="{5C09C57E-5C55-4515-AADC-A92423FAF6B3}"/>
          </ac:spMkLst>
        </pc:spChg>
        <pc:spChg chg="add mod">
          <ac:chgData name="" userId="24dc9b5c289ba3be" providerId="LiveId" clId="{6954BA93-EA29-44AD-A781-68ABBC2FED92}" dt="2020-09-30T01:32:41.165" v="9689" actId="1035"/>
          <ac:spMkLst>
            <pc:docMk/>
            <pc:sldMk cId="3971235887" sldId="313"/>
            <ac:spMk id="5" creationId="{18D43221-3A1B-47F3-970A-DE40D27C3855}"/>
          </ac:spMkLst>
        </pc:spChg>
        <pc:spChg chg="add mod">
          <ac:chgData name="" userId="24dc9b5c289ba3be" providerId="LiveId" clId="{6954BA93-EA29-44AD-A781-68ABBC2FED92}" dt="2020-09-30T01:32:30.549" v="9659" actId="1035"/>
          <ac:spMkLst>
            <pc:docMk/>
            <pc:sldMk cId="3971235887" sldId="313"/>
            <ac:spMk id="6" creationId="{69881E6E-4A26-4374-A8D1-8D8437961B27}"/>
          </ac:spMkLst>
        </pc:spChg>
        <pc:spChg chg="add mod">
          <ac:chgData name="" userId="24dc9b5c289ba3be" providerId="LiveId" clId="{6954BA93-EA29-44AD-A781-68ABBC2FED92}" dt="2020-09-30T01:32:41.165" v="9689" actId="1035"/>
          <ac:spMkLst>
            <pc:docMk/>
            <pc:sldMk cId="3971235887" sldId="313"/>
            <ac:spMk id="7" creationId="{87EF5AC4-D1DC-4931-AB92-B4EC9483DE2A}"/>
          </ac:spMkLst>
        </pc:spChg>
        <pc:spChg chg="add del mod">
          <ac:chgData name="" userId="24dc9b5c289ba3be" providerId="LiveId" clId="{6954BA93-EA29-44AD-A781-68ABBC2FED92}" dt="2020-09-30T01:18:56.313" v="9335" actId="478"/>
          <ac:spMkLst>
            <pc:docMk/>
            <pc:sldMk cId="3971235887" sldId="313"/>
            <ac:spMk id="8" creationId="{B1FCAE1E-E24D-4588-9AFF-43296B8DFF53}"/>
          </ac:spMkLst>
        </pc:spChg>
        <pc:spChg chg="add del mod">
          <ac:chgData name="" userId="24dc9b5c289ba3be" providerId="LiveId" clId="{6954BA93-EA29-44AD-A781-68ABBC2FED92}" dt="2020-09-30T01:32:10.521" v="9633" actId="478"/>
          <ac:spMkLst>
            <pc:docMk/>
            <pc:sldMk cId="3971235887" sldId="313"/>
            <ac:spMk id="9" creationId="{04B4AA82-003C-48C9-B5C4-703CA47C7ED7}"/>
          </ac:spMkLst>
        </pc:spChg>
        <pc:spChg chg="del">
          <ac:chgData name="" userId="24dc9b5c289ba3be" providerId="LiveId" clId="{6954BA93-EA29-44AD-A781-68ABBC2FED92}" dt="2020-09-27T02:55:14.777" v="607" actId="478"/>
          <ac:spMkLst>
            <pc:docMk/>
            <pc:sldMk cId="3971235887" sldId="313"/>
            <ac:spMk id="9" creationId="{6C70A22F-3398-4730-A31A-FF2D9A5EF155}"/>
          </ac:spMkLst>
        </pc:spChg>
        <pc:spChg chg="add mod">
          <ac:chgData name="" userId="24dc9b5c289ba3be" providerId="LiveId" clId="{6954BA93-EA29-44AD-A781-68ABBC2FED92}" dt="2020-09-30T01:42:22.940" v="10003" actId="20577"/>
          <ac:spMkLst>
            <pc:docMk/>
            <pc:sldMk cId="3971235887" sldId="313"/>
            <ac:spMk id="10" creationId="{DF68DE3E-1026-4DA9-9F64-7411E3CED849}"/>
          </ac:spMkLst>
        </pc:spChg>
        <pc:spChg chg="del">
          <ac:chgData name="" userId="24dc9b5c289ba3be" providerId="LiveId" clId="{6954BA93-EA29-44AD-A781-68ABBC2FED92}" dt="2020-09-27T02:55:17.280" v="608" actId="478"/>
          <ac:spMkLst>
            <pc:docMk/>
            <pc:sldMk cId="3971235887" sldId="313"/>
            <ac:spMk id="10" creationId="{DFC3E3CB-0A73-49C7-B6C3-BAF544BF781C}"/>
          </ac:spMkLst>
        </pc:spChg>
        <pc:spChg chg="add mod">
          <ac:chgData name="" userId="24dc9b5c289ba3be" providerId="LiveId" clId="{6954BA93-EA29-44AD-A781-68ABBC2FED92}" dt="2020-09-30T01:42:14.223" v="9999" actId="20577"/>
          <ac:spMkLst>
            <pc:docMk/>
            <pc:sldMk cId="3971235887" sldId="313"/>
            <ac:spMk id="11" creationId="{439304DC-920C-40DD-ACD7-BD82F2B32D1B}"/>
          </ac:spMkLst>
        </pc:spChg>
        <pc:spChg chg="del">
          <ac:chgData name="" userId="24dc9b5c289ba3be" providerId="LiveId" clId="{6954BA93-EA29-44AD-A781-68ABBC2FED92}" dt="2020-09-27T02:55:14.777" v="607" actId="478"/>
          <ac:spMkLst>
            <pc:docMk/>
            <pc:sldMk cId="3971235887" sldId="313"/>
            <ac:spMk id="11" creationId="{6D9A1B36-F6B6-4546-AF0A-14048FC14A6B}"/>
          </ac:spMkLst>
        </pc:spChg>
        <pc:spChg chg="add mod">
          <ac:chgData name="" userId="24dc9b5c289ba3be" providerId="LiveId" clId="{6954BA93-EA29-44AD-A781-68ABBC2FED92}" dt="2020-09-30T01:41:56.216" v="9987" actId="20577"/>
          <ac:spMkLst>
            <pc:docMk/>
            <pc:sldMk cId="3971235887" sldId="313"/>
            <ac:spMk id="12" creationId="{009EF771-7AC0-4FF0-9F52-A94C6FFF983C}"/>
          </ac:spMkLst>
        </pc:spChg>
        <pc:spChg chg="del">
          <ac:chgData name="" userId="24dc9b5c289ba3be" providerId="LiveId" clId="{6954BA93-EA29-44AD-A781-68ABBC2FED92}" dt="2020-09-27T02:55:14.777" v="607" actId="478"/>
          <ac:spMkLst>
            <pc:docMk/>
            <pc:sldMk cId="3971235887" sldId="313"/>
            <ac:spMk id="12" creationId="{4DF28DF8-6C14-45CE-AAFE-538FA818C64C}"/>
          </ac:spMkLst>
        </pc:spChg>
        <pc:cxnChg chg="del mod">
          <ac:chgData name="" userId="24dc9b5c289ba3be" providerId="LiveId" clId="{6954BA93-EA29-44AD-A781-68ABBC2FED92}" dt="2020-09-27T02:55:14.777" v="607" actId="478"/>
          <ac:cxnSpMkLst>
            <pc:docMk/>
            <pc:sldMk cId="3971235887" sldId="313"/>
            <ac:cxnSpMk id="6" creationId="{D76CF3FD-52BF-47A3-8978-9F6ECF6C124D}"/>
          </ac:cxnSpMkLst>
        </pc:cxnChg>
        <pc:cxnChg chg="del mod">
          <ac:chgData name="" userId="24dc9b5c289ba3be" providerId="LiveId" clId="{6954BA93-EA29-44AD-A781-68ABBC2FED92}" dt="2020-09-27T02:55:14.777" v="607" actId="478"/>
          <ac:cxnSpMkLst>
            <pc:docMk/>
            <pc:sldMk cId="3971235887" sldId="313"/>
            <ac:cxnSpMk id="13" creationId="{2798DBF4-9E2F-4393-A688-C166628F7209}"/>
          </ac:cxnSpMkLst>
        </pc:cxnChg>
      </pc:sldChg>
      <pc:sldChg chg="addSp delSp modSp add delAnim modAnim">
        <pc:chgData name="" userId="24dc9b5c289ba3be" providerId="LiveId" clId="{6954BA93-EA29-44AD-A781-68ABBC2FED92}" dt="2020-09-27T23:09:18.051" v="5027" actId="14100"/>
        <pc:sldMkLst>
          <pc:docMk/>
          <pc:sldMk cId="4274505125" sldId="314"/>
        </pc:sldMkLst>
        <pc:spChg chg="mod">
          <ac:chgData name="" userId="24dc9b5c289ba3be" providerId="LiveId" clId="{6954BA93-EA29-44AD-A781-68ABBC2FED92}" dt="2020-09-27T18:34:02.439" v="1258" actId="20577"/>
          <ac:spMkLst>
            <pc:docMk/>
            <pc:sldMk cId="4274505125" sldId="314"/>
            <ac:spMk id="2" creationId="{D1369C20-E298-4C9A-8DD5-78F59D6BAB72}"/>
          </ac:spMkLst>
        </pc:spChg>
        <pc:spChg chg="add mod">
          <ac:chgData name="" userId="24dc9b5c289ba3be" providerId="LiveId" clId="{6954BA93-EA29-44AD-A781-68ABBC2FED92}" dt="2020-09-27T23:09:18.051" v="5027" actId="14100"/>
          <ac:spMkLst>
            <pc:docMk/>
            <pc:sldMk cId="4274505125" sldId="314"/>
            <ac:spMk id="3" creationId="{45403B95-4F9C-4C5F-995B-9BFD5BA6D726}"/>
          </ac:spMkLst>
        </pc:spChg>
        <pc:spChg chg="del">
          <ac:chgData name="" userId="24dc9b5c289ba3be" providerId="LiveId" clId="{6954BA93-EA29-44AD-A781-68ABBC2FED92}" dt="2020-09-27T18:34:28.041" v="1291" actId="478"/>
          <ac:spMkLst>
            <pc:docMk/>
            <pc:sldMk cId="4274505125" sldId="314"/>
            <ac:spMk id="4" creationId="{792C1785-151E-4C9B-BB51-4DF29C8000BE}"/>
          </ac:spMkLst>
        </pc:spChg>
        <pc:spChg chg="del mod">
          <ac:chgData name="" userId="24dc9b5c289ba3be" providerId="LiveId" clId="{6954BA93-EA29-44AD-A781-68ABBC2FED92}" dt="2020-09-27T22:58:17.852" v="5015" actId="478"/>
          <ac:spMkLst>
            <pc:docMk/>
            <pc:sldMk cId="4274505125" sldId="314"/>
            <ac:spMk id="5" creationId="{0431812B-84C3-4F66-8B17-0ED6813ED927}"/>
          </ac:spMkLst>
        </pc:spChg>
      </pc:sldChg>
      <pc:sldChg chg="addSp delSp modSp add ord modAnim">
        <pc:chgData name="" userId="24dc9b5c289ba3be" providerId="LiveId" clId="{6954BA93-EA29-44AD-A781-68ABBC2FED92}" dt="2020-09-30T01:52:07.687" v="10407" actId="20577"/>
        <pc:sldMkLst>
          <pc:docMk/>
          <pc:sldMk cId="1533356249" sldId="315"/>
        </pc:sldMkLst>
        <pc:spChg chg="mod">
          <ac:chgData name="" userId="24dc9b5c289ba3be" providerId="LiveId" clId="{6954BA93-EA29-44AD-A781-68ABBC2FED92}" dt="2020-09-30T01:51:39.846" v="10403" actId="164"/>
          <ac:spMkLst>
            <pc:docMk/>
            <pc:sldMk cId="1533356249" sldId="315"/>
            <ac:spMk id="3" creationId="{E2F2B077-C343-4288-8F6B-67748576421F}"/>
          </ac:spMkLst>
        </pc:spChg>
        <pc:spChg chg="add mod">
          <ac:chgData name="" userId="24dc9b5c289ba3be" providerId="LiveId" clId="{6954BA93-EA29-44AD-A781-68ABBC2FED92}" dt="2020-09-30T01:51:50.381" v="10404" actId="164"/>
          <ac:spMkLst>
            <pc:docMk/>
            <pc:sldMk cId="1533356249" sldId="315"/>
            <ac:spMk id="4" creationId="{59B4136A-FF46-40A3-A559-0ACF4BDC0E05}"/>
          </ac:spMkLst>
        </pc:spChg>
        <pc:spChg chg="mod">
          <ac:chgData name="" userId="24dc9b5c289ba3be" providerId="LiveId" clId="{6954BA93-EA29-44AD-A781-68ABBC2FED92}" dt="2020-09-27T23:17:20.381" v="5573" actId="1035"/>
          <ac:spMkLst>
            <pc:docMk/>
            <pc:sldMk cId="1533356249" sldId="315"/>
            <ac:spMk id="13" creationId="{E49C6934-4089-407A-8D23-FFAA42B3F24F}"/>
          </ac:spMkLst>
        </pc:spChg>
        <pc:spChg chg="add mod">
          <ac:chgData name="" userId="24dc9b5c289ba3be" providerId="LiveId" clId="{6954BA93-EA29-44AD-A781-68ABBC2FED92}" dt="2020-09-30T01:51:50.381" v="10404" actId="164"/>
          <ac:spMkLst>
            <pc:docMk/>
            <pc:sldMk cId="1533356249" sldId="315"/>
            <ac:spMk id="43" creationId="{A1B2AED4-CFD2-42A5-85F5-2E4DB17F0EE7}"/>
          </ac:spMkLst>
        </pc:spChg>
        <pc:spChg chg="add mod">
          <ac:chgData name="" userId="24dc9b5c289ba3be" providerId="LiveId" clId="{6954BA93-EA29-44AD-A781-68ABBC2FED92}" dt="2020-09-30T01:52:07.687" v="10407" actId="20577"/>
          <ac:spMkLst>
            <pc:docMk/>
            <pc:sldMk cId="1533356249" sldId="315"/>
            <ac:spMk id="81" creationId="{8EB96D80-8E4A-48A8-8F55-85C7788D8CB7}"/>
          </ac:spMkLst>
        </pc:spChg>
        <pc:spChg chg="add mod">
          <ac:chgData name="" userId="24dc9b5c289ba3be" providerId="LiveId" clId="{6954BA93-EA29-44AD-A781-68ABBC2FED92}" dt="2020-09-30T01:52:02.117" v="10405" actId="164"/>
          <ac:spMkLst>
            <pc:docMk/>
            <pc:sldMk cId="1533356249" sldId="315"/>
            <ac:spMk id="82" creationId="{61036A43-DD37-421F-9849-6087B82BF1A7}"/>
          </ac:spMkLst>
        </pc:spChg>
        <pc:grpChg chg="add mod">
          <ac:chgData name="" userId="24dc9b5c289ba3be" providerId="LiveId" clId="{6954BA93-EA29-44AD-A781-68ABBC2FED92}" dt="2020-09-30T01:51:39.846" v="10403" actId="164"/>
          <ac:grpSpMkLst>
            <pc:docMk/>
            <pc:sldMk cId="1533356249" sldId="315"/>
            <ac:grpSpMk id="5" creationId="{177AB927-9C22-4C24-9F38-0D281EE64B32}"/>
          </ac:grpSpMkLst>
        </pc:grpChg>
        <pc:grpChg chg="add mod">
          <ac:chgData name="" userId="24dc9b5c289ba3be" providerId="LiveId" clId="{6954BA93-EA29-44AD-A781-68ABBC2FED92}" dt="2020-09-30T01:51:50.381" v="10404" actId="164"/>
          <ac:grpSpMkLst>
            <pc:docMk/>
            <pc:sldMk cId="1533356249" sldId="315"/>
            <ac:grpSpMk id="6" creationId="{8444D738-4702-4007-BC21-25594397A9F5}"/>
          </ac:grpSpMkLst>
        </pc:grpChg>
        <pc:grpChg chg="add mod">
          <ac:chgData name="" userId="24dc9b5c289ba3be" providerId="LiveId" clId="{6954BA93-EA29-44AD-A781-68ABBC2FED92}" dt="2020-09-30T01:52:02.117" v="10405" actId="164"/>
          <ac:grpSpMkLst>
            <pc:docMk/>
            <pc:sldMk cId="1533356249" sldId="315"/>
            <ac:grpSpMk id="8" creationId="{F14AE125-E0F5-4A43-B82D-FAE293724590}"/>
          </ac:grpSpMkLst>
        </pc:grpChg>
        <pc:grpChg chg="mod">
          <ac:chgData name="" userId="24dc9b5c289ba3be" providerId="LiveId" clId="{6954BA93-EA29-44AD-A781-68ABBC2FED92}" dt="2020-09-27T23:17:20.381" v="5573" actId="1035"/>
          <ac:grpSpMkLst>
            <pc:docMk/>
            <pc:sldMk cId="1533356249" sldId="315"/>
            <ac:grpSpMk id="44" creationId="{4D07201C-0F70-4853-BA49-EB0CB078C329}"/>
          </ac:grpSpMkLst>
        </pc:grpChg>
        <pc:grpChg chg="del mod">
          <ac:chgData name="" userId="24dc9b5c289ba3be" providerId="LiveId" clId="{6954BA93-EA29-44AD-A781-68ABBC2FED92}" dt="2020-09-27T19:30:57.798" v="3165" actId="165"/>
          <ac:grpSpMkLst>
            <pc:docMk/>
            <pc:sldMk cId="1533356249" sldId="315"/>
            <ac:grpSpMk id="45" creationId="{EE39D019-0EF0-4DC2-8F5C-761217E6FC29}"/>
          </ac:grpSpMkLst>
        </pc:grpChg>
        <pc:cxnChg chg="add mod">
          <ac:chgData name="" userId="24dc9b5c289ba3be" providerId="LiveId" clId="{6954BA93-EA29-44AD-A781-68ABBC2FED92}" dt="2020-09-30T01:52:02.117" v="10405" actId="164"/>
          <ac:cxnSpMkLst>
            <pc:docMk/>
            <pc:sldMk cId="1533356249" sldId="315"/>
            <ac:cxnSpMk id="45" creationId="{4FB5273A-E3DF-4119-9B54-2B4C4BF126F1}"/>
          </ac:cxnSpMkLst>
        </pc:cxnChg>
        <pc:cxnChg chg="add mod">
          <ac:chgData name="" userId="24dc9b5c289ba3be" providerId="LiveId" clId="{6954BA93-EA29-44AD-A781-68ABBC2FED92}" dt="2020-09-30T01:52:02.117" v="10405" actId="164"/>
          <ac:cxnSpMkLst>
            <pc:docMk/>
            <pc:sldMk cId="1533356249" sldId="315"/>
            <ac:cxnSpMk id="46" creationId="{8D473D13-5C4A-41E1-8109-50A01C2CEC68}"/>
          </ac:cxnSpMkLst>
        </pc:cxnChg>
        <pc:cxnChg chg="add mod">
          <ac:chgData name="" userId="24dc9b5c289ba3be" providerId="LiveId" clId="{6954BA93-EA29-44AD-A781-68ABBC2FED92}" dt="2020-09-30T01:52:02.117" v="10405" actId="164"/>
          <ac:cxnSpMkLst>
            <pc:docMk/>
            <pc:sldMk cId="1533356249" sldId="315"/>
            <ac:cxnSpMk id="47" creationId="{9EB25CC5-4731-4F84-9DB2-5F423DA999FF}"/>
          </ac:cxnSpMkLst>
        </pc:cxnChg>
        <pc:cxnChg chg="add mod">
          <ac:chgData name="" userId="24dc9b5c289ba3be" providerId="LiveId" clId="{6954BA93-EA29-44AD-A781-68ABBC2FED92}" dt="2020-09-30T01:52:02.117" v="10405" actId="164"/>
          <ac:cxnSpMkLst>
            <pc:docMk/>
            <pc:sldMk cId="1533356249" sldId="315"/>
            <ac:cxnSpMk id="48" creationId="{6BDAC08C-D574-455E-8A6F-4A485E409DF5}"/>
          </ac:cxnSpMkLst>
        </pc:cxnChg>
        <pc:cxnChg chg="add mod">
          <ac:chgData name="" userId="24dc9b5c289ba3be" providerId="LiveId" clId="{6954BA93-EA29-44AD-A781-68ABBC2FED92}" dt="2020-09-30T01:52:02.117" v="10405" actId="164"/>
          <ac:cxnSpMkLst>
            <pc:docMk/>
            <pc:sldMk cId="1533356249" sldId="315"/>
            <ac:cxnSpMk id="49" creationId="{3B8DF2BE-2F9E-4FB7-8591-B035840ECDCB}"/>
          </ac:cxnSpMkLst>
        </pc:cxnChg>
        <pc:cxnChg chg="mod topLvl">
          <ac:chgData name="" userId="24dc9b5c289ba3be" providerId="LiveId" clId="{6954BA93-EA29-44AD-A781-68ABBC2FED92}" dt="2020-09-30T01:51:50.381" v="10404" actId="164"/>
          <ac:cxnSpMkLst>
            <pc:docMk/>
            <pc:sldMk cId="1533356249" sldId="315"/>
            <ac:cxnSpMk id="50" creationId="{46BF8F4A-F9F8-4AF4-AEC0-43FE9D86AA71}"/>
          </ac:cxnSpMkLst>
        </pc:cxnChg>
        <pc:cxnChg chg="mod topLvl">
          <ac:chgData name="" userId="24dc9b5c289ba3be" providerId="LiveId" clId="{6954BA93-EA29-44AD-A781-68ABBC2FED92}" dt="2020-09-30T01:51:50.381" v="10404" actId="164"/>
          <ac:cxnSpMkLst>
            <pc:docMk/>
            <pc:sldMk cId="1533356249" sldId="315"/>
            <ac:cxnSpMk id="51" creationId="{8E9D1A37-BF02-42E5-89D4-1845954C07A3}"/>
          </ac:cxnSpMkLst>
        </pc:cxnChg>
        <pc:cxnChg chg="mod topLvl">
          <ac:chgData name="" userId="24dc9b5c289ba3be" providerId="LiveId" clId="{6954BA93-EA29-44AD-A781-68ABBC2FED92}" dt="2020-09-30T01:51:50.381" v="10404" actId="164"/>
          <ac:cxnSpMkLst>
            <pc:docMk/>
            <pc:sldMk cId="1533356249" sldId="315"/>
            <ac:cxnSpMk id="52" creationId="{5EFA7208-DAAF-4D50-9FEC-0227A601F426}"/>
          </ac:cxnSpMkLst>
        </pc:cxnChg>
        <pc:cxnChg chg="mod topLvl">
          <ac:chgData name="" userId="24dc9b5c289ba3be" providerId="LiveId" clId="{6954BA93-EA29-44AD-A781-68ABBC2FED92}" dt="2020-09-30T01:51:50.381" v="10404" actId="164"/>
          <ac:cxnSpMkLst>
            <pc:docMk/>
            <pc:sldMk cId="1533356249" sldId="315"/>
            <ac:cxnSpMk id="53" creationId="{D7F84DB2-065F-41D9-92B2-4A8D2AF8105C}"/>
          </ac:cxnSpMkLst>
        </pc:cxnChg>
        <pc:cxnChg chg="mod topLvl">
          <ac:chgData name="" userId="24dc9b5c289ba3be" providerId="LiveId" clId="{6954BA93-EA29-44AD-A781-68ABBC2FED92}" dt="2020-09-30T01:51:50.381" v="10404" actId="164"/>
          <ac:cxnSpMkLst>
            <pc:docMk/>
            <pc:sldMk cId="1533356249" sldId="315"/>
            <ac:cxnSpMk id="54" creationId="{AFC0B753-0878-405E-880A-8D96B65A0E6E}"/>
          </ac:cxnSpMkLst>
        </pc:cxnChg>
        <pc:cxnChg chg="mod topLvl">
          <ac:chgData name="" userId="24dc9b5c289ba3be" providerId="LiveId" clId="{6954BA93-EA29-44AD-A781-68ABBC2FED92}" dt="2020-09-30T01:51:50.381" v="10404" actId="164"/>
          <ac:cxnSpMkLst>
            <pc:docMk/>
            <pc:sldMk cId="1533356249" sldId="315"/>
            <ac:cxnSpMk id="55" creationId="{5D8C1083-2494-44AB-8929-B567983068DF}"/>
          </ac:cxnSpMkLst>
        </pc:cxnChg>
        <pc:cxnChg chg="mod topLvl">
          <ac:chgData name="" userId="24dc9b5c289ba3be" providerId="LiveId" clId="{6954BA93-EA29-44AD-A781-68ABBC2FED92}" dt="2020-09-30T01:51:50.381" v="10404" actId="164"/>
          <ac:cxnSpMkLst>
            <pc:docMk/>
            <pc:sldMk cId="1533356249" sldId="315"/>
            <ac:cxnSpMk id="56" creationId="{85A37221-0241-4F17-8859-FB1112F652A5}"/>
          </ac:cxnSpMkLst>
        </pc:cxnChg>
        <pc:cxnChg chg="mod topLvl">
          <ac:chgData name="" userId="24dc9b5c289ba3be" providerId="LiveId" clId="{6954BA93-EA29-44AD-A781-68ABBC2FED92}" dt="2020-09-30T01:51:50.381" v="10404" actId="164"/>
          <ac:cxnSpMkLst>
            <pc:docMk/>
            <pc:sldMk cId="1533356249" sldId="315"/>
            <ac:cxnSpMk id="57" creationId="{1A53DB9C-929D-45E0-89F2-F2189EABBE7B}"/>
          </ac:cxnSpMkLst>
        </pc:cxnChg>
        <pc:cxnChg chg="mod topLvl">
          <ac:chgData name="" userId="24dc9b5c289ba3be" providerId="LiveId" clId="{6954BA93-EA29-44AD-A781-68ABBC2FED92}" dt="2020-09-30T01:51:50.381" v="10404" actId="164"/>
          <ac:cxnSpMkLst>
            <pc:docMk/>
            <pc:sldMk cId="1533356249" sldId="315"/>
            <ac:cxnSpMk id="58" creationId="{98E42FE1-2DFE-4B86-9345-F664AD5FD436}"/>
          </ac:cxnSpMkLst>
        </pc:cxnChg>
        <pc:cxnChg chg="mod topLvl">
          <ac:chgData name="" userId="24dc9b5c289ba3be" providerId="LiveId" clId="{6954BA93-EA29-44AD-A781-68ABBC2FED92}" dt="2020-09-30T01:51:50.381" v="10404" actId="164"/>
          <ac:cxnSpMkLst>
            <pc:docMk/>
            <pc:sldMk cId="1533356249" sldId="315"/>
            <ac:cxnSpMk id="59" creationId="{79B3F9D3-5CA1-4ED0-9620-FF2D33DC7D28}"/>
          </ac:cxnSpMkLst>
        </pc:cxnChg>
        <pc:cxnChg chg="mod topLvl">
          <ac:chgData name="" userId="24dc9b5c289ba3be" providerId="LiveId" clId="{6954BA93-EA29-44AD-A781-68ABBC2FED92}" dt="2020-09-30T01:51:50.381" v="10404" actId="164"/>
          <ac:cxnSpMkLst>
            <pc:docMk/>
            <pc:sldMk cId="1533356249" sldId="315"/>
            <ac:cxnSpMk id="60" creationId="{375E0EC7-CBF3-48D9-9FF4-07C12758F279}"/>
          </ac:cxnSpMkLst>
        </pc:cxnChg>
        <pc:cxnChg chg="mod topLvl">
          <ac:chgData name="" userId="24dc9b5c289ba3be" providerId="LiveId" clId="{6954BA93-EA29-44AD-A781-68ABBC2FED92}" dt="2020-09-30T01:51:50.381" v="10404" actId="164"/>
          <ac:cxnSpMkLst>
            <pc:docMk/>
            <pc:sldMk cId="1533356249" sldId="315"/>
            <ac:cxnSpMk id="61" creationId="{10630988-2428-4DB8-A7FF-B7187D2AE983}"/>
          </ac:cxnSpMkLst>
        </pc:cxnChg>
        <pc:cxnChg chg="add mod">
          <ac:chgData name="" userId="24dc9b5c289ba3be" providerId="LiveId" clId="{6954BA93-EA29-44AD-A781-68ABBC2FED92}" dt="2020-09-30T01:52:02.117" v="10405" actId="164"/>
          <ac:cxnSpMkLst>
            <pc:docMk/>
            <pc:sldMk cId="1533356249" sldId="315"/>
            <ac:cxnSpMk id="62" creationId="{5F6917D5-A90F-4657-89D3-9C3116950106}"/>
          </ac:cxnSpMkLst>
        </pc:cxnChg>
        <pc:cxnChg chg="add mod">
          <ac:chgData name="" userId="24dc9b5c289ba3be" providerId="LiveId" clId="{6954BA93-EA29-44AD-A781-68ABBC2FED92}" dt="2020-09-30T01:52:02.117" v="10405" actId="164"/>
          <ac:cxnSpMkLst>
            <pc:docMk/>
            <pc:sldMk cId="1533356249" sldId="315"/>
            <ac:cxnSpMk id="63" creationId="{5BEF9208-E2E1-4B93-85DB-B95EA0720D1A}"/>
          </ac:cxnSpMkLst>
        </pc:cxnChg>
        <pc:cxnChg chg="mod">
          <ac:chgData name="" userId="24dc9b5c289ba3be" providerId="LiveId" clId="{6954BA93-EA29-44AD-A781-68ABBC2FED92}" dt="2020-09-30T01:51:39.846" v="10403" actId="164"/>
          <ac:cxnSpMkLst>
            <pc:docMk/>
            <pc:sldMk cId="1533356249" sldId="315"/>
            <ac:cxnSpMk id="64" creationId="{501C652A-9CC9-430C-917A-7CE2877730BC}"/>
          </ac:cxnSpMkLst>
        </pc:cxnChg>
        <pc:cxnChg chg="mod">
          <ac:chgData name="" userId="24dc9b5c289ba3be" providerId="LiveId" clId="{6954BA93-EA29-44AD-A781-68ABBC2FED92}" dt="2020-09-30T01:51:39.846" v="10403" actId="164"/>
          <ac:cxnSpMkLst>
            <pc:docMk/>
            <pc:sldMk cId="1533356249" sldId="315"/>
            <ac:cxnSpMk id="65" creationId="{DDFF8F7D-E2D6-4358-AD44-26E123612EDD}"/>
          </ac:cxnSpMkLst>
        </pc:cxnChg>
        <pc:cxnChg chg="mod">
          <ac:chgData name="" userId="24dc9b5c289ba3be" providerId="LiveId" clId="{6954BA93-EA29-44AD-A781-68ABBC2FED92}" dt="2020-09-30T01:51:39.846" v="10403" actId="164"/>
          <ac:cxnSpMkLst>
            <pc:docMk/>
            <pc:sldMk cId="1533356249" sldId="315"/>
            <ac:cxnSpMk id="66" creationId="{4D63CAE8-E1AE-4682-8D02-9CFDA81AB1C1}"/>
          </ac:cxnSpMkLst>
        </pc:cxnChg>
        <pc:cxnChg chg="mod">
          <ac:chgData name="" userId="24dc9b5c289ba3be" providerId="LiveId" clId="{6954BA93-EA29-44AD-A781-68ABBC2FED92}" dt="2020-09-30T01:51:39.846" v="10403" actId="164"/>
          <ac:cxnSpMkLst>
            <pc:docMk/>
            <pc:sldMk cId="1533356249" sldId="315"/>
            <ac:cxnSpMk id="67" creationId="{EBEAD0CA-88AC-404A-BED6-8CC079A30567}"/>
          </ac:cxnSpMkLst>
        </pc:cxnChg>
        <pc:cxnChg chg="mod">
          <ac:chgData name="" userId="24dc9b5c289ba3be" providerId="LiveId" clId="{6954BA93-EA29-44AD-A781-68ABBC2FED92}" dt="2020-09-30T01:51:39.846" v="10403" actId="164"/>
          <ac:cxnSpMkLst>
            <pc:docMk/>
            <pc:sldMk cId="1533356249" sldId="315"/>
            <ac:cxnSpMk id="68" creationId="{45D25EBE-A997-4CE7-AAD5-F048B5176089}"/>
          </ac:cxnSpMkLst>
        </pc:cxnChg>
        <pc:cxnChg chg="mod">
          <ac:chgData name="" userId="24dc9b5c289ba3be" providerId="LiveId" clId="{6954BA93-EA29-44AD-A781-68ABBC2FED92}" dt="2020-09-30T01:51:39.846" v="10403" actId="164"/>
          <ac:cxnSpMkLst>
            <pc:docMk/>
            <pc:sldMk cId="1533356249" sldId="315"/>
            <ac:cxnSpMk id="69" creationId="{559A4CB4-E7DA-4EF8-AD9D-AF195BFBC9A2}"/>
          </ac:cxnSpMkLst>
        </pc:cxnChg>
        <pc:cxnChg chg="mod">
          <ac:chgData name="" userId="24dc9b5c289ba3be" providerId="LiveId" clId="{6954BA93-EA29-44AD-A781-68ABBC2FED92}" dt="2020-09-30T01:51:39.846" v="10403" actId="164"/>
          <ac:cxnSpMkLst>
            <pc:docMk/>
            <pc:sldMk cId="1533356249" sldId="315"/>
            <ac:cxnSpMk id="70" creationId="{63FF6E51-9DC0-4D65-A7E1-795CF59863F1}"/>
          </ac:cxnSpMkLst>
        </pc:cxnChg>
        <pc:cxnChg chg="mod">
          <ac:chgData name="" userId="24dc9b5c289ba3be" providerId="LiveId" clId="{6954BA93-EA29-44AD-A781-68ABBC2FED92}" dt="2020-09-30T01:51:39.846" v="10403" actId="164"/>
          <ac:cxnSpMkLst>
            <pc:docMk/>
            <pc:sldMk cId="1533356249" sldId="315"/>
            <ac:cxnSpMk id="71" creationId="{8D940690-148F-4974-89D8-2C795902499F}"/>
          </ac:cxnSpMkLst>
        </pc:cxnChg>
        <pc:cxnChg chg="mod">
          <ac:chgData name="" userId="24dc9b5c289ba3be" providerId="LiveId" clId="{6954BA93-EA29-44AD-A781-68ABBC2FED92}" dt="2020-09-30T01:51:39.846" v="10403" actId="164"/>
          <ac:cxnSpMkLst>
            <pc:docMk/>
            <pc:sldMk cId="1533356249" sldId="315"/>
            <ac:cxnSpMk id="72" creationId="{6AA83875-9B30-4C4B-A35A-808C7A9F8B5C}"/>
          </ac:cxnSpMkLst>
        </pc:cxnChg>
        <pc:cxnChg chg="mod">
          <ac:chgData name="" userId="24dc9b5c289ba3be" providerId="LiveId" clId="{6954BA93-EA29-44AD-A781-68ABBC2FED92}" dt="2020-09-30T01:51:39.846" v="10403" actId="164"/>
          <ac:cxnSpMkLst>
            <pc:docMk/>
            <pc:sldMk cId="1533356249" sldId="315"/>
            <ac:cxnSpMk id="73" creationId="{F6940DA8-52B2-48F1-9AE4-393F38DA4D49}"/>
          </ac:cxnSpMkLst>
        </pc:cxnChg>
        <pc:cxnChg chg="mod">
          <ac:chgData name="" userId="24dc9b5c289ba3be" providerId="LiveId" clId="{6954BA93-EA29-44AD-A781-68ABBC2FED92}" dt="2020-09-30T01:51:39.846" v="10403" actId="164"/>
          <ac:cxnSpMkLst>
            <pc:docMk/>
            <pc:sldMk cId="1533356249" sldId="315"/>
            <ac:cxnSpMk id="74" creationId="{0D5BAB25-81D0-4127-8505-2D51442AE78F}"/>
          </ac:cxnSpMkLst>
        </pc:cxnChg>
        <pc:cxnChg chg="mod">
          <ac:chgData name="" userId="24dc9b5c289ba3be" providerId="LiveId" clId="{6954BA93-EA29-44AD-A781-68ABBC2FED92}" dt="2020-09-30T01:51:39.846" v="10403" actId="164"/>
          <ac:cxnSpMkLst>
            <pc:docMk/>
            <pc:sldMk cId="1533356249" sldId="315"/>
            <ac:cxnSpMk id="75" creationId="{839B6FBA-3032-4C92-A18C-B54401B2F024}"/>
          </ac:cxnSpMkLst>
        </pc:cxnChg>
        <pc:cxnChg chg="add mod">
          <ac:chgData name="" userId="24dc9b5c289ba3be" providerId="LiveId" clId="{6954BA93-EA29-44AD-A781-68ABBC2FED92}" dt="2020-09-30T01:52:02.117" v="10405" actId="164"/>
          <ac:cxnSpMkLst>
            <pc:docMk/>
            <pc:sldMk cId="1533356249" sldId="315"/>
            <ac:cxnSpMk id="76" creationId="{20D0D993-D831-4B1C-98C5-3CC7449B6AA9}"/>
          </ac:cxnSpMkLst>
        </pc:cxnChg>
        <pc:cxnChg chg="add mod">
          <ac:chgData name="" userId="24dc9b5c289ba3be" providerId="LiveId" clId="{6954BA93-EA29-44AD-A781-68ABBC2FED92}" dt="2020-09-30T01:52:02.117" v="10405" actId="164"/>
          <ac:cxnSpMkLst>
            <pc:docMk/>
            <pc:sldMk cId="1533356249" sldId="315"/>
            <ac:cxnSpMk id="77" creationId="{6E136A93-E6A9-4D63-94C8-3E089DBF8669}"/>
          </ac:cxnSpMkLst>
        </pc:cxnChg>
        <pc:cxnChg chg="add mod">
          <ac:chgData name="" userId="24dc9b5c289ba3be" providerId="LiveId" clId="{6954BA93-EA29-44AD-A781-68ABBC2FED92}" dt="2020-09-30T01:52:02.117" v="10405" actId="164"/>
          <ac:cxnSpMkLst>
            <pc:docMk/>
            <pc:sldMk cId="1533356249" sldId="315"/>
            <ac:cxnSpMk id="78" creationId="{E3BA3E28-DCAA-46C3-AF6A-552FABA0D6FC}"/>
          </ac:cxnSpMkLst>
        </pc:cxnChg>
        <pc:cxnChg chg="add mod">
          <ac:chgData name="" userId="24dc9b5c289ba3be" providerId="LiveId" clId="{6954BA93-EA29-44AD-A781-68ABBC2FED92}" dt="2020-09-30T01:52:02.117" v="10405" actId="164"/>
          <ac:cxnSpMkLst>
            <pc:docMk/>
            <pc:sldMk cId="1533356249" sldId="315"/>
            <ac:cxnSpMk id="79" creationId="{359F12EC-EB2C-46D8-9BAB-561C9147BF9D}"/>
          </ac:cxnSpMkLst>
        </pc:cxnChg>
        <pc:cxnChg chg="add mod">
          <ac:chgData name="" userId="24dc9b5c289ba3be" providerId="LiveId" clId="{6954BA93-EA29-44AD-A781-68ABBC2FED92}" dt="2020-09-30T01:52:02.117" v="10405" actId="164"/>
          <ac:cxnSpMkLst>
            <pc:docMk/>
            <pc:sldMk cId="1533356249" sldId="315"/>
            <ac:cxnSpMk id="80" creationId="{615B3BF2-1EAA-4BA8-9FAC-E124DD9C70CA}"/>
          </ac:cxnSpMkLst>
        </pc:cxnChg>
      </pc:sldChg>
      <pc:sldChg chg="addSp delSp modSp add ord delAnim modAnim">
        <pc:chgData name="" userId="24dc9b5c289ba3be" providerId="LiveId" clId="{6954BA93-EA29-44AD-A781-68ABBC2FED92}" dt="2020-09-30T01:54:24.882" v="10516" actId="14100"/>
        <pc:sldMkLst>
          <pc:docMk/>
          <pc:sldMk cId="319815200" sldId="316"/>
        </pc:sldMkLst>
        <pc:spChg chg="del">
          <ac:chgData name="" userId="24dc9b5c289ba3be" providerId="LiveId" clId="{6954BA93-EA29-44AD-A781-68ABBC2FED92}" dt="2020-09-27T18:42:47.490" v="1949" actId="478"/>
          <ac:spMkLst>
            <pc:docMk/>
            <pc:sldMk cId="319815200" sldId="316"/>
            <ac:spMk id="4" creationId="{5C09C57E-5C55-4515-AADC-A92423FAF6B3}"/>
          </ac:spMkLst>
        </pc:spChg>
        <pc:spChg chg="add del">
          <ac:chgData name="" userId="24dc9b5c289ba3be" providerId="LiveId" clId="{6954BA93-EA29-44AD-A781-68ABBC2FED92}" dt="2020-09-27T18:42:52.200" v="1952"/>
          <ac:spMkLst>
            <pc:docMk/>
            <pc:sldMk cId="319815200" sldId="316"/>
            <ac:spMk id="5" creationId="{1326C84F-2511-4A5E-B16E-163473902D1B}"/>
          </ac:spMkLst>
        </pc:spChg>
        <pc:spChg chg="add mod">
          <ac:chgData name="" userId="24dc9b5c289ba3be" providerId="LiveId" clId="{6954BA93-EA29-44AD-A781-68ABBC2FED92}" dt="2020-09-27T22:17:56.107" v="4835" actId="114"/>
          <ac:spMkLst>
            <pc:docMk/>
            <pc:sldMk cId="319815200" sldId="316"/>
            <ac:spMk id="7" creationId="{1412C88D-4B9D-45AE-8828-250EFED035F5}"/>
          </ac:spMkLst>
        </pc:spChg>
        <pc:spChg chg="del">
          <ac:chgData name="" userId="24dc9b5c289ba3be" providerId="LiveId" clId="{6954BA93-EA29-44AD-A781-68ABBC2FED92}" dt="2020-09-27T18:42:49.725" v="1950" actId="478"/>
          <ac:spMkLst>
            <pc:docMk/>
            <pc:sldMk cId="319815200" sldId="316"/>
            <ac:spMk id="9" creationId="{6C70A22F-3398-4730-A31A-FF2D9A5EF155}"/>
          </ac:spMkLst>
        </pc:spChg>
        <pc:spChg chg="add mod">
          <ac:chgData name="" userId="24dc9b5c289ba3be" providerId="LiveId" clId="{6954BA93-EA29-44AD-A781-68ABBC2FED92}" dt="2020-09-30T01:54:21.902" v="10515" actId="1037"/>
          <ac:spMkLst>
            <pc:docMk/>
            <pc:sldMk cId="319815200" sldId="316"/>
            <ac:spMk id="14" creationId="{A7612C17-4EF7-41A4-BB86-363477FF140A}"/>
          </ac:spMkLst>
        </pc:spChg>
        <pc:cxnChg chg="add mod">
          <ac:chgData name="" userId="24dc9b5c289ba3be" providerId="LiveId" clId="{6954BA93-EA29-44AD-A781-68ABBC2FED92}" dt="2020-09-30T01:54:24.882" v="10516" actId="14100"/>
          <ac:cxnSpMkLst>
            <pc:docMk/>
            <pc:sldMk cId="319815200" sldId="316"/>
            <ac:cxnSpMk id="15" creationId="{08C91D8B-5A44-4B9A-AC56-049ABB48BDBD}"/>
          </ac:cxnSpMkLst>
        </pc:cxnChg>
      </pc:sldChg>
      <pc:sldChg chg="modSp add">
        <pc:chgData name="" userId="24dc9b5c289ba3be" providerId="LiveId" clId="{6954BA93-EA29-44AD-A781-68ABBC2FED92}" dt="2020-09-27T20:57:10.082" v="3796" actId="114"/>
        <pc:sldMkLst>
          <pc:docMk/>
          <pc:sldMk cId="3062351364" sldId="317"/>
        </pc:sldMkLst>
        <pc:spChg chg="mod">
          <ac:chgData name="" userId="24dc9b5c289ba3be" providerId="LiveId" clId="{6954BA93-EA29-44AD-A781-68ABBC2FED92}" dt="2020-09-27T20:57:10.082" v="3796" actId="114"/>
          <ac:spMkLst>
            <pc:docMk/>
            <pc:sldMk cId="3062351364" sldId="317"/>
            <ac:spMk id="7" creationId="{1412C88D-4B9D-45AE-8828-250EFED035F5}"/>
          </ac:spMkLst>
        </pc:spChg>
      </pc:sldChg>
      <pc:sldChg chg="add">
        <pc:chgData name="" userId="24dc9b5c289ba3be" providerId="LiveId" clId="{6954BA93-EA29-44AD-A781-68ABBC2FED92}" dt="2020-09-27T18:50:19.745" v="2187"/>
        <pc:sldMkLst>
          <pc:docMk/>
          <pc:sldMk cId="2148118307" sldId="318"/>
        </pc:sldMkLst>
      </pc:sldChg>
      <pc:sldChg chg="addSp delSp modSp add">
        <pc:chgData name="" userId="24dc9b5c289ba3be" providerId="LiveId" clId="{6954BA93-EA29-44AD-A781-68ABBC2FED92}" dt="2020-09-30T01:39:03.239" v="9759"/>
        <pc:sldMkLst>
          <pc:docMk/>
          <pc:sldMk cId="220679053" sldId="319"/>
        </pc:sldMkLst>
        <pc:spChg chg="del">
          <ac:chgData name="" userId="24dc9b5c289ba3be" providerId="LiveId" clId="{6954BA93-EA29-44AD-A781-68ABBC2FED92}" dt="2020-09-27T20:00:12.937" v="3483" actId="478"/>
          <ac:spMkLst>
            <pc:docMk/>
            <pc:sldMk cId="220679053" sldId="319"/>
            <ac:spMk id="4" creationId="{9A062F1A-2EE3-4145-8D40-1B7AE1A94A7B}"/>
          </ac:spMkLst>
        </pc:spChg>
        <pc:spChg chg="add">
          <ac:chgData name="" userId="24dc9b5c289ba3be" providerId="LiveId" clId="{6954BA93-EA29-44AD-A781-68ABBC2FED92}" dt="2020-09-27T20:00:17.004" v="3485"/>
          <ac:spMkLst>
            <pc:docMk/>
            <pc:sldMk cId="220679053" sldId="319"/>
            <ac:spMk id="6" creationId="{B66E0B83-F2FE-488B-9CDD-498F1A6EBBD7}"/>
          </ac:spMkLst>
        </pc:spChg>
        <pc:spChg chg="del">
          <ac:chgData name="" userId="24dc9b5c289ba3be" providerId="LiveId" clId="{6954BA93-EA29-44AD-A781-68ABBC2FED92}" dt="2020-09-27T20:00:16.596" v="3484" actId="478"/>
          <ac:spMkLst>
            <pc:docMk/>
            <pc:sldMk cId="220679053" sldId="319"/>
            <ac:spMk id="11" creationId="{6D9A1B36-F6B6-4546-AF0A-14048FC14A6B}"/>
          </ac:spMkLst>
        </pc:spChg>
        <pc:graphicFrameChg chg="mod">
          <ac:chgData name="" userId="24dc9b5c289ba3be" providerId="LiveId" clId="{6954BA93-EA29-44AD-A781-68ABBC2FED92}" dt="2020-09-30T01:39:03.239" v="9759"/>
          <ac:graphicFrameMkLst>
            <pc:docMk/>
            <pc:sldMk cId="220679053" sldId="319"/>
            <ac:graphicFrameMk id="8" creationId="{4BBBC018-CF44-4E14-8737-BD61B9748A1D}"/>
          </ac:graphicFrameMkLst>
        </pc:graphicFrameChg>
      </pc:sldChg>
      <pc:sldChg chg="addSp delSp modSp add modAnim">
        <pc:chgData name="" userId="24dc9b5c289ba3be" providerId="LiveId" clId="{6954BA93-EA29-44AD-A781-68ABBC2FED92}" dt="2020-09-30T01:45:09.009" v="10074" actId="20577"/>
        <pc:sldMkLst>
          <pc:docMk/>
          <pc:sldMk cId="854088498" sldId="320"/>
        </pc:sldMkLst>
        <pc:spChg chg="del">
          <ac:chgData name="" userId="24dc9b5c289ba3be" providerId="LiveId" clId="{6954BA93-EA29-44AD-A781-68ABBC2FED92}" dt="2020-09-27T22:58:51.150" v="5022" actId="478"/>
          <ac:spMkLst>
            <pc:docMk/>
            <pc:sldMk cId="854088498" sldId="320"/>
            <ac:spMk id="3" creationId="{45403B95-4F9C-4C5F-995B-9BFD5BA6D726}"/>
          </ac:spMkLst>
        </pc:spChg>
        <pc:spChg chg="add mod">
          <ac:chgData name="" userId="24dc9b5c289ba3be" providerId="LiveId" clId="{6954BA93-EA29-44AD-A781-68ABBC2FED92}" dt="2020-09-30T01:45:09.009" v="10074" actId="20577"/>
          <ac:spMkLst>
            <pc:docMk/>
            <pc:sldMk cId="854088498" sldId="320"/>
            <ac:spMk id="3" creationId="{A434F5E4-7B93-4956-8AA9-3BB119C8C5D7}"/>
          </ac:spMkLst>
        </pc:spChg>
        <pc:spChg chg="mod">
          <ac:chgData name="" userId="24dc9b5c289ba3be" providerId="LiveId" clId="{6954BA93-EA29-44AD-A781-68ABBC2FED92}" dt="2020-09-27T22:58:55.406" v="5023" actId="1076"/>
          <ac:spMkLst>
            <pc:docMk/>
            <pc:sldMk cId="854088498" sldId="320"/>
            <ac:spMk id="5" creationId="{0431812B-84C3-4F66-8B17-0ED6813ED927}"/>
          </ac:spMkLst>
        </pc:spChg>
      </pc:sldChg>
      <pc:sldChg chg="addSp delSp modSp add">
        <pc:chgData name="" userId="24dc9b5c289ba3be" providerId="LiveId" clId="{6954BA93-EA29-44AD-A781-68ABBC2FED92}" dt="2020-09-28T17:33:07.425" v="7817" actId="20577"/>
        <pc:sldMkLst>
          <pc:docMk/>
          <pc:sldMk cId="520276843" sldId="321"/>
        </pc:sldMkLst>
        <pc:spChg chg="add mod">
          <ac:chgData name="" userId="24dc9b5c289ba3be" providerId="LiveId" clId="{6954BA93-EA29-44AD-A781-68ABBC2FED92}" dt="2020-09-28T01:36:59.760" v="7471" actId="20577"/>
          <ac:spMkLst>
            <pc:docMk/>
            <pc:sldMk cId="520276843" sldId="321"/>
            <ac:spMk id="3" creationId="{0D1A46CF-997C-41DA-80BB-1845DF642E9C}"/>
          </ac:spMkLst>
        </pc:spChg>
        <pc:spChg chg="add mod">
          <ac:chgData name="" userId="24dc9b5c289ba3be" providerId="LiveId" clId="{6954BA93-EA29-44AD-A781-68ABBC2FED92}" dt="2020-09-28T17:33:07.425" v="7817" actId="20577"/>
          <ac:spMkLst>
            <pc:docMk/>
            <pc:sldMk cId="520276843" sldId="321"/>
            <ac:spMk id="4" creationId="{C767CCF6-58CD-459D-B126-6C65DB05BBD6}"/>
          </ac:spMkLst>
        </pc:spChg>
        <pc:spChg chg="del mod">
          <ac:chgData name="" userId="24dc9b5c289ba3be" providerId="LiveId" clId="{6954BA93-EA29-44AD-A781-68ABBC2FED92}" dt="2020-09-28T01:36:16.770" v="7393" actId="478"/>
          <ac:spMkLst>
            <pc:docMk/>
            <pc:sldMk cId="520276843" sldId="321"/>
            <ac:spMk id="5" creationId="{0431812B-84C3-4F66-8B17-0ED6813ED927}"/>
          </ac:spMkLst>
        </pc:spChg>
      </pc:sldChg>
      <pc:sldChg chg="addSp delSp modSp add ord">
        <pc:chgData name="" userId="24dc9b5c289ba3be" providerId="LiveId" clId="{6954BA93-EA29-44AD-A781-68ABBC2FED92}" dt="2020-09-30T01:52:56.797" v="10473" actId="5793"/>
        <pc:sldMkLst>
          <pc:docMk/>
          <pc:sldMk cId="1797934531" sldId="322"/>
        </pc:sldMkLst>
        <pc:spChg chg="mod">
          <ac:chgData name="" userId="24dc9b5c289ba3be" providerId="LiveId" clId="{6954BA93-EA29-44AD-A781-68ABBC2FED92}" dt="2020-09-28T17:33:30.983" v="7828" actId="20577"/>
          <ac:spMkLst>
            <pc:docMk/>
            <pc:sldMk cId="1797934531" sldId="322"/>
            <ac:spMk id="2" creationId="{D1369C20-E298-4C9A-8DD5-78F59D6BAB72}"/>
          </ac:spMkLst>
        </pc:spChg>
        <pc:spChg chg="del">
          <ac:chgData name="" userId="24dc9b5c289ba3be" providerId="LiveId" clId="{6954BA93-EA29-44AD-A781-68ABBC2FED92}" dt="2020-09-28T17:33:55.850" v="7903" actId="478"/>
          <ac:spMkLst>
            <pc:docMk/>
            <pc:sldMk cId="1797934531" sldId="322"/>
            <ac:spMk id="3" creationId="{0D1A46CF-997C-41DA-80BB-1845DF642E9C}"/>
          </ac:spMkLst>
        </pc:spChg>
        <pc:spChg chg="mod">
          <ac:chgData name="" userId="24dc9b5c289ba3be" providerId="LiveId" clId="{6954BA93-EA29-44AD-A781-68ABBC2FED92}" dt="2020-09-30T01:52:56.797" v="10473" actId="5793"/>
          <ac:spMkLst>
            <pc:docMk/>
            <pc:sldMk cId="1797934531" sldId="322"/>
            <ac:spMk id="4" creationId="{C767CCF6-58CD-459D-B126-6C65DB05BBD6}"/>
          </ac:spMkLst>
        </pc:spChg>
        <pc:picChg chg="add mod modCrop">
          <ac:chgData name="" userId="24dc9b5c289ba3be" providerId="LiveId" clId="{6954BA93-EA29-44AD-A781-68ABBC2FED92}" dt="2020-09-30T01:08:34.773" v="9226" actId="1076"/>
          <ac:picMkLst>
            <pc:docMk/>
            <pc:sldMk cId="1797934531" sldId="322"/>
            <ac:picMk id="3" creationId="{0F70A246-15EB-48DC-92A6-7FF024CC410B}"/>
          </ac:picMkLst>
        </pc:picChg>
        <pc:inkChg chg="add mod">
          <ac:chgData name="" userId="24dc9b5c289ba3be" providerId="LiveId" clId="{6954BA93-EA29-44AD-A781-68ABBC2FED92}" dt="2020-09-30T01:08:34.773" v="9226" actId="1076"/>
          <ac:inkMkLst>
            <pc:docMk/>
            <pc:sldMk cId="1797934531" sldId="322"/>
            <ac:inkMk id="5" creationId="{977161E7-EA2D-4CA2-80D2-DE2A8A2F7FE7}"/>
          </ac:inkMkLst>
        </pc:inkChg>
      </pc:sldChg>
      <pc:sldChg chg="add del ord">
        <pc:chgData name="" userId="24dc9b5c289ba3be" providerId="LiveId" clId="{6954BA93-EA29-44AD-A781-68ABBC2FED92}" dt="2020-09-30T13:29:50.011" v="10552" actId="2696"/>
        <pc:sldMkLst>
          <pc:docMk/>
          <pc:sldMk cId="3624582608" sldId="323"/>
        </pc:sldMkLst>
      </pc:sldChg>
      <pc:sldChg chg="add del">
        <pc:chgData name="" userId="24dc9b5c289ba3be" providerId="LiveId" clId="{6954BA93-EA29-44AD-A781-68ABBC2FED92}" dt="2020-09-30T13:29:49.455" v="10551" actId="2696"/>
        <pc:sldMkLst>
          <pc:docMk/>
          <pc:sldMk cId="3284920596" sldId="324"/>
        </pc:sldMkLst>
      </pc:sldChg>
      <pc:sldChg chg="modSp add del ord">
        <pc:chgData name="" userId="24dc9b5c289ba3be" providerId="LiveId" clId="{6954BA93-EA29-44AD-A781-68ABBC2FED92}" dt="2020-09-30T00:08:30.055" v="8738" actId="2696"/>
        <pc:sldMkLst>
          <pc:docMk/>
          <pc:sldMk cId="3859487695" sldId="324"/>
        </pc:sldMkLst>
        <pc:spChg chg="mod">
          <ac:chgData name="" userId="24dc9b5c289ba3be" providerId="LiveId" clId="{6954BA93-EA29-44AD-A781-68ABBC2FED92}" dt="2020-09-28T17:45:53.075" v="8337" actId="20577"/>
          <ac:spMkLst>
            <pc:docMk/>
            <pc:sldMk cId="3859487695" sldId="324"/>
            <ac:spMk id="4" creationId="{C767CCF6-58CD-459D-B126-6C65DB05BBD6}"/>
          </ac:spMkLst>
        </pc:spChg>
      </pc:sldChg>
      <pc:sldChg chg="modSp add">
        <pc:chgData name="" userId="24dc9b5c289ba3be" providerId="LiveId" clId="{6954BA93-EA29-44AD-A781-68ABBC2FED92}" dt="2020-09-30T01:57:56.297" v="10527" actId="20577"/>
        <pc:sldMkLst>
          <pc:docMk/>
          <pc:sldMk cId="3458326667" sldId="325"/>
        </pc:sldMkLst>
        <pc:spChg chg="mod">
          <ac:chgData name="" userId="24dc9b5c289ba3be" providerId="LiveId" clId="{6954BA93-EA29-44AD-A781-68ABBC2FED92}" dt="2020-09-30T00:12:26.781" v="8793"/>
          <ac:spMkLst>
            <pc:docMk/>
            <pc:sldMk cId="3458326667" sldId="325"/>
            <ac:spMk id="3" creationId="{0A46C7A8-13B9-41F9-A55C-80217CE038D5}"/>
          </ac:spMkLst>
        </pc:spChg>
        <pc:spChg chg="mod">
          <ac:chgData name="" userId="24dc9b5c289ba3be" providerId="LiveId" clId="{6954BA93-EA29-44AD-A781-68ABBC2FED92}" dt="2020-09-30T01:57:56.297" v="10527" actId="20577"/>
          <ac:spMkLst>
            <pc:docMk/>
            <pc:sldMk cId="3458326667" sldId="325"/>
            <ac:spMk id="11" creationId="{6D9A1B36-F6B6-4546-AF0A-14048FC14A6B}"/>
          </ac:spMkLst>
        </pc:spChg>
      </pc:sldChg>
      <pc:sldChg chg="add">
        <pc:chgData name="" userId="24dc9b5c289ba3be" providerId="LiveId" clId="{6954BA93-EA29-44AD-A781-68ABBC2FED92}" dt="2020-09-30T13:26:07.418" v="10535"/>
        <pc:sldMkLst>
          <pc:docMk/>
          <pc:sldMk cId="534567979" sldId="326"/>
        </pc:sldMkLst>
      </pc:sldChg>
      <pc:sldChg chg="add ord">
        <pc:chgData name="" userId="24dc9b5c289ba3be" providerId="LiveId" clId="{6954BA93-EA29-44AD-A781-68ABBC2FED92}" dt="2020-09-30T13:34:04.859" v="10554"/>
        <pc:sldMkLst>
          <pc:docMk/>
          <pc:sldMk cId="145874356" sldId="327"/>
        </pc:sldMkLst>
      </pc:sldChg>
      <pc:sldChg chg="add ord">
        <pc:chgData name="" userId="24dc9b5c289ba3be" providerId="LiveId" clId="{6954BA93-EA29-44AD-A781-68ABBC2FED92}" dt="2020-09-30T13:34:04.859" v="10554"/>
        <pc:sldMkLst>
          <pc:docMk/>
          <pc:sldMk cId="1257826252" sldId="328"/>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6T19:09:33.78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0,'273'1,"-121"10,-140-10,0 0,0 0,-1 1,1 1,-1 0,1 1,-1 0,0 1,8 4,-4 2</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6T19:10:36.16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52,'105'4,"93"17,-85-7,114 18,-175-27,-1 1,0 3,11 5,-5 4,-40-11,1-1,0-1,1 0,-1-2,9 1,69 6,-54-3,0-2,1-2,22-2,-50-1,-1 2,1 0,-1 1,1 1,8 3,55 10,87-15,-89-3,76 0,-100-20,-12 1,61 0,-56 11,1 2,-1 1,1 3,15 2,732 2,-774-1,0-1,-1-1,1 0,-1-2,15-3,44-18,-46 14,0 1,0 1,1 2,0 1,0 1,18 1,119 3,-22-8,-48-10,-28 9,-2 0,67-1,163 12,-161-25,72 21,-124 4,-26-2,123 7,-89 1,0-4,9-4,-5 0,-83 2,1 1,-1 0,0 2,0-1,0 2,2 1,-10-4,53 26,0-3,-47-17,0-1,0-1,1 0,0 0,0-1,12 2,-12-5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6T19:10:39.43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281 89,'274'-1,"-10"-23,365 25,-569-4,0-3,-1-2,13-6,105-13,-51 20,75 8,-195-1,-24 0,-372 1,376 0,0 0,0 2,0 0,0 0,1 1,0 1,0 1,-12 6,-38 13,42-19,0-1,-1-2,1 0,-1-1,-3-1,-38 4,-52 18,-76-20,111-4,-389 1,359 20,77-13,0-2,0-1,-20-1,-188-4,204 6,23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6T19:10:41.67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1902 1,'-868'0,"727"12,-13 14,-131-21,178 2,-81-6,90-2,55 1,26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6T19:10:53.07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223 90,'9'10,"2"-4,-1 0,1-1,0 0,1 0,-1-1,1-1,-1 0,1-1,0 0,6 0,114 21,62-22,-78 21,32-6,-51 3,25 7,29 19,-96-33,0-2,1-3,0-2,30-2,84-5,-161 2,0-1,1 1,-1-2,0 0,0 0,-1 0,1-1,7-3,3-3,0 0,1 2,0 1,0 0,15-1,81-7,485 14,-367-9,55-18,-93 24,-187 2,-1 0,1-1,0 0,-1-1,0 0,0 0,0-1,7-4,25-10,-19 12,0 2,-1 0,2 1,-1 1,0 0,0 2,18 2,-6-1,-25-1,0 0,0-1,0 0,0 0,0-1,-1 0,1 0,0-1,-1 0,1 0,-1-1,3-2,-2 1,0 1,1 0,-1 0,1 0,-1 1,1 1,0-1,1 1,-1 1,0 0,0 0,1 1,-1 0,0 0,1 1,-1 1,0-1,5 3,97 33,-76-32,0-2,0-1,0-2,9-2,18 1,104-25,131 26,328 0,-356 23,-101 4,-119-25,-1-2,1-2,-1-2,0-2,16-5,-30 4,0 2,0 2,1 1,19 2,-47 0,0 0,0 0,0-1,0 0,0 0,0 0,0-1,3-1,91-38,26-6,-113 41,0 1,0 0,0 1,1 1,-1 0,1 1,0 0,14 1,115 12,-125-8,-1 1,1 1,-1 1,0 0,0 1,-1 1,15 10,31 15,16-2,-26-10,-52-20,1 0,-1 0,0 0,1 0,-1 1,0-1,0 0,0 1,0-1,0 0,0 1,0-1,-1 1,1 0,0-1,-1 1,1-1,-1 1,0 0,0-1,1 1,-1 0,0 0,0-1,-1 1,1 0,0-1,-1 1,1 0,0-1,-1 1,0 0,-4 8,0-1,-1 1,-1-1,1 0,-1-1,-1 0,1 0,-2 0,1-1,-7 4,-62 43,66-47,-1-1,0 1,0-2,-1 0,0 0,-1-1,-11 2,0-2,-1-1,1 0,-1-2,1-1,-11-2,-10 1,-363 1,215-14,67 9,-42-13,127 11,1 2,-1 2,1 1,-12 3,-109-24,-135 23,78-14,-357 15,569-1,4-1,1 1,-1 0,0-1,1 1,-1 1,0-1,1 0,-1 1,1-1,-1 1,1 0,-1 0,1 0,-1 0,1 0,-1 0,1 1,0-1,0 1,0 0,-1 0,-32 23,27-22,-12 5,-1-1,0-1,-1-2,1 0,-1-1,0-1,0 0,0-2,-13-2,19 2,-395-2,222 15,-566-13,-277 0,995-3,0-1,0-2,0-1,1-2,-17-7,8 3,-22-4,25 7,0-2,0-2,-6-5,22 7,9 3,0 1,-1 1,0 0,-1 1,1 1,-1 1,0 0,-7 1,-115 6,133-1,-1-1,1 1,0 0,-1 0,1 1,0 0,1 1,-6 3,-8 3,2-2,1-1,-1 0,0-1,-1-2,1 0,-7 0,-75 22,52-10,-67 6,-81-1,49-16,41 12,149-18,532-3,-350 5,210-1,-363-3,0-4,0-2,10-5,-32 6,1 2,0 3,30 1,69 1,-139-1,0-1,0 0,0 0,0-1,-1 0,1-1,-1 0,0-1,-1 0,1 0,4-6,50-48,-61 57,20-22,-21 25,-1-1,1 1,-1-1,1 0,-1 1,0-1,1 0,-1 1,0-1,1 0,-1 0,0 1,0-1,0 0,0 0,0 1,0-1,0 0,0 0,0 1,0-1,0 0,0 0,0 1,-1-1,1 0,0 1,-1-1,1 0,0 1,-1-1,1 0,-1 1,1-1,-1 1,1-1,-1 1,0-1,-8-6,-2 1,1 0,0 0,-1 1,0 1,0 0,-1 0,1 1,-1 1,0 0,0 0,1 1,-1 1,0 0,0 0,-12 3,-22 3,0-2,0-2,-35-4,19 2,-882 0,1255-6,117-12,-204 2,-35-7,110 23,-147 12,-24 15,-94-19,4 2,1-3,0-1,36 1,-55-5,1 0,0 1,-1 1,0 1,0 1,0 1,3 2,-4-3,-1-1,1-1,0 0,0-2,0 0,4-1,-10 0,0 1,0 1,0 0,-1 1,1 0,2 3,55 14,-32-17,-1-1,1-2,27-3,0 1,-61 1,-1 0,1 0,-1 0,1 0,-1 0,1-1,-1 0,1 1,-1-1,0-1,1 1,-1 0,0-1,0 1,0-1,2-2,-5 4,1-1,-1 0,0 1,0-1,0 1,0-1,0 0,0 1,0-1,0 0,0 1,0-1,0 0,0 1,-1-1,1 1,0-1,0 0,-1 1,1-1,0 1,-1-1,1 1,-1-1,1 1,0-1,-1 1,1-1,-1 1,1 0,-1-1,0 1,1 0,-1-1,1 1,-1 0,0 0,1 0,-1-1,1 1,-1 0,0 0,1 0,-1 0,0 0,1 0,-1 0,0 0,0 1,-23-5,-1 2,0 1,0 0,-12 3,-4-1,-157 0,82-20,-12-9,-6-17,107 20,27 25,0-1,-1 0,1 1,0-1,-1 0,1 0,0 1,0-1,0 0,0 0,0 1,-1-1,1 0,1 0,-1 1,0-1,0 0,0 0,0 1,0-1,1 0,-1 0,0 1,1-1,-1 0,0 1,1-1,-1 1,1-1,-1 0,1 1,-1-1,1 1,0-1,-1 1,1-1,0 1,-1 0,1-1,0 1,-1 0,1 0,0-1,0 1,12-3,0 0,1 1,-1 0,1 2,-1-1,1 1,8 2,2-1,634 0,-621-1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6T19:13:31.54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51 302,'35'10,"76"5,-43-9,138 14,-63-20,-42 11,-65-10,-23-1,0 0,0 1,0 0,0 2,0-1,1 2,12 2,-1-1,1-2,0 0,1-2,-1 0,20-4,7 2,1012 1,-1038-1,1-1,-1-2,0-1,0-1,-1-1,7-3,95-20,-15-33,9 24,-47 13,-60 17,-1 0,1 2,1-1,0 2,0 0,0 1,1 1,9-2,1 10,-26-4,-1 0,1 0,-1 0,1 0,-1 1,1-1,-1 0,0 0,1 1,-1-1,0 0,1 0,-1 1,0-1,1 0,-1 1,0-1,1 1,-1-1,0 0,0 1,0-1,1 1,-1-1,0 0,0 1,0-1,0 1,0-1,0 1,0-1,0 1,0-1,0 1,0-1,0 0,0 1,0-1,0 1,-1-1,1 1,0-1,0 0,-1 1,1-1,0 1,0-1,-1 0,1 1,0-1,-1 0,1 1,0-1,-1 0,1 0,-1 1,-6 4,-1 0,0-1,0 0,0 0,-1-1,1 1,-1-2,0 1,0-2,0 1,0-1,-6 0,9 0,-80 7,-1-3,-27-5,72-1,-838 0,870 1,0 0,0-2,0 1,0-1,0 0,0-1,1 0,0-1,-1 0,-6-4,-67-32,73 33,-1 1,0 0,-1 1,1 1,-1 0,0 0,0 1,0 0,0 1,-11 0,-246 4,50-2,72-25,-25 23,52-19,-11 11,18-11,-7 6,100 10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6T19:13:35.31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1,'0'0,"0"0,0 0,0 0,0 0,0 0,0 0,0 0,0 0,0 0,1 1,3 4,0 0,0 0,0 0,0 0,1-1,0 1,0-1,0-1,1 1,-1-1,1 0,0 0,0 0,0-1,0 0,64 12,0-4,1-3,1-3,184 33,-95-21,0-7,48-8,905-2,-757-12,223 10,172-2,-278 34,-166-15,53 7,114-21,3-14,-49 3,-253 6,65 10,11 10,-220-15,-18-1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00:55:09.56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1598 122,'13'5,"115"34,71 57,-184-91,-1-2,1 0,0 0,0-1,0-1,0-1,0 0,14-2,7 1,496-4,-491 2,-12 0,0 1,1 1,-1 2,1 0,-1 3,0 0,0 2,25 8,52 20,181 6,-111 10,-113-42,0-2,0-4,52-5,-33 2,141 0,-191-1,0-1,0-2,-1-1,23-8,-22 6,148-45,-111 31,0 3,1 2,0 4,4 3,41 5,38 6,-31 1,496-2,-449 11,-14 11,161-22,-178-3,55-13,-1 4,109 9,-203 4,-73-1,0-1,0-1,0-1,-1-1,2-2,257-71,-180 60,59 1,13-2,-81 7,1 4,24 5,-67 3,98-5,-55-7,1 5,18 4,584 3,-261 10,-199-3,-36 5,109-11,-171-3,325 1,-165-11,30 11,-300-2,-1-1,1-1,14-5,29-3,63 0,0 7,34 7,-67-1,605-1,-426-20,-47 18,-34-20,47 22,-84 11,-1 0,-151-10,0 0,1 1,-2 0,1 1,0 0,-1 1,1 0,-1 1,9 5,26 11,27 18,-68-34,0 1,0-1,-1 2,1-1,-1 0,-1 1,1 0,-1-1,1 6,18 49,-6 33,-14-67,0-15,-1-5,0 0,0 0,-1 0,0 1,0-1,-1 0,1 0,-1 0,-3 6,2-10,0-1,0 1,-1-1,1 0,-1 0,0 0,0 0,1 0,-1 0,-1-1,1 0,0 1,0-1,0 0,-1-1,1 1,0-1,-1 1,1-1,0 0,-1 0,1 0,-1-1,-1 0,0 1,-418-4,-30-1,-84 1,292 13,47 12,-142 3,-44-24,356 0,0 1,1 2,-1 0,1 2,-17 5,-205 65,-144 2,0-23,353-47,1 1,0 2,0 1,-2 4,10-4,-1-1,-1-2,1-1,-1-2,-25 1,-208 15,-74 2,131-3,38 3,-237-10,-581-14,914 3,0 2,0 4,-9 5,56-7,-76 13,-98 5,-109-2,51 1,-223-24,434 4,0 1,-48 12,26-4,-145 16,-5-7,-83 17,204-14,-32 5,60-21,-10 3,-31 6,-738 145,770-143,-1-4,0-3,-21-3,1-8,1-4,-1-4,1-5,-8-6,-208-39,178 27,95 19,-1 3,1 1,-1 2,0 2,0 3,-19 2,16-2,-229-7,-126-20,183 19,205 7,-1-1,0 0,1-1,0-1,-14-5,-36-8,-80-7,12 0,89 18,0 1,-1 2,0 2,-17 3,-12-1,24-1,-14-1,1 3,-1 2,-2 4,-22 11,-54 21,18-5,78-25,0-3,0-1,-12-1,-147 24,80-7,116-22,7 1,-1 0,1-1,0 1,0-1,-1 0,1 1,0-1,0 0,-1 0,1 0,0-1,-1 1,1-1,0 1,0-1,0 0,-1 0,1 0,0 0,0 0,0 0,0 0,1-1,-1 1,0-1,0 1,1-1,-1 0,1 0,0 0,-1 1,1-1,0-1,0 1,-1-9,1 0,0 0,1 0,1 0,-1 0,2 0,-1 1,2-1,-1 0,1 1,1-1,1-2,-2 6,1-1,-1 1,1-1,0 1,1 0,-1 1,5-5,0 1,0 0,1 1,-1 0,2 1,0 0,0 0,0 1,1 1,0 0,0 1,1-1,-4 4,1-1,-1 0,0-1,0 0,0 0,-1-1,2-1,-2 2,0 1,1 0,-1 1,0-1,1 1,-1 1,1 0,0 0,0 1,-1 0,1 0,3 2,5-2,31-1,0-2,0-1,8-5,129-19,-113 22,-1 3,32 3,-36 1,-35-2,1-2,-1-1,1-1,-1-2,-1-1,9-5,47-9,1 4,1 3,1 5,13 2,108-13,5-8,129 30,2592-1,-2554 11,286-11,-390-9,-124 0,122-25,-219 24,137-30,24-26,-30 20,122 10,-64 14,93 21,-145-15,42-6,75-3,42 25,-108 26,19-3,-75-5,-189-18,81 13,0-3,23-2,133-10,-197 6,-41-4,0 0,1 0,-1 0,0 0,1 0,-1 0,0 1,0-1,1 0,-1 0,0 0,1 0,-1 0,0 0,0 1,1-1,-1 0,0 0,0 1,1-1,-1 0,0 0,0 0,0 1,0-1,1 0,-1 1,0-1,0 0,0 1,0-1,0 0,0 0,0 1,0-1,0 0,0 1,0-1,0 0,0 1,0-1,0 0,0 1,0-1,0 0,0 0,-1 1,1-1,0 0,0 1,0-1,0 0,-1 0,1 0,0 1,0-1,0 0,-1 0,1 0,0 1,-1-1,1 0,0 0,0 0,-1 0,1 0,0 0,-1 1,1-1,-21 10,1-5,-1-1,0-1,1 0,-1-2,0 0,-7-2,5 1,-1069-1,489 0,360-8,202 5,-1-2,1-2,0-2,1-1,-7-5,-31-5,-2 4,-1 4,0 3,0 3,-1 4,-43 5,74-2,-79-1,0 6,0 5,-69 17,-376 72,192-44,251-30,26-3,0-5,-2-5,-7-4,-366-11,-141 3,491-8,115 5,-1 0,1-1,0-2,0 1,-1-2,-35-12,-2 4,-1 2,-1 3,1 2,-8 2,-180-19,-60 26,271 1,1 1,-1 2,1 1,0 1,0 2,1 1,0 2,-13 7,-290 127,306-135,1 2,0 0,1 2,1 1,0 1,1 1,1 1,-8 9,28-25,-7 5,0 1,1 0,0 1,1 0,0 0,-4 9,11-18,-1 0,1-1,-1 1,1 0,-1-1,1 1,0 0,0 0,-1-1,1 1,0 0,0 0,0 0,0 0,0-1,0 1,0 0,0 0,0 0,0-1,0 1,0 0,1 0,-1 0,0-1,1 1,-1 0,0 0,1-1,-1 1,1 0,-1-1,1 1,-1-1,1 1,0 0,-1-1,1 1,0-1,-1 0,1 1,0-1,0 0,-1 1,1-1,0 0,0 0,61 5,85-6,0-6,53-14,165-33,117-29,-365 66,0 5,0 5,91 8,-160 2,-48-3,0 0,0 1,0-1,0 0,0 1,0-1,0 0,1 0,-1 1,0-1,0 0,0 1,0-1,-1 0,1 1,0-1,0 0,0 1,0-1,0 0,0 0,0 1,0-1,-1 0,1 1,0-1,0 0,0 0,-1 1,1-1,0 0,0 0,-1 0,1 0,0 1,0-1,-1 0,1 0,0 0,-1 0,1 0,0 0,-1 0,1 0,0 1,-1-1,1 0,0-1,0 1,-1 0,1 0,0 0,-1 0,1 0,0 0,-1 0,1 0,0 0,0-1,-1 1,-267 73,86-15,-138 67,295-115,-179 66,-35-1,228-71,-44 14,-1-3,-1-2,0-2,-1-3,0-2,0-3,-41-4,96 1,0 0,0-1,0 1,0-1,0 1,0-1,1 0,-1 0,0 0,0 0,1-1,-1 1,1-1,-1 1,1-1,0 0,0 0,0 0,0 0,0 0,-1-2,-80-102,27 31,26 29,-55-78,65 95,1-1,2-1,-1-5,-30-54,38 77,-1-1,0 1,-1 1,0 0,-1 1,-1 0,-11-7,14 10,-1 1,0 1,0 0,-1 0,0 1,0 1,0 0,-9-1,-61-23,71 22,0 1,0 0,0 1,-1 0,0 1,0 0,-8 1,-84-6,80 2,1 0,0-1,1-1,-1-2,-18-10,35 14,1 1,-1-2,1 1,0-1,0 0,1 0,0-1,0 1,0-1,1 0,1-1,-1 1,1-1,1 1,0-1,-1-6,-11-28,12 37,-1-1,1 0,1 1,-1-1,1 0,0 0,1 0,0 0,0 0,0 0,1-4,1 8,-1 1,1-1,0 1,0-1,0 1,0 0,0 0,0 0,1 0,-1 0,1 0,-1 0,1 1,0 0,-1-1,1 1,0 0,0 0,0 1,0-1,0 0,0 1,0 0,0 0,0 0,0 0,0 0,1 1,14-3,109-9,1 6,35 7,-37-1,177-1,-260-3,0-1,39-9,-27 4,-41 7,89-14,1 4,12 4,406 9,-452 0,4 0,0-3,0-3,34-8,-62 4,37-7,77-5,94 18,-162 5,-75-3,1 0,-1 0,0-2,0 0,0-1,10-4,7-3,-1 1,2 2,-1 2,7 0,172-12,34 9,419 10,-661-1,0 0,-1 1,1 0,0 0,-1 0,1 0,0 1,-1 0,0 0,1 0,-1 0,0 1,0-1,0 1,-1 0,1 1,-1-1,0 0,1 1,-1 0,-1 0,1 0,-1 0,1 0,-1 0,0 3,2 1,-1 0,-1 0,0 1,0-1,0 1,-1 0,0-1,-1 1,0 0,0-1,-1 1,0 0,-1-1,-1 4,-1-3,0-1,-1 0,0 0,-1-1,0 1,0-1,0 0,-1-1,0 0,-1 0,1 0,-1-1,0 0,0 0,-1-1,1 0,-1-1,-2 1,-216 100,150-63,-132 60,-52-2,189-75,-1-3,0-4,-46 5,-162 14,27-4,179-19,1 4,-27 11,-353 135,425-153,0 1,1 2,1 1,0 1,1 1,-3 3,7-1,-4 4,0-2,-2-1,0-1,-21 9,20-11,26-9,16-4,113-4,2-9,45-8,278-34,25-26,345-88,-396 90,288-58,-678 127,225-48,156-10,-69 40,157 16,447 11,-555 6,342-12,-79 0,-435 12,-22 33,-96-27,79-2,-68-12,-22 0,69 8,238 46,-157-31,29 18,73-5,-132-15,-54 9,-152-28,-1-1,-1 1,0-1,0 1,0 1,0-1,0 1,0 0,-1 1,4 2,53 41,-62-47,1 1,-1-1,1 1,-1-1,0 1,1 0,-1-1,0 1,0 0,0 0,1 0,-1 0,0 0,0 0,-1 1,1-1,0 0,0 0,0 1,-1-1,1 0,-1 1,1-1,-1 1,0-1,1 0,-1 1,0-1,0 1,0-1,0 1,0-1,0 1,0-1,-1 1,1-1,-1 1,1-1,-1 0,1 1,-1-1,0 0,1 1,-1-1,0 0,-5 4,1-1,-1 0,1 0,-1-1,-1 0,1 0,0 0,-1-1,-5 2,-119 23,106-23,-101 17,-723 102,711-102,-47 17,144-28,0-2,-1-1,-1-2,1-2,-6-2,-500-3,-270 2,743-1,0 4,0 3,0 3,-49 14,64-8,-1-3,-1-3,-18-1,-152 10,22 4,-335 48,412-52,-2-6,-103-5,12-1,-272 35,223-6,-36 4,-155-5,-342-26,536-10,254 2,-440 8,-8 19,-57 11,137 2,31-29,-45 27,367-35,1 1,1 2,-13 5,-12 2,18-8,-1-1,0-2,0-1,-9-3,-5 1,43 1,-86 0,-61 8,-102 23,96-9,19-4,-21 10,34-5,-113 17,-63-16,286-22,0 1,0 0,0 2,1 1,0 0,-6 4,12-5,0 0,-1-1,1-1,-1 0,0-1,1-1,-10 0,-482-4,499 3,0-2,0 1,0-1,0 0,1 0,-1-1,0 0,1 0,0 0,0-1,0 0,0 0,1-1,-1 0,1 0,0 0,1 0,-1-1,1 0,0 0,-8-8,-22-20,25 26,1-1,-1 1,1-2,1 1,0-1,0 0,-2-5,2 2,-1 1,0 0,-1 0,0 1,-1 0,-10-8,-10-12,28 29,0 0,0-1,0 1,1-1,-1 1,1-1,-1 0,1 0,0 0,0 0,0 0,0 0,1 0,-1 0,1 0,-1 0,1 0,0 0,1 0,-1 0,0 0,1-1,0 1,0 0,0 0,0 1,0-1,0 0,1 0,-1 1,1-2,3 0,-1 0,1 0,-1 1,1-1,0 1,0 0,1 0,-1 1,1-1,-1 1,1 1,0-1,-1 1,1 0,0 0,93-3,-89 4,272 10,-188 20,-63-23,0-1,1-2,-1-1,1-2,0-1,13-2,15 1,447 0,-467 0,1-2,-1-1,1-3,22-7,86-19,117-3,-42 11,1 10,80 11,-221 5,154-5,472-15,-633 19,0-4,39-8,0-2,1 4,39 6,388 5,-472-3,-1-3,0-3,0-3,4-4,330-65,-369 74,328-45,42-7,-243 37,107-14,-79 7,20 13,159 11,-226 5,142-17,321 10,-374 7,930-1,-758-20,-259 12,609-20,-409 23,-2-18,-217 15,65-14,-106 12,66 1,-128 7,1-1,-1-2,0 0,7-3,49-11,90 6,-47 6,-6-2,47 5,9-17,-44 1,-17 8,-25-1,-40 7,-1-2,0-2,0-3,1-2,129-53,-23 22,-33 28,-35 6,-6-7,48 17,-125 2,-1 0,0 0,1 0,-1 1,1-1,-1 0,1 1,-1-1,0 1,1-1,-1 1,0 0,0-1,1 1,-1 0,0 0,0 0,0 0,0 0,0 0,0 0,0 0,0 1,-1-1,1 0,0 0,-1 1,1-1,-1 1,1-1,-1 0,0 1,0-1,1 1,-1-1,0 1,1 24,-1-20,0-1,1 1,-1 0,1-1,0 1,0-1,1 1,0-1,0 0,0 1,8 9,1 0,0 0,1-1,0-1,3 2,20 23,-10-9,-14-14,2 0,0-1,0 0,16 11,-24-22,0 1,0 0,0 0,0 1,-1-1,0 1,0 0,0 0,0 0,-1 1,0-1,0 1,-1 0,1 0,-1 0,-1 0,1 0,-1 1,2 100,-3-105,1 0,-1 0,0 0,-1-1,1 1,0 0,0 0,-1-1,1 1,-1 0,0-1,1 1,-1 0,0-1,0 1,0-1,0 1,0-1,0 0,-1 0,1 1,0-1,-1 0,1 0,-1 0,1 0,-1 0,1-1,-1 1,1 0,-1-1,-1 1,-7 0,0 0,0-1,0 0,0-1,0 0,0-1,0 0,0 0,1-1,-1 0,-3-2,-15-6,0 2,0 1,-1 1,0 1,-4 1,-239 5,211 4,0 2,0 3,-41 13,-37 6,-149 20,7 8,143-38,-402 35,75 17,-224 22,461-75,-253 25,-19 30,436-63,-383 47,-133-7,286-33,-95-16,163-2,34 2,86-10,105 10,0 0,0 0,0 0,0 0,0 0,0 0,0 0,0 0,0 0,0 0,0-1,0 1,0 0,0-1,0 1,1-1,-1 1,0-1,0 0,0 1,0-1,1 0,-1 1,0-1,1 0,-1 0,1 0,-1 0,1 1,-1-1,1 0,-1 0,1 0,0 0,-1 0,1 0,0 0,2-1,1 0,-1 0,0 0,1 0,0 1,-1-1,1 1,0 0,0-1,0 1,-1 1,1-1,0 0,0 1,3-1,119-12,547-20,229 10,292 24,-624 16,-14-1,-491-17,-6-1,-1 3,0 3,7 2,152 34,-167-31,-11-2,1-1,0-2,4-1,430-5,-139-4,149 1,-375-11,-64 6,40-6,1 4,74 0,199 13,-240-21,-51 17,-413 3,271-6,-1-2,-18-8,-22-2,-239-30,15 15,135 20,-463-19,-309 32,651-10,-49-19,-204-6,106 11,-261 12,493 13,-551 0,253 27,453-19,1 3,-16 8,-80 11,0-8,-59-5,-285 5,291 8,74-7,-356 26,164-6,199-11,95-17,3-7,0-1,0-3,-1-3,0-2,-8-3,-31 1,-663 2,624 5,1 5,0 7,-14 8,-190 53,267-60,0 4,-11 7,-68 27,-153 35,-212 24,511-114,-68 19,-1-3,0-3,-1-3,-21-2,-264-13,-356 4,685 2,1 1,0 1,-19 5,-16 3,-152 17,77-22,109-7,145-4,82-15,-87 7,0 4,1 6,13 5,204 12,89 13,-108-20,-98 14,170 12,265-34,236 0,-484-10,-368 10,156-4,6-8,211-34,411-32,-706 69,91-19,-81 14,1 6,0 5,16 6,-2-2,974 0,-1037 2,0 3,16 6,67 7,23-12,4-9,-39 1,-116 1,0-2,0 0,0-2,0-1,-1-1,16-6,44-15,1 3,1 4,8 3,-39 9,24-4,1 3,56 3,-130 5,-1 1,0-1,1 0,-1-1,0 1,0-1,0-1,0 1,0-1,-1 0,1 0,-1-1,0 1,0-1,2-2,124-106,-130 111,0 1,1-1,-1 1,0-1,1 1,-1-1,0 0,0 0,0 0,0 1,0-1,0 0,0 0,0 0,0 0,0-1,-1 1,1 0,0 0,-1 0,1-1,-1 1,1 0,-1-1,1 1,-1 0,0-1,0 1,0 0,0-1,0 1,0-1,0 1,0 0,-1-1,1 1,0 0,-1-1,-6-4,0 0,-1 1,1-1,-1 2,0-1,-1 1,1 0,-1 1,1 0,-5 0,10 2,-148-76,40 48,91 23,-1 2,0 0,0 1,0 0,0 2,-13 1,-65 8,2 3,-1 5,2 5,-62 21,44-12,-60 12,-31 4,-83 20,-82 20,-3-16,-29-14,-30-31,-171-22,270-11,318 7,1 0,-1-1,1 0,0-1,0-1,0 0,0-1,1-1,-1 0,1 0,1-1,-1-1,-1-2,-137-124,123 108,16 14,0 0,-1 1,0 0,-1 1,0 1,-1 0,0 1,0 0,-1 1,0 1,-14-1,1 2,-1 0,0 2,-1 2,-9 0,-75-15,33 6,-1 5,-43 3,-108-22,24 15,-8 10,118-1,52 2,0 1,1 2,-43 11,53-9,-1-1,0-2,0-2,-12-1,-258-3,370 12,70 16,-40-7,67 4,352 2,-126 35,-178-15,-101-19,1-6,16-2,-24-9,14 1,75 17,-42 8,78 13,23-24,1-10,130-14,-227-1,782-1,-932 2,91 0,1-5,21-7,-7-7,-1-5,68-27,59-29,-59 42,-171 38,26-7,-29 7,1 0,0 0,-1-1,1 1,-1 0,1-1,-1 1,1 0,0-1,-1 1,1 0,-1-1,1 1,-1-1,0 1,1-1,-1 1,1-1,-1 1,0-1,1 0,-1 1,0-1,0 1,0-1,1 0,-1 1,0-1,0 0,0 1,0-1,0 0,0 1,0-1,0 1,0-1,-1 0,1 1,0-1,-2-2,0 0,0 0,0 0,0 1,-1-1,1 1,-1 0,0 0,1 0,-1 0,0 0,-2 0,-6-5,-1 1,-1 1,1 0,-1 1,0 0,-9-1,-69-13,-31-2,-34 4,-31 3,-80 4,0 13,-10 11,119-1,-468 27,306-42,305 0,0-1,1 0,-1 0,1-2,0 0,0 0,0-2,-4-2,17 8,0 0,1 0,-1 0,1 0,-1 0,0-1,1 1,-1 0,1 0,-1-1,1 1,-1 0,1-1,-1 1,1 0,-1-1,1 1,-1-1,1 1,-1-1,1 1,0-1,0 1,-1-1,1 0,0 1,0-1,-1 1,1-1,0 0,0 1,0-1,0 1,0-1,0 0,0 1,0-1,0 0,0 1,0-1,1 1,-1-1,0 0,0 1,0-1,1 1,-1-1,1 0,27-16,35-5,36-8,288-66,4 16,59 10,-61 9,214-40,-549 93,1 2,0 2,47 4,-97 2,-20 0,12-2,-322 23,-368 78,679-99,-916 147,895-142,-485 89,415-87,105-9,0 0,0 1,0-1,0 0,-1 0,1 0,0 0,0 0,0 0,-1 0,1 0,0 0,0 0,0 0,-1 0,1 0,0 0,0 0,0 0,-1 0,1 0,0 0,0 0,0 0,0 0,-1-1,1 1,0 0,0 0,0 0,0 0,-1 0,1 0,0-1,0 1,0 0,0 0,0 0,0 0,0-1,0 1,-1 0,1 0,0 0,0-1,0 1,0 0,0 0,0 0,0-1,0 1,0 0,0 0,0 0,0-1,0 1,1 0,-1 0,0 0,0 0,0-1,0 1,0 0,0 0,0 0,17-14,45-22,55-16,42-11,-153 60,868-332,-871 334,52-21,2 3,0 2,2 3,-1 2,1 3,1 2,3 3,-42 6,-15 0,-16 0,-366 37,248-25,-24 5,-529 80,318-35,-27-2,317-52,-549 56,289-36,128-16,1-9,-102-15,225 2,1-3,0-4,-25-10,-107-14,138 28,-263-75,239 69,-1 5,-1 4,-61 5,-56-18,-269 21,402 0,1 4,-1 4,2 3,-23 8,-108 40,194-54,-1 0,0-1,-1-1,1 0,0-2,-1-1,-7 0,-3 0,18 0,0 0,0 0,1-1,-1-1,0 0,-11-4,21 5,0-1,0 1,0-1,0 0,0 0,0-1,1 1,-1 0,1-1,-1 1,1-1,0 0,0 0,0 0,0 0,1 0,0-1,-1 1,0-3,-9-69,11 69,-1-5,0 0,1-1,1 1,0-1,0 1,1 0,1-1,0 1,0 0,1 1,1-2,-3 9,9-21,-11 24,0 0,0-1,1 1,-1-1,0 1,0-1,0 1,0-1,0 1,0-1,0 1,0 0,0-1,0 1,0-1,0 1,0-1,0 1,-1-1,1 1,0-1,0 1,-1 0,1-1,0 1,0-1,-1 1,1 0,0-1,-1 1,1 0,0 0,-1-1,1 1,-1 0,1 0,0-1,-1 1,1 0,-1 0,1 0,-1 0,1 0,-1 0,1 0,-1 0,1 0,-65 11,-3 12,0 3,2 3,-23 16,-2 0,-139 68,208-101,20-7,81-27,460-160,-227 86,-263 82,1 2,0 1,0 4,34-2,-43 8,0 1,0 2,1 2,-2 2,1 1,-1 3,3 1,11 8,-1 2,0 2,-2 3,-1 1,36 28,182 149,-181-144,3-4,2-4,2-4,2-5,2-3,80 19,406 110,-452-134,2-6,0-6,86 2,268-12,-293-6,332 4,-196-22,-282 6,0-2,-1-3,0-1,33-14,-21 7,143-42,-148 44,-2-3,0-1,-2-3,16-11,231-131,8 30,-244 111,1 3,1 2,1 4,0 2,10 2,19-4,-76 11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30T00:55:09.56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1598 122,'13'5,"115"34,71 57,-184-91,-1-2,1 0,0 0,0-1,0-1,0-1,0 0,14-2,7 1,496-4,-491 2,-12 0,0 1,1 1,-1 2,1 0,-1 3,0 0,0 2,25 8,52 20,181 6,-111 10,-113-42,0-2,0-4,52-5,-33 2,141 0,-191-1,0-1,0-2,-1-1,23-8,-22 6,148-45,-111 31,0 3,1 2,0 4,4 3,41 5,38 6,-31 1,496-2,-449 11,-14 11,161-22,-178-3,55-13,-1 4,109 9,-203 4,-73-1,0-1,0-1,0-1,-1-1,2-2,257-71,-180 60,59 1,13-2,-81 7,1 4,24 5,-67 3,98-5,-55-7,1 5,18 4,584 3,-261 10,-199-3,-36 5,109-11,-171-3,325 1,-165-11,30 11,-300-2,-1-1,1-1,14-5,29-3,63 0,0 7,34 7,-67-1,605-1,-426-20,-47 18,-34-20,47 22,-84 11,-1 0,-151-10,0 0,1 1,-2 0,1 1,0 0,-1 1,1 0,-1 1,9 5,26 11,27 18,-68-34,0 1,0-1,-1 2,1-1,-1 0,-1 1,1 0,-1-1,1 6,18 49,-6 33,-14-67,0-15,-1-5,0 0,0 0,-1 0,0 1,0-1,-1 0,1 0,-1 0,-3 6,2-10,0-1,0 1,-1-1,1 0,-1 0,0 0,0 0,1 0,-1 0,-1-1,1 0,0 1,0-1,0 0,-1-1,1 1,0-1,-1 1,1-1,0 0,-1 0,1 0,-1-1,-1 0,0 1,-418-4,-30-1,-84 1,292 13,47 12,-142 3,-44-24,356 0,0 1,1 2,-1 0,1 2,-17 5,-205 65,-144 2,0-23,353-47,1 1,0 2,0 1,-2 4,10-4,-1-1,-1-2,1-1,-1-2,-25 1,-208 15,-74 2,131-3,38 3,-237-10,-581-14,914 3,0 2,0 4,-9 5,56-7,-76 13,-98 5,-109-2,51 1,-223-24,434 4,0 1,-48 12,26-4,-145 16,-5-7,-83 17,204-14,-32 5,60-21,-10 3,-31 6,-738 145,770-143,-1-4,0-3,-21-3,1-8,1-4,-1-4,1-5,-8-6,-208-39,178 27,95 19,-1 3,1 1,-1 2,0 2,0 3,-19 2,16-2,-229-7,-126-20,183 19,205 7,-1-1,0 0,1-1,0-1,-14-5,-36-8,-80-7,12 0,89 18,0 1,-1 2,0 2,-17 3,-12-1,24-1,-14-1,1 3,-1 2,-2 4,-22 11,-54 21,18-5,78-25,0-3,0-1,-12-1,-147 24,80-7,116-22,7 1,-1 0,1-1,0 1,0-1,-1 0,1 1,0-1,0 0,-1 0,1 0,0-1,-1 1,1-1,0 1,0-1,0 0,-1 0,1 0,0 0,0 0,0 0,0 0,1-1,-1 1,0-1,0 1,1-1,-1 0,1 0,0 0,-1 1,1-1,0-1,0 1,-1-9,1 0,0 0,1 0,1 0,-1 0,2 0,-1 1,2-1,-1 0,1 1,1-1,1-2,-2 6,1-1,-1 1,1-1,0 1,1 0,-1 1,5-5,0 1,0 0,1 1,-1 0,2 1,0 0,0 0,0 1,1 1,0 0,0 1,1-1,-4 4,1-1,-1 0,0-1,0 0,0 0,-1-1,2-1,-2 2,0 1,1 0,-1 1,0-1,1 1,-1 1,1 0,0 0,0 1,-1 0,1 0,3 2,5-2,31-1,0-2,0-1,8-5,129-19,-113 22,-1 3,32 3,-36 1,-35-2,1-2,-1-1,1-1,-1-2,-1-1,9-5,47-9,1 4,1 3,1 5,13 2,108-13,5-8,129 30,2592-1,-2554 11,286-11,-390-9,-124 0,122-25,-219 24,137-30,24-26,-30 20,122 10,-64 14,93 21,-145-15,42-6,75-3,42 25,-108 26,19-3,-75-5,-189-18,81 13,0-3,23-2,133-10,-197 6,-41-4,0 0,1 0,-1 0,0 0,1 0,-1 0,0 1,0-1,1 0,-1 0,0 0,1 0,-1 0,0 0,0 1,1-1,-1 0,0 0,0 1,1-1,-1 0,0 0,0 0,0 1,0-1,1 0,-1 1,0-1,0 0,0 1,0-1,0 0,0 0,0 1,0-1,0 0,0 1,0-1,0 0,0 1,0-1,0 0,0 1,0-1,0 0,0 0,-1 1,1-1,0 0,0 1,0-1,0 0,-1 0,1 0,0 1,0-1,0 0,-1 0,1 0,0 1,-1-1,1 0,0 0,0 0,-1 0,1 0,0 0,-1 1,1-1,-21 10,1-5,-1-1,0-1,1 0,-1-2,0 0,-7-2,5 1,-1069-1,489 0,360-8,202 5,-1-2,1-2,0-2,1-1,-7-5,-31-5,-2 4,-1 4,0 3,0 3,-1 4,-43 5,74-2,-79-1,0 6,0 5,-69 17,-376 72,192-44,251-30,26-3,0-5,-2-5,-7-4,-366-11,-141 3,491-8,115 5,-1 0,1-1,0-2,0 1,-1-2,-35-12,-2 4,-1 2,-1 3,1 2,-8 2,-180-19,-60 26,271 1,1 1,-1 2,1 1,0 1,0 2,1 1,0 2,-13 7,-290 127,306-135,1 2,0 0,1 2,1 1,0 1,1 1,1 1,-8 9,28-25,-7 5,0 1,1 0,0 1,1 0,0 0,-4 9,11-18,-1 0,1-1,-1 1,1 0,-1-1,1 1,0 0,0 0,-1-1,1 1,0 0,0 0,0 0,0 0,0-1,0 1,0 0,0 0,0 0,0-1,0 1,0 0,1 0,-1 0,0-1,1 1,-1 0,0 0,1-1,-1 1,1 0,-1-1,1 1,-1-1,1 1,0 0,-1-1,1 1,0-1,-1 0,1 1,0-1,0 0,-1 1,1-1,0 0,0 0,61 5,85-6,0-6,53-14,165-33,117-29,-365 66,0 5,0 5,91 8,-160 2,-48-3,0 0,0 1,0-1,0 0,0 1,0-1,0 0,1 0,-1 1,0-1,0 0,0 1,0-1,-1 0,1 1,0-1,0 0,0 1,0-1,0 0,0 0,0 1,0-1,-1 0,1 1,0-1,0 0,0 0,-1 1,1-1,0 0,0 0,-1 0,1 0,0 1,0-1,-1 0,1 0,0 0,-1 0,1 0,0 0,-1 0,1 0,0 1,-1-1,1 0,0-1,0 1,-1 0,1 0,0 0,-1 0,1 0,0 0,-1 0,1 0,0 0,0-1,-1 1,-267 73,86-15,-138 67,295-115,-179 66,-35-1,228-71,-44 14,-1-3,-1-2,0-2,-1-3,0-2,0-3,-41-4,96 1,0 0,0-1,0 1,0-1,0 1,0-1,1 0,-1 0,0 0,0 0,1-1,-1 1,1-1,-1 1,1-1,0 0,0 0,0 0,0 0,0 0,-1-2,-80-102,27 31,26 29,-55-78,65 95,1-1,2-1,-1-5,-30-54,38 77,-1-1,0 1,-1 1,0 0,-1 1,-1 0,-11-7,14 10,-1 1,0 1,0 0,-1 0,0 1,0 1,0 0,-9-1,-61-23,71 22,0 1,0 0,0 1,-1 0,0 1,0 0,-8 1,-84-6,80 2,1 0,0-1,1-1,-1-2,-18-10,35 14,1 1,-1-2,1 1,0-1,0 0,1 0,0-1,0 1,0-1,1 0,1-1,-1 1,1-1,1 1,0-1,-1-6,-11-28,12 37,-1-1,1 0,1 1,-1-1,1 0,0 0,1 0,0 0,0 0,0 0,1-4,1 8,-1 1,1-1,0 1,0-1,0 1,0 0,0 0,0 0,1 0,-1 0,1 0,-1 0,1 1,0 0,-1-1,1 1,0 0,0 0,0 1,0-1,0 0,0 1,0 0,0 0,0 0,0 0,0 0,1 1,14-3,109-9,1 6,35 7,-37-1,177-1,-260-3,0-1,39-9,-27 4,-41 7,89-14,1 4,12 4,406 9,-452 0,4 0,0-3,0-3,34-8,-62 4,37-7,77-5,94 18,-162 5,-75-3,1 0,-1 0,0-2,0 0,0-1,10-4,7-3,-1 1,2 2,-1 2,7 0,172-12,34 9,419 10,-661-1,0 0,-1 1,1 0,0 0,-1 0,1 0,0 1,-1 0,0 0,1 0,-1 0,0 1,0-1,0 1,-1 0,1 1,-1-1,0 0,1 1,-1 0,-1 0,1 0,-1 0,1 0,-1 0,0 3,2 1,-1 0,-1 0,0 1,0-1,0 1,-1 0,0-1,-1 1,0 0,0-1,-1 1,0 0,-1-1,-1 4,-1-3,0-1,-1 0,0 0,-1-1,0 1,0-1,0 0,-1-1,0 0,-1 0,1 0,-1-1,0 0,0 0,-1-1,1 0,-1-1,-2 1,-216 100,150-63,-132 60,-52-2,189-75,-1-3,0-4,-46 5,-162 14,27-4,179-19,1 4,-27 11,-353 135,425-153,0 1,1 2,1 1,0 1,1 1,-3 3,7-1,-4 4,0-2,-2-1,0-1,-21 9,20-11,26-9,16-4,113-4,2-9,45-8,278-34,25-26,345-88,-396 90,288-58,-678 127,225-48,156-10,-69 40,157 16,447 11,-555 6,342-12,-79 0,-435 12,-22 33,-96-27,79-2,-68-12,-22 0,69 8,238 46,-157-31,29 18,73-5,-132-15,-54 9,-152-28,-1-1,-1 1,0-1,0 1,0 1,0-1,0 1,0 0,-1 1,4 2,53 41,-62-47,1 1,-1-1,1 1,-1-1,0 1,1 0,-1-1,0 1,0 0,0 0,1 0,-1 0,0 0,0 0,-1 1,1-1,0 0,0 0,0 1,-1-1,1 0,-1 1,1-1,-1 1,0-1,1 0,-1 1,0-1,0 1,0-1,0 1,0-1,0 1,0-1,-1 1,1-1,-1 1,1-1,-1 0,1 1,-1-1,0 0,1 1,-1-1,0 0,-5 4,1-1,-1 0,1 0,-1-1,-1 0,1 0,0 0,-1-1,-5 2,-119 23,106-23,-101 17,-723 102,711-102,-47 17,144-28,0-2,-1-1,-1-2,1-2,-6-2,-500-3,-270 2,743-1,0 4,0 3,0 3,-49 14,64-8,-1-3,-1-3,-18-1,-152 10,22 4,-335 48,412-52,-2-6,-103-5,12-1,-272 35,223-6,-36 4,-155-5,-342-26,536-10,254 2,-440 8,-8 19,-57 11,137 2,31-29,-45 27,367-35,1 1,1 2,-13 5,-12 2,18-8,-1-1,0-2,0-1,-9-3,-5 1,43 1,-86 0,-61 8,-102 23,96-9,19-4,-21 10,34-5,-113 17,-63-16,286-22,0 1,0 0,0 2,1 1,0 0,-6 4,12-5,0 0,-1-1,1-1,-1 0,0-1,1-1,-10 0,-482-4,499 3,0-2,0 1,0-1,0 0,1 0,-1-1,0 0,1 0,0 0,0-1,0 0,0 0,1-1,-1 0,1 0,0 0,1 0,-1-1,1 0,0 0,-8-8,-22-20,25 26,1-1,-1 1,1-2,1 1,0-1,0 0,-2-5,2 2,-1 1,0 0,-1 0,0 1,-1 0,-10-8,-10-12,28 29,0 0,0-1,0 1,1-1,-1 1,1-1,-1 0,1 0,0 0,0 0,0 0,0 0,1 0,-1 0,1 0,-1 0,1 0,0 0,1 0,-1 0,0 0,1-1,0 1,0 0,0 0,0 1,0-1,0 0,1 0,-1 1,1-2,3 0,-1 0,1 0,-1 1,1-1,0 1,0 0,1 0,-1 1,1-1,-1 1,1 1,0-1,-1 1,1 0,0 0,93-3,-89 4,272 10,-188 20,-63-23,0-1,1-2,-1-1,1-2,0-1,13-2,15 1,447 0,-467 0,1-2,-1-1,1-3,22-7,86-19,117-3,-42 11,1 10,80 11,-221 5,154-5,472-15,-633 19,0-4,39-8,0-2,1 4,39 6,388 5,-472-3,-1-3,0-3,0-3,4-4,330-65,-369 74,328-45,42-7,-243 37,107-14,-79 7,20 13,159 11,-226 5,142-17,321 10,-374 7,930-1,-758-20,-259 12,609-20,-409 23,-2-18,-217 15,65-14,-106 12,66 1,-128 7,1-1,-1-2,0 0,7-3,49-11,90 6,-47 6,-6-2,47 5,9-17,-44 1,-17 8,-25-1,-40 7,-1-2,0-2,0-3,1-2,129-53,-23 22,-33 28,-35 6,-6-7,48 17,-125 2,-1 0,0 0,1 0,-1 1,1-1,-1 0,1 1,-1-1,0 1,1-1,-1 1,0 0,0-1,1 1,-1 0,0 0,0 0,0 0,0 0,0 0,0 0,0 0,0 1,-1-1,1 0,0 0,-1 1,1-1,-1 1,1-1,-1 0,0 1,0-1,1 1,-1-1,0 1,1 24,-1-20,0-1,1 1,-1 0,1-1,0 1,0-1,1 1,0-1,0 0,0 1,8 9,1 0,0 0,1-1,0-1,3 2,20 23,-10-9,-14-14,2 0,0-1,0 0,16 11,-24-22,0 1,0 0,0 0,0 1,-1-1,0 1,0 0,0 0,0 0,-1 1,0-1,0 1,-1 0,1 0,-1 0,-1 0,1 0,-1 1,2 100,-3-105,1 0,-1 0,0 0,-1-1,1 1,0 0,0 0,-1-1,1 1,-1 0,0-1,1 1,-1 0,0-1,0 1,0-1,0 1,0-1,0 0,-1 0,1 1,0-1,-1 0,1 0,-1 0,1 0,-1 0,1-1,-1 1,1 0,-1-1,-1 1,-7 0,0 0,0-1,0 0,0-1,0 0,0-1,0 0,0 0,1-1,-1 0,-3-2,-15-6,0 2,0 1,-1 1,0 1,-4 1,-239 5,211 4,0 2,0 3,-41 13,-37 6,-149 20,7 8,143-38,-402 35,75 17,-224 22,461-75,-253 25,-19 30,436-63,-383 47,-133-7,286-33,-95-16,163-2,34 2,86-10,105 10,0 0,0 0,0 0,0 0,0 0,0 0,0 0,0 0,0 0,0 0,0-1,0 1,0 0,0-1,0 1,1-1,-1 1,0-1,0 0,0 1,0-1,1 0,-1 1,0-1,1 0,-1 0,1 0,-1 0,1 1,-1-1,1 0,-1 0,1 0,0 0,-1 0,1 0,0 0,2-1,1 0,-1 0,0 0,1 0,0 1,-1-1,1 1,0 0,0-1,0 1,-1 1,1-1,0 0,0 1,3-1,119-12,547-20,229 10,292 24,-624 16,-14-1,-491-17,-6-1,-1 3,0 3,7 2,152 34,-167-31,-11-2,1-1,0-2,4-1,430-5,-139-4,149 1,-375-11,-64 6,40-6,1 4,74 0,199 13,-240-21,-51 17,-413 3,271-6,-1-2,-18-8,-22-2,-239-30,15 15,135 20,-463-19,-309 32,651-10,-49-19,-204-6,106 11,-261 12,493 13,-551 0,253 27,453-19,1 3,-16 8,-80 11,0-8,-59-5,-285 5,291 8,74-7,-356 26,164-6,199-11,95-17,3-7,0-1,0-3,-1-3,0-2,-8-3,-31 1,-663 2,624 5,1 5,0 7,-14 8,-190 53,267-60,0 4,-11 7,-68 27,-153 35,-212 24,511-114,-68 19,-1-3,0-3,-1-3,-21-2,-264-13,-356 4,685 2,1 1,0 1,-19 5,-16 3,-152 17,77-22,109-7,145-4,82-15,-87 7,0 4,1 6,13 5,204 12,89 13,-108-20,-98 14,170 12,265-34,236 0,-484-10,-368 10,156-4,6-8,211-34,411-32,-706 69,91-19,-81 14,1 6,0 5,16 6,-2-2,974 0,-1037 2,0 3,16 6,67 7,23-12,4-9,-39 1,-116 1,0-2,0 0,0-2,0-1,-1-1,16-6,44-15,1 3,1 4,8 3,-39 9,24-4,1 3,56 3,-130 5,-1 1,0-1,1 0,-1-1,0 1,0-1,0-1,0 1,0-1,-1 0,1 0,-1-1,0 1,0-1,2-2,124-106,-130 111,0 1,1-1,-1 1,0-1,1 1,-1-1,0 0,0 0,0 0,0 1,0-1,0 0,0 0,0 0,0 0,0-1,-1 1,1 0,0 0,-1 0,1-1,-1 1,1 0,-1-1,1 1,-1 0,0-1,0 1,0 0,0-1,0 1,0-1,0 1,0 0,-1-1,1 1,0 0,-1-1,-6-4,0 0,-1 1,1-1,-1 2,0-1,-1 1,1 0,-1 1,1 0,-5 0,10 2,-148-76,40 48,91 23,-1 2,0 0,0 1,0 0,0 2,-13 1,-65 8,2 3,-1 5,2 5,-62 21,44-12,-60 12,-31 4,-83 20,-82 20,-3-16,-29-14,-30-31,-171-22,270-11,318 7,1 0,-1-1,1 0,0-1,0-1,0 0,0-1,1-1,-1 0,1 0,1-1,-1-1,-1-2,-137-124,123 108,16 14,0 0,-1 1,0 0,-1 1,0 1,-1 0,0 1,0 0,-1 1,0 1,-14-1,1 2,-1 0,0 2,-1 2,-9 0,-75-15,33 6,-1 5,-43 3,-108-22,24 15,-8 10,118-1,52 2,0 1,1 2,-43 11,53-9,-1-1,0-2,0-2,-12-1,-258-3,370 12,70 16,-40-7,67 4,352 2,-126 35,-178-15,-101-19,1-6,16-2,-24-9,14 1,75 17,-42 8,78 13,23-24,1-10,130-14,-227-1,782-1,-932 2,91 0,1-5,21-7,-7-7,-1-5,68-27,59-29,-59 42,-171 38,26-7,-29 7,1 0,0 0,-1-1,1 1,-1 0,1-1,-1 1,1 0,0-1,-1 1,1 0,-1-1,1 1,-1-1,0 1,1-1,-1 1,1-1,-1 1,0-1,1 0,-1 1,0-1,0 1,0-1,1 0,-1 1,0-1,0 0,0 1,0-1,0 0,0 1,0-1,0 1,0-1,-1 0,1 1,0-1,-2-2,0 0,0 0,0 0,0 1,-1-1,1 1,-1 0,0 0,1 0,-1 0,0 0,-2 0,-6-5,-1 1,-1 1,1 0,-1 1,0 0,-9-1,-69-13,-31-2,-34 4,-31 3,-80 4,0 13,-10 11,119-1,-468 27,306-42,305 0,0-1,1 0,-1 0,1-2,0 0,0 0,0-2,-4-2,17 8,0 0,1 0,-1 0,1 0,-1 0,0-1,1 1,-1 0,1 0,-1-1,1 1,-1 0,1-1,-1 1,1 0,-1-1,1 1,-1-1,1 1,-1-1,1 1,0-1,0 1,-1-1,1 0,0 1,0-1,-1 1,1-1,0 0,0 1,0-1,0 1,0-1,0 0,0 1,0-1,0 0,0 1,0-1,1 1,-1-1,0 0,0 1,0-1,1 1,-1-1,1 0,27-16,35-5,36-8,288-66,4 16,59 10,-61 9,214-40,-549 93,1 2,0 2,47 4,-97 2,-20 0,12-2,-322 23,-368 78,679-99,-916 147,895-142,-485 89,415-87,105-9,0 0,0 1,0-1,0 0,-1 0,1 0,0 0,0 0,0 0,-1 0,1 0,0 0,0 0,0 0,-1 0,1 0,0 0,0 0,0 0,-1 0,1 0,0 0,0 0,0 0,0 0,-1-1,1 1,0 0,0 0,0 0,0 0,-1 0,1 0,0-1,0 1,0 0,0 0,0 0,0 0,0-1,0 1,-1 0,1 0,0 0,0-1,0 1,0 0,0 0,0 0,0-1,0 1,0 0,0 0,0 0,0-1,0 1,1 0,-1 0,0 0,0 0,0-1,0 1,0 0,0 0,0 0,17-14,45-22,55-16,42-11,-153 60,868-332,-871 334,52-21,2 3,0 2,2 3,-1 2,1 3,1 2,3 3,-42 6,-15 0,-16 0,-366 37,248-25,-24 5,-529 80,318-35,-27-2,317-52,-549 56,289-36,128-16,1-9,-102-15,225 2,1-3,0-4,-25-10,-107-14,138 28,-263-75,239 69,-1 5,-1 4,-61 5,-56-18,-269 21,402 0,1 4,-1 4,2 3,-23 8,-108 40,194-54,-1 0,0-1,-1-1,1 0,0-2,-1-1,-7 0,-3 0,18 0,0 0,0 0,1-1,-1-1,0 0,-11-4,21 5,0-1,0 1,0-1,0 0,0 0,0-1,1 1,-1 0,1-1,-1 1,1-1,0 0,0 0,0 0,0 0,1 0,0-1,-1 1,0-3,-9-69,11 69,-1-5,0 0,1-1,1 1,0-1,0 1,1 0,1-1,0 1,0 0,1 1,1-2,-3 9,9-21,-11 24,0 0,0-1,1 1,-1-1,0 1,0-1,0 1,0-1,0 1,0-1,0 1,0 0,0-1,0 1,0-1,0 1,0-1,0 1,-1-1,1 1,0-1,0 1,-1 0,1-1,0 1,0-1,-1 1,1 0,0-1,-1 1,1 0,0 0,-1-1,1 1,-1 0,1 0,0-1,-1 1,1 0,-1 0,1 0,-1 0,1 0,-1 0,1 0,-1 0,1 0,-65 11,-3 12,0 3,2 3,-23 16,-2 0,-139 68,208-101,20-7,81-27,460-160,-227 86,-263 82,1 2,0 1,0 4,34-2,-43 8,0 1,0 2,1 2,-2 2,1 1,-1 3,3 1,11 8,-1 2,0 2,-2 3,-1 1,36 28,182 149,-181-144,3-4,2-4,2-4,2-5,2-3,80 19,406 110,-452-134,2-6,0-6,86 2,268-12,-293-6,332 4,-196-22,-282 6,0-2,-1-3,0-1,33-14,-21 7,143-42,-148 44,-2-3,0-1,-2-3,16-11,231-131,8 30,-244 111,1 3,1 2,1 4,0 2,10 2,19-4,-76 11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6T19:09:37.509"/>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14,'200'46,"55"9,104 2,-211-35,17 11,82 18,-49-44,90 13,-175-14,0 5,32 10,-3-5,0-6,1-6,19-7,0 1,1001 2,-1123 0,-1-2,39-8,218-27,-191 27,1 5,40 6,-58-1,-67-1,0-1,0-1,0-1,-1-1,3-1,85-28,37 4,-99 20,0 2,0 2,1 2,12 2,-20 0,117-21,-62 6,165-16,-233 31,0-2,0 0,21-7,-13 4,0 2,0 1,1 1,-1 2,17 2,80-4,211-18,464 22,-791-1,6 0,-1 0,1-2,0 0,12-3,15-8,89-14,82 24,-118 5,722-2,-814-1,0 2,0-1,0 1,0 0,0 1,0 0,-1 1,1 0,-1 0,2 2,6 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6T19:09:41.36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1,'179'0,"-67"20,53 10,28-4,201-27,2486 1,-2711 13,322-13,-240 0,-102 22,47-18,-116-5,899 1,-960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6T19:09:46.24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1 307,'126'11,"274"-9,1566-2,-1757 23,25 0,-25 0,-55-6,-108-12,-1 2,-1 2,4 2,86 17,-79-23,0-2,41-4,-55 0,106-22,-34 12,2 5,81 7,-72 0,38-11,30-16,-113 16,0 4,0 4,29 4,-6-1,-70-1,0-2,0 0,0-2,16-5,9-1,1 2,0 4,0 1,51 6,-23-2,680 0,-459 14,-2 27,-138-10,-93-11,-17-4,1-3,48 6,-36-12,147 12,-33-19,-45 23,-101-21,-1 1,0 2,3 3,-3-2,0-2,1-1,0-3,-1 0,1-3,1 2,-31 0,-1-1,1 1,-1-1,1-1,-1 1,0-1,1-1,-1 1,0-1,2-2,70-34,-1 12,-5-21,2 21,-71 27,0-1,-1 0,1 0,0 0,-1-1,1 1,-1-1,0 0,1 0,-1 0,0-1,0 1,0-1,-1 1,1-1,-1 0,1 0,-1 0,0-1,0 1,0 0,-1-1,1 1,-1-1,0 0,1-2,0-4,-1 0,0 0,0 0,-1 0,0-1,-1 1,0 0,-3-9,2 15,0 0,0 0,-1 1,1-1,-1 1,0-1,0 1,0 0,-1 0,1 0,-1 1,0-1,1 1,-1 0,0 0,-1 0,1 0,0 1,0 0,-1 0,1 0,0 0,-2 0,-10-3,-8-1,-1 0,0 2,0 1,0 1,-1 1,-7 2,-14-1,-993-1,998-2,1-1,-41-11,-73-5,121 19,14 0,0 0,-1-1,1-2,-12-2,-11-6,11 2,-1 1,0 2,-1 1,-11 1,-232 5,252-3,-1 0,1-2,0-1,0-1,-3-2,-9-5,0 3,-1 1,0 2,-1 2,1 1,-1 2,-11 2,49 0,-20 1,0-1,0-1,0-1,-18-4,-8-1,1 1,-1 2,0 3,-32 3,6-1,-691-1,743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6T19:09:51.37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0 193,'164'26,"413"38,-147-27,-61-13,-65-10,42-14,-159-1,517-11,-472 2,-14-10,131-12,4-10,-250 27,243-17,-120 18,119 13,-165 2,68-1,-94-23,-33 18,27 6,-46 0,8 0,1 4,49 11,87 26,-197-32,0-3,0-2,43-2,-29 0,261 40,-178-36,60-8,-69-1,-109 3,-16 0,0-1,0 0,0-1,-1-1,1 0,0 0,2-2,8-3,0 2,0 0,1 2,21-1,43-7,42-18,41 25,-101 6,223-2,-287-1,1 1,0 0,0 1,-1 0,1 0,0 0,-1 1,1 0,-1 0,0 1,0-1,4 3,4 5,0-1,1 0,1-1,-1-1,1 0,0-1,1-1,-1-1,1 0,-14-4,-1 0,0 0,0 0,0 0,1 0,-1 0,0 1,0-1,0 1,0 0,0 0,0 0,0 0,0 0,0 0,0 0,0 0,-1 1,1-1,0 1,-1-1,1 1,-1 0,0 0,0 0,1-1,-1 1,0 0,-1 0,1 1,0 0,0-1,-1-1,0 0,0 1,0-1,-1 0,1 0,0 1,0-1,-1 0,1 1,-1-1,1 0,-1 0,1 0,-1 0,0 0,1 1,-1-1,0 0,0 0,0-1,0 1,0 0,0 0,0 0,0-1,0 1,-1 0,1-1,0 1,0-1,-1 0,-41 9,-182-12,97 2,118-1,0-1,0 0,0 0,0-1,0-1,1 1,-6-5,-25-12,-274-104,225 93,-3 4,0 4,-1 4,-30 0,-95-4,77 8,63 2,-1 3,-1 3,-55 4,-84 6,191 0,1 2,0 1,0 1,-3 3,-64 12,63-14,1 2,0 1,0 1,1 1,0 2,2 1,-13 8,26-14,-111 56,51-17,64-41,0-1,0 0,-1-1,1 0,-1-1,0 0,-1-1,1 0,-1-1,-6 1,-65 19,-29 3,-132-24,-681 0,650-20,-225 12,315 8,-1545-1,1554-10,167 10,0-1,0-1,1 1,-1-1,1-1,-1 1,1-2,0 1,0-1,-3-2,-12-8,-1 2,-1 0,0 1,-12-2,-26-8,33 10,0 1,-1 2,0 1,-7 0,-191-6,220 13,-9 0,0 0,-1-2,1 0,0 0,0-2,0-1,-16-5,-43-25,61 30,0 1,-1 0,1 1,-1 1,1 1,-1 0,0 1,-16 2,2-1,7-1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6T19:09:54.75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1 152,'1486'0,"-1308"-1,71-14,33-26,135 29,-20-8,-211 13,81-14,222 11,345 11,-414-24,-1 20,-197 15,51 0,67 26,-271-36,95 9,-87-2,1-3,0-4,20-4,-6 1,1559 1,-1324-13,-207 14,-118-2,-1 1,0 0,0 0,0 0,0 0,1 0,-1 0,0 0,0 0,0 0,0 1,1-1,-1 0,0 1,0-1,0 1,0-1,0 1,0-1,0 1,0 0,0-1,0 1,0 0,-1 0,1 0,0 0,0 0,-1 0,1 0,-1 0,1 0,-1 0,1 0,-1 0,0 0,1 1,-1-1,0 0,0 0,0 0,0 1,-29 34,24-28,1 0,0 0,0 1,1-1,0 1,1 0,-1-1,2 1,-1 0,1 1,1 3,-10 109,2-76,2-1,3 1,1 0,4 33,0-3,-3 68,1-141,-1-1,1 0,-1 1,1-1,-1 0,0 1,0-1,0 0,0 0,0 0,0 0,-1 0,1 0,-1 0,0 0,-1 1,-13 10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6T19:10:16.73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9213 1938,'-101'9,"-83"-5,136-4,16 1,-1 0,0-1,1-2,-1-1,1-1,-7-4,-6-3,1 2,-1 2,-1 1,1 3,-14 1,-1689 3,1725 1,-1 0,1 2,0 0,-2 2,-68 11,-6-11,-84-6,70-2,96 2,-5 1,-1-1,1-1,0 0,0-2,0-1,1-1,-1 0,-10-6,-73-30,66 30,1-1,-34-17,57 23,-1 0,0 1,0 1,0 0,0 1,0 1,-1 1,1 0,-14 1,-693 2,547-14,172 11,-1 0,0 1,1-1,-1-1,1 1,-1-1,1 0,-1 0,1 0,0-1,0 1,-1-2,-10-5,-10-4,-1 2,0 0,0 2,-4 0,-5-2,18 6,-1 2,0 0,0 0,-14 1,-41-6,-73-12,-45 21,168 0,-1 2,1 0,0 2,0 1,1 0,0 2,-11 5,8-5,-1-1,1-1,-1-1,0-1,0-1,-1-2,1 0,0-2,-5-1,-30 0,-255 2,270-5,0-2,0-3,1-1,0-2,1-2,-38-19,47 20,3 4,0 1,-1 1,-25-2,-25-6,-33-15,52 8,-2 2,-11 1,63 17,-1 1,1 1,-1 0,1 0,-1 2,-12 1,-122 12,-130-4,76-11,186 2,-1 1,1 1,0 0,0 1,-4 2,-61 12,-47 18,95-30,-1-1,0-2,-15-1,-64 6,6 16,-11 2,96-20,0 0,1 2,-1 0,2 2,-1 0,-9 8,-48 24,76-41,0 0,0 1,0-1,0 0,0 1,0 0,1-1,-1 1,1 0,-1 1,1-1,0 0,0 1,0-1,0 1,0-1,0 1,1 0,0 0,-1 0,1 0,0 0,0 0,1 0,-1 0,1 0,-1 1,1-1,0 0,2 0,-1-1,1 0,-1 0,1 0,0 0,0-1,0 1,0-1,0 1,0-1,1 1,-1-1,0 0,1 0,-1 0,1-1,-1 1,1 0,-1-1,1 0,0 1,-1-1,1 0,-1 0,1-1,-1 1,223-3,96 4,-206 19,22 12,-103-22,1-1,1-2,-1-1,9-1,277-6,3053 1,-3169 26,-32-25,-57 21,78-18,-118-5,-66 1,-1 1,0-2,0 1,0-1,0-1,0 0,0 0,0-1,0 0,-1 0,1-1,1-1,63-34,-22 14,-40 19,0 0,0 0,1 1,0 1,0 0,0 0,2 1,1 1,-7 2,0-2,0 1,0-1,0 0,0 0,0-1,-1 0,1-1,0 0,3-3,1 0,0 0,0 1,0 1,1 0,-1 1,1 0,1 1,0 0,-8 3,0-1,0 0,0 0,0-1,-1 0,1 0,0 0,-1-1,1 0,-1 0,0 0,0 0,0-1,3-3,-7 6,-1 1,1-1,-1 0,1 1,-1-1,1 0,-1 0,1 0,-1 1,0-1,1 0,-1 0,0 0,0 0,0 1,0-1,0 0,0 0,0 0,0 0,0 0,0 1,0-1,0 0,-1 0,1 0,0 0,-1 1,1-1,-1 0,1 0,0 1,-1-1,0 0,1 1,-1-1,1 0,-1 1,0-1,1 1,-1-1,0 1,0 0,0-1,-38-16,38 16,-22-4,1 1,-1 0,0 2,0 0,-1 2,1 1,0 0,-25 1,-505-2,435-10,-32-19,10 7,-95 19,115-17,52 5,-53-4,-77-1,180 18,1 0,-1 0,1-2,0 0,-10-4,-118-42,46 15,99 35,0 0,0 0,0 0,1-1,-1 1,0 0,0 0,0 0,0 0,0-1,0 1,0 0,0 0,0 0,0-1,0 1,0 0,0 0,0 0,0 0,0-1,0 1,0 0,0 0,0 0,0-1,0 1,0 0,0 0,0 0,0 0,0-1,0 1,-1 0,1 0,0 0,0 0,0 0,0-1,0 1,0 0,-1 0,1 0,0 0,0 0,0 0,0 0,-1 0,1 0,0 0,0 0,0 0,-1 0,1 0,0 0,0 0,0 0,-1 0,1 0,0 0,0 0,0 0,0 0,-1 0,16-2,0 0,1-1,-1 0,0-1,0-1,3-1,57-15,37 6,1 5,101 5,-169 4,1270 11,-1241-8,34 1,-1-4,69-12,-153 10,54-8,0 3,0 4,40 4,-117 0,0 0,1-1,-1 1,0 0,1 0,-1 0,0-1,1 1,-1 0,0 0,1 0,-1 0,0 0,1 0,-1 0,0 0,1 0,-1 0,0 0,1 0,-1 0,1 0,-1 0,0 0,1 0,-1 0,0 1,1-1,-1 0,0 0,0 0,1 1,-1-1,0 0,1 0,-1 1,0-1,0 0,0 0,1 1,-1-1,0 0,0 1,0-1,0 0,1 1,-1-1,0 0,0 1,0-1,0 0,0 1,0-1,0 1,0-1,0 0,0 1,0-1,0 0,-1 1,1-1,0 0,0 1,0-1,-7 4,0 0,0-1,0 0,0 0,0-1,0 1,-1-2,0 1,7-2,-95 23,-56 5,98-24,1-2,-36-3,23-1,62 2,1-1,0 1,0-1,0 1,0 0,0 0,0 1,0-1,0 1,-1-1,1 1,1 0,-1 0,0 0,0 1,0-1,0 1,1-1,-1 1,1 0,-1 0,1 0,0 0,0 1,0-1,0 1,0-1,0 1,1-1,-1 1,1 0,0 0,-1 2,2 0,1 0,0-1,0 1,0-1,0 1,1-1,0 1,-1-1,2 0,-1 0,0 0,1 0,0 0,0 0,0-1,0 0,1 1,-1-1,1-1,0 1,0 0,0-1,0 0,0 0,2 1,8 3,-1 0,1-1,0-1,1 0,-1-1,1 0,3-1,107 9,2-5,56-7,-159 1,176-14,-103-17,30-26,-62 47,-24 2,1 3,0 1,32 3,40-4,-69 1,47-4,60-15,57-11,-137 22,72-5,123 18,-149 10,-61 7,62 4,-23-1,-88-19,0 0,1 1,-1 0,0 0,0 1,-1 0,1 1,-1-1,0 2,0-1,1 2,14 14,-15-15,0 0,0 1,-1 0,0 0,0 0,-1 1,0-1,3 7,-5-10,-1 1,0-1,0 1,-1-1,1 1,-1-1,0 1,0 0,-1 0,1 0,-1-1,0 1,-1 0,1 0,-1 0,0-1,0 1,0 0,0-1,-1 1,0-1,0 1,0-1,-1 0,1 0,-1 0,0 0,0 0,-1-1,1 1,-1-1,1 0,-1 0,-4 2,-77 21,66-22,-24 3,0-2,0-2,0-2,-30-3,-2 1,41 1,-8 0,0-1,0-2,-16-5,11 2,0 1,0 3,-13 2,44-1,-173-28,154 28,0 2,0 1,-1 2,2 2,-6 2,0-2,-1-2,1-1,-1-2,-17-3,-3 1,-447 0,421 16,64-11,-1 0,0-2,0-1,-21-1,14-1,-1095 0,693-9,394 10,-1-2,1-2,0-1,0-2,1-2,-28-10,-165-69,119 43,61 23,-2 2,-22-4,24 12,-1 3,1 2,-2 2,-43 2,-199-20,100 20,-13 10,175-5,-1 2,1 1,-31 8,-185 60,14-21,213-47,-1 1,1 1,0 1,0 1,1 1,-49 23,-1-4,-23 5,-64 18,-61 0,196-48,-1-1,1-1,-1-1,1-2,-9-1,-20 1,39 0,-4 2,0-2,0 0,0-1,1-1,-5-1,-80-12,-28-6,-57 19,108 4,-92-9,77-7,-56-25,124 44,23-4,1 0,0 0,-1 0,1-1,0 1,-1-1,1 1,0-1,-1 1,1-1,0 0,0 1,0-1,0 0,0 0,0 0,0 0,0 0,0 0,0 0,0 0,1-1,-1 1,1 0,-1 0,0-1,1 1,0 0,-1-1,1 0,-1 0,-34-112,22 58,-22-63,26 101,2 0,1 0,0-1,1 0,-1-14,4 19,0 1,-1-1,0 1,-1-1,0 1,-1 0,-5-8,-55-131,60 140,1 3,0-1,-1 1,0 0,-1 0,1 1,-1-1,-1 1,0 0,0 1,-38-47,2-16,42 66,-1 1,0-1,0 1,0 0,-1 0,1 0,-1 0,1 0,-1 1,0-1,0 1,-2-2,5 4,-1 0,0 0,1 1,-1-1,1 0,-1 0,1 0,-1 0,1 1,-1-1,1 0,0 0,-1 1,1-1,-1 0,1 1,-1-1,1 1,0-1,-1 0,1 1,0-1,0 1,-1-1,1 1,0-1,0 1,0-1,-1 1,1-1,0 1,0-1,0 1,0-1,0 1,0-1,0 1,0 0,0-1,-1 9,0 1,0-1,0 1,1-1,1 1,0-1,0 1,1-1,0 1,2 5,3 13,-2 1,-1 0,-1 0,-1 0,-2 0,-2 18,1 10,-3 116,4-172,0 0,-1 0,1 0,0 0,0 0,0 0,0 0,0 0,0 0,1 0,-1 0,0-1,0 1,1 0,-1 0,1 0,-1 0,1 0,-1 0,1-1,-1 1,1 0,0 0,-1-1,1 1,0 0,0-1,-1 1,1-1,0 1,0-1,0 1,0-1,0 0,0 1,0-1,0 0,0 0,0 0,0 1,0-1,0 0,0-1,0 1,-1 0,1 0,0 0,0 0,0-1,0 1,0 0,0-1,0 1,0-1,0 1,-1-1,1 0,0 1,0-1,13-11,-1 0,-1 0,0-1,-1 0,0-1,6-10,12-16,-5 9,40-51,4 2,26-20,3 18,2 5,4 4,3 5,30-10,41-29,117-63,-254 146,-24 13,0 1,1 1,1 0,0 1,0 1,0 1,15-2,0 2,1 1,0 1,19 2,-49 1,105-1,0 5,62 10,29 21,35 18,-187-39,0 2,-1 2,-1 1,14 11,247 132,-83-27,-209-125,3 1,-1 1,-1 0,0 1,0 1,1 2,-15-13,-1-1,1 1,-1-1,0 1,0-1,1 1,-1 0,0-1,0 1,-1 0,1 0,0 0,-1 0,1 0,-1 0,1 0,-1 0,0 0,0 0,0 0,0 0,0 0,0 0,-1 0,1 0,-1 0,1 0,-1 0,0 0,0 0,0-1,0 1,0 0,0-1,0 1,-1 0,1-1,-2 2,-4 1,0-1,0 1,0-2,-1 1,1-1,-1 0,0 0,0-1,1 0,-1 0,0-1,0 0,0-1,0 1,-3-2,-15 1,-645-1,225-11,415 13,-23-3,0 3,0 2,0 3,1 1,-1 3,2 3,-19 7,-258 106,210-89,-26-3,54 14,40-26,35-13,-1 0,-1-2,1 0,-1-1,0-1,0 0,-11-1,-189-5,-104 2,315 0,1 0,-1 0,1 1,-1-1,0 1,1 1,0-1,-1 1,1 1,0-1,0 1,0 0,0 0,0 1,-142 98,144-99,0 0,0 0,0 0,1 1,0-1,-1 1,1 0,0 0,1 0,-1 0,1 0,0 1,0-1,0 1,0-1,1 1,0 0,-1 3,0 19,0-1,2 0,3 23,0 9,-11 36,-2-22,1-23,-12 31,18-75,-1 0,1-1,-1 1,-1-1,1 0,0 0,-1 0,0 0,0-1,0 0,0 0,-3 1,7-3,0-1,1 1,-1 0,0-1,0 1,0 0,0-1,0 1,0-1,0 0,0 1,0-1,0 0,0 0,0 1,0-1,0 0,0 0,0 0,0 0,0 0,0-1,-1 1,1 0,0 0,0-1,0 1,0 0,0-1,0 1,1-1,-1 0,0 1,0-1,0 0,0 1,1-1,-1 0,0 0,0 0,-1-8,-1 0,1 0,1 0,0 0,0 0,1-1,0 1,0 0,2-4,-2-5,3-593,-3 599,-1 0,0 0,0 1,-1-1,-1 0,0 1,-1-1,0 1,-1 0,-3-5,1-2,1 0,0 0,1 0,1-1,0 0,2 0,0 0,1 0,1 0,1 0,2-12,-1-29,-2-237,-22 183,15-117,-1 141,7 71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6T19:10:29.37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9-26T19:10:32.33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C25EC8BC-02AB-4416-8B1E-1C4F0BB11C5A}" type="datetimeFigureOut">
              <a:rPr lang="en-US" smtClean="0"/>
              <a:t>9/30/2020</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AFB841CB-46B4-4170-BF7B-846C5E70248B}" type="slidenum">
              <a:rPr lang="en-US" smtClean="0"/>
              <a:t>‹#›</a:t>
            </a:fld>
            <a:endParaRPr lang="en-US"/>
          </a:p>
        </p:txBody>
      </p:sp>
    </p:spTree>
    <p:extLst>
      <p:ext uri="{BB962C8B-B14F-4D97-AF65-F5344CB8AC3E}">
        <p14:creationId xmlns:p14="http://schemas.microsoft.com/office/powerpoint/2010/main" val="1039033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B841CB-46B4-4170-BF7B-846C5E70248B}" type="slidenum">
              <a:rPr lang="en-US" smtClean="0"/>
              <a:t>1</a:t>
            </a:fld>
            <a:endParaRPr lang="en-US"/>
          </a:p>
        </p:txBody>
      </p:sp>
    </p:spTree>
    <p:extLst>
      <p:ext uri="{BB962C8B-B14F-4D97-AF65-F5344CB8AC3E}">
        <p14:creationId xmlns:p14="http://schemas.microsoft.com/office/powerpoint/2010/main" val="822940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B841CB-46B4-4170-BF7B-846C5E70248B}" type="slidenum">
              <a:rPr lang="en-US" smtClean="0"/>
              <a:t>10</a:t>
            </a:fld>
            <a:endParaRPr lang="en-US"/>
          </a:p>
        </p:txBody>
      </p:sp>
    </p:spTree>
    <p:extLst>
      <p:ext uri="{BB962C8B-B14F-4D97-AF65-F5344CB8AC3E}">
        <p14:creationId xmlns:p14="http://schemas.microsoft.com/office/powerpoint/2010/main" val="1166225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B841CB-46B4-4170-BF7B-846C5E70248B}" type="slidenum">
              <a:rPr lang="en-US" smtClean="0"/>
              <a:t>11</a:t>
            </a:fld>
            <a:endParaRPr lang="en-US"/>
          </a:p>
        </p:txBody>
      </p:sp>
    </p:spTree>
    <p:extLst>
      <p:ext uri="{BB962C8B-B14F-4D97-AF65-F5344CB8AC3E}">
        <p14:creationId xmlns:p14="http://schemas.microsoft.com/office/powerpoint/2010/main" val="1433518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B841CB-46B4-4170-BF7B-846C5E70248B}" type="slidenum">
              <a:rPr lang="en-US" smtClean="0"/>
              <a:t>12</a:t>
            </a:fld>
            <a:endParaRPr lang="en-US"/>
          </a:p>
        </p:txBody>
      </p:sp>
    </p:spTree>
    <p:extLst>
      <p:ext uri="{BB962C8B-B14F-4D97-AF65-F5344CB8AC3E}">
        <p14:creationId xmlns:p14="http://schemas.microsoft.com/office/powerpoint/2010/main" val="3293743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B841CB-46B4-4170-BF7B-846C5E70248B}" type="slidenum">
              <a:rPr lang="en-US" smtClean="0"/>
              <a:t>13</a:t>
            </a:fld>
            <a:endParaRPr lang="en-US"/>
          </a:p>
        </p:txBody>
      </p:sp>
    </p:spTree>
    <p:extLst>
      <p:ext uri="{BB962C8B-B14F-4D97-AF65-F5344CB8AC3E}">
        <p14:creationId xmlns:p14="http://schemas.microsoft.com/office/powerpoint/2010/main" val="442819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B841CB-46B4-4170-BF7B-846C5E70248B}" type="slidenum">
              <a:rPr lang="en-US" smtClean="0"/>
              <a:t>14</a:t>
            </a:fld>
            <a:endParaRPr lang="en-US"/>
          </a:p>
        </p:txBody>
      </p:sp>
    </p:spTree>
    <p:extLst>
      <p:ext uri="{BB962C8B-B14F-4D97-AF65-F5344CB8AC3E}">
        <p14:creationId xmlns:p14="http://schemas.microsoft.com/office/powerpoint/2010/main" val="16279149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B841CB-46B4-4170-BF7B-846C5E70248B}" type="slidenum">
              <a:rPr lang="en-US" smtClean="0"/>
              <a:t>15</a:t>
            </a:fld>
            <a:endParaRPr lang="en-US"/>
          </a:p>
        </p:txBody>
      </p:sp>
    </p:spTree>
    <p:extLst>
      <p:ext uri="{BB962C8B-B14F-4D97-AF65-F5344CB8AC3E}">
        <p14:creationId xmlns:p14="http://schemas.microsoft.com/office/powerpoint/2010/main" val="26393660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B841CB-46B4-4170-BF7B-846C5E70248B}" type="slidenum">
              <a:rPr lang="en-US" smtClean="0"/>
              <a:t>16</a:t>
            </a:fld>
            <a:endParaRPr lang="en-US"/>
          </a:p>
        </p:txBody>
      </p:sp>
    </p:spTree>
    <p:extLst>
      <p:ext uri="{BB962C8B-B14F-4D97-AF65-F5344CB8AC3E}">
        <p14:creationId xmlns:p14="http://schemas.microsoft.com/office/powerpoint/2010/main" val="13515064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B841CB-46B4-4170-BF7B-846C5E70248B}" type="slidenum">
              <a:rPr lang="en-US" smtClean="0"/>
              <a:t>17</a:t>
            </a:fld>
            <a:endParaRPr lang="en-US"/>
          </a:p>
        </p:txBody>
      </p:sp>
    </p:spTree>
    <p:extLst>
      <p:ext uri="{BB962C8B-B14F-4D97-AF65-F5344CB8AC3E}">
        <p14:creationId xmlns:p14="http://schemas.microsoft.com/office/powerpoint/2010/main" val="27658088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B841CB-46B4-4170-BF7B-846C5E70248B}" type="slidenum">
              <a:rPr lang="en-US" smtClean="0"/>
              <a:t>18</a:t>
            </a:fld>
            <a:endParaRPr lang="en-US"/>
          </a:p>
        </p:txBody>
      </p:sp>
    </p:spTree>
    <p:extLst>
      <p:ext uri="{BB962C8B-B14F-4D97-AF65-F5344CB8AC3E}">
        <p14:creationId xmlns:p14="http://schemas.microsoft.com/office/powerpoint/2010/main" val="24611759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B841CB-46B4-4170-BF7B-846C5E70248B}" type="slidenum">
              <a:rPr lang="en-US" smtClean="0"/>
              <a:t>19</a:t>
            </a:fld>
            <a:endParaRPr lang="en-US"/>
          </a:p>
        </p:txBody>
      </p:sp>
    </p:spTree>
    <p:extLst>
      <p:ext uri="{BB962C8B-B14F-4D97-AF65-F5344CB8AC3E}">
        <p14:creationId xmlns:p14="http://schemas.microsoft.com/office/powerpoint/2010/main" val="802789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B841CB-46B4-4170-BF7B-846C5E70248B}" type="slidenum">
              <a:rPr lang="en-US" smtClean="0"/>
              <a:t>2</a:t>
            </a:fld>
            <a:endParaRPr lang="en-US"/>
          </a:p>
        </p:txBody>
      </p:sp>
    </p:spTree>
    <p:extLst>
      <p:ext uri="{BB962C8B-B14F-4D97-AF65-F5344CB8AC3E}">
        <p14:creationId xmlns:p14="http://schemas.microsoft.com/office/powerpoint/2010/main" val="25572330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B841CB-46B4-4170-BF7B-846C5E70248B}" type="slidenum">
              <a:rPr lang="en-US" smtClean="0"/>
              <a:t>20</a:t>
            </a:fld>
            <a:endParaRPr lang="en-US"/>
          </a:p>
        </p:txBody>
      </p:sp>
    </p:spTree>
    <p:extLst>
      <p:ext uri="{BB962C8B-B14F-4D97-AF65-F5344CB8AC3E}">
        <p14:creationId xmlns:p14="http://schemas.microsoft.com/office/powerpoint/2010/main" val="6950806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B841CB-46B4-4170-BF7B-846C5E70248B}" type="slidenum">
              <a:rPr lang="en-US" smtClean="0"/>
              <a:t>21</a:t>
            </a:fld>
            <a:endParaRPr lang="en-US"/>
          </a:p>
        </p:txBody>
      </p:sp>
    </p:spTree>
    <p:extLst>
      <p:ext uri="{BB962C8B-B14F-4D97-AF65-F5344CB8AC3E}">
        <p14:creationId xmlns:p14="http://schemas.microsoft.com/office/powerpoint/2010/main" val="39892580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B841CB-46B4-4170-BF7B-846C5E70248B}" type="slidenum">
              <a:rPr lang="en-US" smtClean="0"/>
              <a:t>22</a:t>
            </a:fld>
            <a:endParaRPr lang="en-US"/>
          </a:p>
        </p:txBody>
      </p:sp>
    </p:spTree>
    <p:extLst>
      <p:ext uri="{BB962C8B-B14F-4D97-AF65-F5344CB8AC3E}">
        <p14:creationId xmlns:p14="http://schemas.microsoft.com/office/powerpoint/2010/main" val="15629677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B841CB-46B4-4170-BF7B-846C5E70248B}" type="slidenum">
              <a:rPr lang="en-US" smtClean="0"/>
              <a:t>23</a:t>
            </a:fld>
            <a:endParaRPr lang="en-US"/>
          </a:p>
        </p:txBody>
      </p:sp>
    </p:spTree>
    <p:extLst>
      <p:ext uri="{BB962C8B-B14F-4D97-AF65-F5344CB8AC3E}">
        <p14:creationId xmlns:p14="http://schemas.microsoft.com/office/powerpoint/2010/main" val="7846264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B841CB-46B4-4170-BF7B-846C5E70248B}" type="slidenum">
              <a:rPr lang="en-US" smtClean="0"/>
              <a:t>24</a:t>
            </a:fld>
            <a:endParaRPr lang="en-US"/>
          </a:p>
        </p:txBody>
      </p:sp>
    </p:spTree>
    <p:extLst>
      <p:ext uri="{BB962C8B-B14F-4D97-AF65-F5344CB8AC3E}">
        <p14:creationId xmlns:p14="http://schemas.microsoft.com/office/powerpoint/2010/main" val="30287750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B841CB-46B4-4170-BF7B-846C5E70248B}" type="slidenum">
              <a:rPr lang="en-US" smtClean="0"/>
              <a:t>25</a:t>
            </a:fld>
            <a:endParaRPr lang="en-US"/>
          </a:p>
        </p:txBody>
      </p:sp>
    </p:spTree>
    <p:extLst>
      <p:ext uri="{BB962C8B-B14F-4D97-AF65-F5344CB8AC3E}">
        <p14:creationId xmlns:p14="http://schemas.microsoft.com/office/powerpoint/2010/main" val="28601043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B841CB-46B4-4170-BF7B-846C5E70248B}" type="slidenum">
              <a:rPr lang="en-US" smtClean="0"/>
              <a:t>26</a:t>
            </a:fld>
            <a:endParaRPr lang="en-US"/>
          </a:p>
        </p:txBody>
      </p:sp>
    </p:spTree>
    <p:extLst>
      <p:ext uri="{BB962C8B-B14F-4D97-AF65-F5344CB8AC3E}">
        <p14:creationId xmlns:p14="http://schemas.microsoft.com/office/powerpoint/2010/main" val="39818712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B841CB-46B4-4170-BF7B-846C5E70248B}" type="slidenum">
              <a:rPr lang="en-US" smtClean="0"/>
              <a:t>27</a:t>
            </a:fld>
            <a:endParaRPr lang="en-US"/>
          </a:p>
        </p:txBody>
      </p:sp>
    </p:spTree>
    <p:extLst>
      <p:ext uri="{BB962C8B-B14F-4D97-AF65-F5344CB8AC3E}">
        <p14:creationId xmlns:p14="http://schemas.microsoft.com/office/powerpoint/2010/main" val="40436842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B841CB-46B4-4170-BF7B-846C5E70248B}" type="slidenum">
              <a:rPr lang="en-US" smtClean="0"/>
              <a:t>28</a:t>
            </a:fld>
            <a:endParaRPr lang="en-US"/>
          </a:p>
        </p:txBody>
      </p:sp>
    </p:spTree>
    <p:extLst>
      <p:ext uri="{BB962C8B-B14F-4D97-AF65-F5344CB8AC3E}">
        <p14:creationId xmlns:p14="http://schemas.microsoft.com/office/powerpoint/2010/main" val="33475485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B841CB-46B4-4170-BF7B-846C5E70248B}" type="slidenum">
              <a:rPr lang="en-US" smtClean="0"/>
              <a:t>29</a:t>
            </a:fld>
            <a:endParaRPr lang="en-US"/>
          </a:p>
        </p:txBody>
      </p:sp>
    </p:spTree>
    <p:extLst>
      <p:ext uri="{BB962C8B-B14F-4D97-AF65-F5344CB8AC3E}">
        <p14:creationId xmlns:p14="http://schemas.microsoft.com/office/powerpoint/2010/main" val="3057197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B841CB-46B4-4170-BF7B-846C5E70248B}" type="slidenum">
              <a:rPr lang="en-US" smtClean="0"/>
              <a:t>3</a:t>
            </a:fld>
            <a:endParaRPr lang="en-US"/>
          </a:p>
        </p:txBody>
      </p:sp>
    </p:spTree>
    <p:extLst>
      <p:ext uri="{BB962C8B-B14F-4D97-AF65-F5344CB8AC3E}">
        <p14:creationId xmlns:p14="http://schemas.microsoft.com/office/powerpoint/2010/main" val="17706647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B841CB-46B4-4170-BF7B-846C5E70248B}" type="slidenum">
              <a:rPr lang="en-US" smtClean="0"/>
              <a:t>30</a:t>
            </a:fld>
            <a:endParaRPr lang="en-US"/>
          </a:p>
        </p:txBody>
      </p:sp>
    </p:spTree>
    <p:extLst>
      <p:ext uri="{BB962C8B-B14F-4D97-AF65-F5344CB8AC3E}">
        <p14:creationId xmlns:p14="http://schemas.microsoft.com/office/powerpoint/2010/main" val="13542797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B841CB-46B4-4170-BF7B-846C5E70248B}" type="slidenum">
              <a:rPr lang="en-US" smtClean="0"/>
              <a:t>31</a:t>
            </a:fld>
            <a:endParaRPr lang="en-US"/>
          </a:p>
        </p:txBody>
      </p:sp>
    </p:spTree>
    <p:extLst>
      <p:ext uri="{BB962C8B-B14F-4D97-AF65-F5344CB8AC3E}">
        <p14:creationId xmlns:p14="http://schemas.microsoft.com/office/powerpoint/2010/main" val="7032656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B841CB-46B4-4170-BF7B-846C5E70248B}" type="slidenum">
              <a:rPr lang="en-US" smtClean="0"/>
              <a:t>32</a:t>
            </a:fld>
            <a:endParaRPr lang="en-US"/>
          </a:p>
        </p:txBody>
      </p:sp>
    </p:spTree>
    <p:extLst>
      <p:ext uri="{BB962C8B-B14F-4D97-AF65-F5344CB8AC3E}">
        <p14:creationId xmlns:p14="http://schemas.microsoft.com/office/powerpoint/2010/main" val="3323569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B841CB-46B4-4170-BF7B-846C5E70248B}" type="slidenum">
              <a:rPr lang="en-US" smtClean="0"/>
              <a:t>4</a:t>
            </a:fld>
            <a:endParaRPr lang="en-US"/>
          </a:p>
        </p:txBody>
      </p:sp>
    </p:spTree>
    <p:extLst>
      <p:ext uri="{BB962C8B-B14F-4D97-AF65-F5344CB8AC3E}">
        <p14:creationId xmlns:p14="http://schemas.microsoft.com/office/powerpoint/2010/main" val="595470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B841CB-46B4-4170-BF7B-846C5E70248B}" type="slidenum">
              <a:rPr lang="en-US" smtClean="0"/>
              <a:t>5</a:t>
            </a:fld>
            <a:endParaRPr lang="en-US"/>
          </a:p>
        </p:txBody>
      </p:sp>
    </p:spTree>
    <p:extLst>
      <p:ext uri="{BB962C8B-B14F-4D97-AF65-F5344CB8AC3E}">
        <p14:creationId xmlns:p14="http://schemas.microsoft.com/office/powerpoint/2010/main" val="1286956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B841CB-46B4-4170-BF7B-846C5E70248B}" type="slidenum">
              <a:rPr lang="en-US" smtClean="0"/>
              <a:t>6</a:t>
            </a:fld>
            <a:endParaRPr lang="en-US"/>
          </a:p>
        </p:txBody>
      </p:sp>
    </p:spTree>
    <p:extLst>
      <p:ext uri="{BB962C8B-B14F-4D97-AF65-F5344CB8AC3E}">
        <p14:creationId xmlns:p14="http://schemas.microsoft.com/office/powerpoint/2010/main" val="2823218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B841CB-46B4-4170-BF7B-846C5E70248B}" type="slidenum">
              <a:rPr lang="en-US" smtClean="0"/>
              <a:t>7</a:t>
            </a:fld>
            <a:endParaRPr lang="en-US"/>
          </a:p>
        </p:txBody>
      </p:sp>
    </p:spTree>
    <p:extLst>
      <p:ext uri="{BB962C8B-B14F-4D97-AF65-F5344CB8AC3E}">
        <p14:creationId xmlns:p14="http://schemas.microsoft.com/office/powerpoint/2010/main" val="1596966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B841CB-46B4-4170-BF7B-846C5E70248B}" type="slidenum">
              <a:rPr lang="en-US" smtClean="0"/>
              <a:t>8</a:t>
            </a:fld>
            <a:endParaRPr lang="en-US"/>
          </a:p>
        </p:txBody>
      </p:sp>
    </p:spTree>
    <p:extLst>
      <p:ext uri="{BB962C8B-B14F-4D97-AF65-F5344CB8AC3E}">
        <p14:creationId xmlns:p14="http://schemas.microsoft.com/office/powerpoint/2010/main" val="3820753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B841CB-46B4-4170-BF7B-846C5E70248B}" type="slidenum">
              <a:rPr lang="en-US" smtClean="0"/>
              <a:t>9</a:t>
            </a:fld>
            <a:endParaRPr lang="en-US"/>
          </a:p>
        </p:txBody>
      </p:sp>
    </p:spTree>
    <p:extLst>
      <p:ext uri="{BB962C8B-B14F-4D97-AF65-F5344CB8AC3E}">
        <p14:creationId xmlns:p14="http://schemas.microsoft.com/office/powerpoint/2010/main" val="2136058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78AEC-4087-4517-B281-9344C7C362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50BF7FE-A3E6-4979-9068-CCC7EF5621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2A24953-7F26-4C34-9F4A-8969711552FF}"/>
              </a:ext>
            </a:extLst>
          </p:cNvPr>
          <p:cNvSpPr>
            <a:spLocks noGrp="1"/>
          </p:cNvSpPr>
          <p:nvPr>
            <p:ph type="dt" sz="half" idx="10"/>
          </p:nvPr>
        </p:nvSpPr>
        <p:spPr/>
        <p:txBody>
          <a:bodyPr/>
          <a:lstStyle/>
          <a:p>
            <a:fld id="{2F69292C-7E96-4329-91A0-92F582EAA98E}" type="datetimeFigureOut">
              <a:rPr lang="en-US" smtClean="0"/>
              <a:t>9/29/2020</a:t>
            </a:fld>
            <a:endParaRPr lang="en-US"/>
          </a:p>
        </p:txBody>
      </p:sp>
      <p:sp>
        <p:nvSpPr>
          <p:cNvPr id="5" name="Footer Placeholder 4">
            <a:extLst>
              <a:ext uri="{FF2B5EF4-FFF2-40B4-BE49-F238E27FC236}">
                <a16:creationId xmlns:a16="http://schemas.microsoft.com/office/drawing/2014/main" id="{D999E2BC-B500-4890-9E4E-08E37C7A69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AC393A-D0FD-48B7-9832-D5373C2F5313}"/>
              </a:ext>
            </a:extLst>
          </p:cNvPr>
          <p:cNvSpPr>
            <a:spLocks noGrp="1"/>
          </p:cNvSpPr>
          <p:nvPr>
            <p:ph type="sldNum" sz="quarter" idx="12"/>
          </p:nvPr>
        </p:nvSpPr>
        <p:spPr/>
        <p:txBody>
          <a:bodyPr/>
          <a:lstStyle/>
          <a:p>
            <a:fld id="{9192F833-AA0C-41BF-A095-5F28157611BE}" type="slidenum">
              <a:rPr lang="en-US" smtClean="0"/>
              <a:t>‹#›</a:t>
            </a:fld>
            <a:endParaRPr lang="en-US"/>
          </a:p>
        </p:txBody>
      </p:sp>
    </p:spTree>
    <p:extLst>
      <p:ext uri="{BB962C8B-B14F-4D97-AF65-F5344CB8AC3E}">
        <p14:creationId xmlns:p14="http://schemas.microsoft.com/office/powerpoint/2010/main" val="2923292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62738-89F1-48BC-B149-A3CA29AE80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6473E1-4481-4532-AAA5-9516570F68A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9CE2B5-0D3C-4A81-A92E-98054245CA08}"/>
              </a:ext>
            </a:extLst>
          </p:cNvPr>
          <p:cNvSpPr>
            <a:spLocks noGrp="1"/>
          </p:cNvSpPr>
          <p:nvPr>
            <p:ph type="dt" sz="half" idx="10"/>
          </p:nvPr>
        </p:nvSpPr>
        <p:spPr/>
        <p:txBody>
          <a:bodyPr/>
          <a:lstStyle/>
          <a:p>
            <a:fld id="{2F69292C-7E96-4329-91A0-92F582EAA98E}" type="datetimeFigureOut">
              <a:rPr lang="en-US" smtClean="0"/>
              <a:t>9/29/2020</a:t>
            </a:fld>
            <a:endParaRPr lang="en-US"/>
          </a:p>
        </p:txBody>
      </p:sp>
      <p:sp>
        <p:nvSpPr>
          <p:cNvPr id="5" name="Footer Placeholder 4">
            <a:extLst>
              <a:ext uri="{FF2B5EF4-FFF2-40B4-BE49-F238E27FC236}">
                <a16:creationId xmlns:a16="http://schemas.microsoft.com/office/drawing/2014/main" id="{1287B1F0-29EF-4F97-A9D4-72D3B369F7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791483-4BA4-4AF5-A79D-F1BF07988A87}"/>
              </a:ext>
            </a:extLst>
          </p:cNvPr>
          <p:cNvSpPr>
            <a:spLocks noGrp="1"/>
          </p:cNvSpPr>
          <p:nvPr>
            <p:ph type="sldNum" sz="quarter" idx="12"/>
          </p:nvPr>
        </p:nvSpPr>
        <p:spPr/>
        <p:txBody>
          <a:bodyPr/>
          <a:lstStyle/>
          <a:p>
            <a:fld id="{9192F833-AA0C-41BF-A095-5F28157611BE}" type="slidenum">
              <a:rPr lang="en-US" smtClean="0"/>
              <a:t>‹#›</a:t>
            </a:fld>
            <a:endParaRPr lang="en-US"/>
          </a:p>
        </p:txBody>
      </p:sp>
    </p:spTree>
    <p:extLst>
      <p:ext uri="{BB962C8B-B14F-4D97-AF65-F5344CB8AC3E}">
        <p14:creationId xmlns:p14="http://schemas.microsoft.com/office/powerpoint/2010/main" val="1698661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FB078B-3531-411C-8EA3-15A00E225D3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D3711B-F6F3-4F80-BA1C-073DBBCC20B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933983-457F-46D3-9430-26FF411FC829}"/>
              </a:ext>
            </a:extLst>
          </p:cNvPr>
          <p:cNvSpPr>
            <a:spLocks noGrp="1"/>
          </p:cNvSpPr>
          <p:nvPr>
            <p:ph type="dt" sz="half" idx="10"/>
          </p:nvPr>
        </p:nvSpPr>
        <p:spPr/>
        <p:txBody>
          <a:bodyPr/>
          <a:lstStyle/>
          <a:p>
            <a:fld id="{2F69292C-7E96-4329-91A0-92F582EAA98E}" type="datetimeFigureOut">
              <a:rPr lang="en-US" smtClean="0"/>
              <a:t>9/29/2020</a:t>
            </a:fld>
            <a:endParaRPr lang="en-US"/>
          </a:p>
        </p:txBody>
      </p:sp>
      <p:sp>
        <p:nvSpPr>
          <p:cNvPr id="5" name="Footer Placeholder 4">
            <a:extLst>
              <a:ext uri="{FF2B5EF4-FFF2-40B4-BE49-F238E27FC236}">
                <a16:creationId xmlns:a16="http://schemas.microsoft.com/office/drawing/2014/main" id="{CD96E98E-1CDF-4BE8-B27D-D3BD3CC10A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CD4607-252C-47BB-B677-1461227F86F2}"/>
              </a:ext>
            </a:extLst>
          </p:cNvPr>
          <p:cNvSpPr>
            <a:spLocks noGrp="1"/>
          </p:cNvSpPr>
          <p:nvPr>
            <p:ph type="sldNum" sz="quarter" idx="12"/>
          </p:nvPr>
        </p:nvSpPr>
        <p:spPr/>
        <p:txBody>
          <a:bodyPr/>
          <a:lstStyle/>
          <a:p>
            <a:fld id="{9192F833-AA0C-41BF-A095-5F28157611BE}" type="slidenum">
              <a:rPr lang="en-US" smtClean="0"/>
              <a:t>‹#›</a:t>
            </a:fld>
            <a:endParaRPr lang="en-US"/>
          </a:p>
        </p:txBody>
      </p:sp>
    </p:spTree>
    <p:extLst>
      <p:ext uri="{BB962C8B-B14F-4D97-AF65-F5344CB8AC3E}">
        <p14:creationId xmlns:p14="http://schemas.microsoft.com/office/powerpoint/2010/main" val="4264662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3E070-15DE-434B-9862-50F42080D0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EB8645-70DD-493A-AFD0-15EDD3F70B0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47796E-9784-4586-A31B-E02743DBC143}"/>
              </a:ext>
            </a:extLst>
          </p:cNvPr>
          <p:cNvSpPr>
            <a:spLocks noGrp="1"/>
          </p:cNvSpPr>
          <p:nvPr>
            <p:ph type="dt" sz="half" idx="10"/>
          </p:nvPr>
        </p:nvSpPr>
        <p:spPr/>
        <p:txBody>
          <a:bodyPr/>
          <a:lstStyle/>
          <a:p>
            <a:fld id="{2F69292C-7E96-4329-91A0-92F582EAA98E}" type="datetimeFigureOut">
              <a:rPr lang="en-US" smtClean="0"/>
              <a:t>9/29/2020</a:t>
            </a:fld>
            <a:endParaRPr lang="en-US"/>
          </a:p>
        </p:txBody>
      </p:sp>
      <p:sp>
        <p:nvSpPr>
          <p:cNvPr id="5" name="Footer Placeholder 4">
            <a:extLst>
              <a:ext uri="{FF2B5EF4-FFF2-40B4-BE49-F238E27FC236}">
                <a16:creationId xmlns:a16="http://schemas.microsoft.com/office/drawing/2014/main" id="{1BC31858-71A0-41EB-B1D8-9791C54535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C7BD1C-6DC5-4C15-B197-ACCF8FFA18E1}"/>
              </a:ext>
            </a:extLst>
          </p:cNvPr>
          <p:cNvSpPr>
            <a:spLocks noGrp="1"/>
          </p:cNvSpPr>
          <p:nvPr>
            <p:ph type="sldNum" sz="quarter" idx="12"/>
          </p:nvPr>
        </p:nvSpPr>
        <p:spPr/>
        <p:txBody>
          <a:bodyPr/>
          <a:lstStyle/>
          <a:p>
            <a:fld id="{9192F833-AA0C-41BF-A095-5F28157611BE}" type="slidenum">
              <a:rPr lang="en-US" smtClean="0"/>
              <a:t>‹#›</a:t>
            </a:fld>
            <a:endParaRPr lang="en-US"/>
          </a:p>
        </p:txBody>
      </p:sp>
    </p:spTree>
    <p:extLst>
      <p:ext uri="{BB962C8B-B14F-4D97-AF65-F5344CB8AC3E}">
        <p14:creationId xmlns:p14="http://schemas.microsoft.com/office/powerpoint/2010/main" val="508252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A5BB3-A43A-4F68-AE4B-B551DC1241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289943-21A4-4ABD-BDAB-E91D824F9A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DE7AFC3-05AF-4B77-8CF3-ACF17AE9C9D5}"/>
              </a:ext>
            </a:extLst>
          </p:cNvPr>
          <p:cNvSpPr>
            <a:spLocks noGrp="1"/>
          </p:cNvSpPr>
          <p:nvPr>
            <p:ph type="dt" sz="half" idx="10"/>
          </p:nvPr>
        </p:nvSpPr>
        <p:spPr/>
        <p:txBody>
          <a:bodyPr/>
          <a:lstStyle/>
          <a:p>
            <a:fld id="{2F69292C-7E96-4329-91A0-92F582EAA98E}" type="datetimeFigureOut">
              <a:rPr lang="en-US" smtClean="0"/>
              <a:t>9/29/2020</a:t>
            </a:fld>
            <a:endParaRPr lang="en-US"/>
          </a:p>
        </p:txBody>
      </p:sp>
      <p:sp>
        <p:nvSpPr>
          <p:cNvPr id="5" name="Footer Placeholder 4">
            <a:extLst>
              <a:ext uri="{FF2B5EF4-FFF2-40B4-BE49-F238E27FC236}">
                <a16:creationId xmlns:a16="http://schemas.microsoft.com/office/drawing/2014/main" id="{990D492D-A0F8-41B7-A938-36DA8695C4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5B8866-1619-47F5-9D4E-7F4622A2AD8B}"/>
              </a:ext>
            </a:extLst>
          </p:cNvPr>
          <p:cNvSpPr>
            <a:spLocks noGrp="1"/>
          </p:cNvSpPr>
          <p:nvPr>
            <p:ph type="sldNum" sz="quarter" idx="12"/>
          </p:nvPr>
        </p:nvSpPr>
        <p:spPr/>
        <p:txBody>
          <a:bodyPr/>
          <a:lstStyle/>
          <a:p>
            <a:fld id="{9192F833-AA0C-41BF-A095-5F28157611BE}" type="slidenum">
              <a:rPr lang="en-US" smtClean="0"/>
              <a:t>‹#›</a:t>
            </a:fld>
            <a:endParaRPr lang="en-US"/>
          </a:p>
        </p:txBody>
      </p:sp>
    </p:spTree>
    <p:extLst>
      <p:ext uri="{BB962C8B-B14F-4D97-AF65-F5344CB8AC3E}">
        <p14:creationId xmlns:p14="http://schemas.microsoft.com/office/powerpoint/2010/main" val="926931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4EE7B-1852-4680-BE52-F677F20952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1F8448-3889-41B0-BA74-49E0AA7186E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9C1629-1AEA-4802-9623-41241B5A40A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BB66AB-F9BB-433E-841F-C0D2144B5732}"/>
              </a:ext>
            </a:extLst>
          </p:cNvPr>
          <p:cNvSpPr>
            <a:spLocks noGrp="1"/>
          </p:cNvSpPr>
          <p:nvPr>
            <p:ph type="dt" sz="half" idx="10"/>
          </p:nvPr>
        </p:nvSpPr>
        <p:spPr/>
        <p:txBody>
          <a:bodyPr/>
          <a:lstStyle/>
          <a:p>
            <a:fld id="{2F69292C-7E96-4329-91A0-92F582EAA98E}" type="datetimeFigureOut">
              <a:rPr lang="en-US" smtClean="0"/>
              <a:t>9/29/2020</a:t>
            </a:fld>
            <a:endParaRPr lang="en-US"/>
          </a:p>
        </p:txBody>
      </p:sp>
      <p:sp>
        <p:nvSpPr>
          <p:cNvPr id="6" name="Footer Placeholder 5">
            <a:extLst>
              <a:ext uri="{FF2B5EF4-FFF2-40B4-BE49-F238E27FC236}">
                <a16:creationId xmlns:a16="http://schemas.microsoft.com/office/drawing/2014/main" id="{280C53D1-8A1A-4A5F-AC07-860AD36F63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AA26E2-7374-46B3-BFA1-322B61207198}"/>
              </a:ext>
            </a:extLst>
          </p:cNvPr>
          <p:cNvSpPr>
            <a:spLocks noGrp="1"/>
          </p:cNvSpPr>
          <p:nvPr>
            <p:ph type="sldNum" sz="quarter" idx="12"/>
          </p:nvPr>
        </p:nvSpPr>
        <p:spPr/>
        <p:txBody>
          <a:bodyPr/>
          <a:lstStyle/>
          <a:p>
            <a:fld id="{9192F833-AA0C-41BF-A095-5F28157611BE}" type="slidenum">
              <a:rPr lang="en-US" smtClean="0"/>
              <a:t>‹#›</a:t>
            </a:fld>
            <a:endParaRPr lang="en-US"/>
          </a:p>
        </p:txBody>
      </p:sp>
    </p:spTree>
    <p:extLst>
      <p:ext uri="{BB962C8B-B14F-4D97-AF65-F5344CB8AC3E}">
        <p14:creationId xmlns:p14="http://schemas.microsoft.com/office/powerpoint/2010/main" val="2116474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4C5F5-02CA-434D-9670-10632B9A7F2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1B52EA-4B07-41C3-B9D3-AB5D24F4BC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A78A419-BD02-4AEC-8176-805B524FA0B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6BF85F0-48B2-406D-8794-CC071C7E9A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900D74F-78C2-4354-A303-7F8D584481E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CAC702-387E-451B-861D-421A91D88E0B}"/>
              </a:ext>
            </a:extLst>
          </p:cNvPr>
          <p:cNvSpPr>
            <a:spLocks noGrp="1"/>
          </p:cNvSpPr>
          <p:nvPr>
            <p:ph type="dt" sz="half" idx="10"/>
          </p:nvPr>
        </p:nvSpPr>
        <p:spPr/>
        <p:txBody>
          <a:bodyPr/>
          <a:lstStyle/>
          <a:p>
            <a:fld id="{2F69292C-7E96-4329-91A0-92F582EAA98E}" type="datetimeFigureOut">
              <a:rPr lang="en-US" smtClean="0"/>
              <a:t>9/29/2020</a:t>
            </a:fld>
            <a:endParaRPr lang="en-US"/>
          </a:p>
        </p:txBody>
      </p:sp>
      <p:sp>
        <p:nvSpPr>
          <p:cNvPr id="8" name="Footer Placeholder 7">
            <a:extLst>
              <a:ext uri="{FF2B5EF4-FFF2-40B4-BE49-F238E27FC236}">
                <a16:creationId xmlns:a16="http://schemas.microsoft.com/office/drawing/2014/main" id="{442D2C58-8E34-44A3-86AF-5947D3B601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D379314-650F-4F50-AD37-D272606939D8}"/>
              </a:ext>
            </a:extLst>
          </p:cNvPr>
          <p:cNvSpPr>
            <a:spLocks noGrp="1"/>
          </p:cNvSpPr>
          <p:nvPr>
            <p:ph type="sldNum" sz="quarter" idx="12"/>
          </p:nvPr>
        </p:nvSpPr>
        <p:spPr/>
        <p:txBody>
          <a:bodyPr/>
          <a:lstStyle/>
          <a:p>
            <a:fld id="{9192F833-AA0C-41BF-A095-5F28157611BE}" type="slidenum">
              <a:rPr lang="en-US" smtClean="0"/>
              <a:t>‹#›</a:t>
            </a:fld>
            <a:endParaRPr lang="en-US"/>
          </a:p>
        </p:txBody>
      </p:sp>
    </p:spTree>
    <p:extLst>
      <p:ext uri="{BB962C8B-B14F-4D97-AF65-F5344CB8AC3E}">
        <p14:creationId xmlns:p14="http://schemas.microsoft.com/office/powerpoint/2010/main" val="3189416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0ABB2-160C-435A-A241-3C5085723D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61C967-7B37-4C49-A72D-39D6CE196153}"/>
              </a:ext>
            </a:extLst>
          </p:cNvPr>
          <p:cNvSpPr>
            <a:spLocks noGrp="1"/>
          </p:cNvSpPr>
          <p:nvPr>
            <p:ph type="dt" sz="half" idx="10"/>
          </p:nvPr>
        </p:nvSpPr>
        <p:spPr/>
        <p:txBody>
          <a:bodyPr/>
          <a:lstStyle/>
          <a:p>
            <a:fld id="{2F69292C-7E96-4329-91A0-92F582EAA98E}" type="datetimeFigureOut">
              <a:rPr lang="en-US" smtClean="0"/>
              <a:t>9/29/2020</a:t>
            </a:fld>
            <a:endParaRPr lang="en-US"/>
          </a:p>
        </p:txBody>
      </p:sp>
      <p:sp>
        <p:nvSpPr>
          <p:cNvPr id="4" name="Footer Placeholder 3">
            <a:extLst>
              <a:ext uri="{FF2B5EF4-FFF2-40B4-BE49-F238E27FC236}">
                <a16:creationId xmlns:a16="http://schemas.microsoft.com/office/drawing/2014/main" id="{3B4382DA-7345-4CC5-B18A-68D7499BF3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36A00D-8EF0-4274-B40E-930BC90A1F5F}"/>
              </a:ext>
            </a:extLst>
          </p:cNvPr>
          <p:cNvSpPr>
            <a:spLocks noGrp="1"/>
          </p:cNvSpPr>
          <p:nvPr>
            <p:ph type="sldNum" sz="quarter" idx="12"/>
          </p:nvPr>
        </p:nvSpPr>
        <p:spPr/>
        <p:txBody>
          <a:bodyPr/>
          <a:lstStyle/>
          <a:p>
            <a:fld id="{9192F833-AA0C-41BF-A095-5F28157611BE}" type="slidenum">
              <a:rPr lang="en-US" smtClean="0"/>
              <a:t>‹#›</a:t>
            </a:fld>
            <a:endParaRPr lang="en-US"/>
          </a:p>
        </p:txBody>
      </p:sp>
    </p:spTree>
    <p:extLst>
      <p:ext uri="{BB962C8B-B14F-4D97-AF65-F5344CB8AC3E}">
        <p14:creationId xmlns:p14="http://schemas.microsoft.com/office/powerpoint/2010/main" val="1971676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55E76A-C697-4B77-8AEA-A9B2D52302A0}"/>
              </a:ext>
            </a:extLst>
          </p:cNvPr>
          <p:cNvSpPr>
            <a:spLocks noGrp="1"/>
          </p:cNvSpPr>
          <p:nvPr>
            <p:ph type="dt" sz="half" idx="10"/>
          </p:nvPr>
        </p:nvSpPr>
        <p:spPr/>
        <p:txBody>
          <a:bodyPr/>
          <a:lstStyle/>
          <a:p>
            <a:fld id="{2F69292C-7E96-4329-91A0-92F582EAA98E}" type="datetimeFigureOut">
              <a:rPr lang="en-US" smtClean="0"/>
              <a:t>9/29/2020</a:t>
            </a:fld>
            <a:endParaRPr lang="en-US"/>
          </a:p>
        </p:txBody>
      </p:sp>
      <p:sp>
        <p:nvSpPr>
          <p:cNvPr id="3" name="Footer Placeholder 2">
            <a:extLst>
              <a:ext uri="{FF2B5EF4-FFF2-40B4-BE49-F238E27FC236}">
                <a16:creationId xmlns:a16="http://schemas.microsoft.com/office/drawing/2014/main" id="{1DCEA582-2C9B-4F45-98E1-0B293D545F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764A9F9-D5AF-4445-83CA-2C9E54F7DFF4}"/>
              </a:ext>
            </a:extLst>
          </p:cNvPr>
          <p:cNvSpPr>
            <a:spLocks noGrp="1"/>
          </p:cNvSpPr>
          <p:nvPr>
            <p:ph type="sldNum" sz="quarter" idx="12"/>
          </p:nvPr>
        </p:nvSpPr>
        <p:spPr/>
        <p:txBody>
          <a:bodyPr/>
          <a:lstStyle/>
          <a:p>
            <a:fld id="{9192F833-AA0C-41BF-A095-5F28157611BE}" type="slidenum">
              <a:rPr lang="en-US" smtClean="0"/>
              <a:t>‹#›</a:t>
            </a:fld>
            <a:endParaRPr lang="en-US"/>
          </a:p>
        </p:txBody>
      </p:sp>
    </p:spTree>
    <p:extLst>
      <p:ext uri="{BB962C8B-B14F-4D97-AF65-F5344CB8AC3E}">
        <p14:creationId xmlns:p14="http://schemas.microsoft.com/office/powerpoint/2010/main" val="3422360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20663-B175-4A1F-8A1D-503539D85A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E7D1412-4797-4ACC-8F8A-2EB76D8C15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3848B4-17F4-4A53-BFDF-97EDDEC42F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4077517-BCFA-4D9B-A67A-E4681A358BED}"/>
              </a:ext>
            </a:extLst>
          </p:cNvPr>
          <p:cNvSpPr>
            <a:spLocks noGrp="1"/>
          </p:cNvSpPr>
          <p:nvPr>
            <p:ph type="dt" sz="half" idx="10"/>
          </p:nvPr>
        </p:nvSpPr>
        <p:spPr/>
        <p:txBody>
          <a:bodyPr/>
          <a:lstStyle/>
          <a:p>
            <a:fld id="{2F69292C-7E96-4329-91A0-92F582EAA98E}" type="datetimeFigureOut">
              <a:rPr lang="en-US" smtClean="0"/>
              <a:t>9/29/2020</a:t>
            </a:fld>
            <a:endParaRPr lang="en-US"/>
          </a:p>
        </p:txBody>
      </p:sp>
      <p:sp>
        <p:nvSpPr>
          <p:cNvPr id="6" name="Footer Placeholder 5">
            <a:extLst>
              <a:ext uri="{FF2B5EF4-FFF2-40B4-BE49-F238E27FC236}">
                <a16:creationId xmlns:a16="http://schemas.microsoft.com/office/drawing/2014/main" id="{13270540-20F6-4DFD-BB0D-8448FB3E6D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EA1D75-FD91-4ED6-B045-31241B8CC758}"/>
              </a:ext>
            </a:extLst>
          </p:cNvPr>
          <p:cNvSpPr>
            <a:spLocks noGrp="1"/>
          </p:cNvSpPr>
          <p:nvPr>
            <p:ph type="sldNum" sz="quarter" idx="12"/>
          </p:nvPr>
        </p:nvSpPr>
        <p:spPr/>
        <p:txBody>
          <a:bodyPr/>
          <a:lstStyle/>
          <a:p>
            <a:fld id="{9192F833-AA0C-41BF-A095-5F28157611BE}" type="slidenum">
              <a:rPr lang="en-US" smtClean="0"/>
              <a:t>‹#›</a:t>
            </a:fld>
            <a:endParaRPr lang="en-US"/>
          </a:p>
        </p:txBody>
      </p:sp>
    </p:spTree>
    <p:extLst>
      <p:ext uri="{BB962C8B-B14F-4D97-AF65-F5344CB8AC3E}">
        <p14:creationId xmlns:p14="http://schemas.microsoft.com/office/powerpoint/2010/main" val="2161088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264A2-8B06-4641-BAB7-0D2CAB5C78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382F4B-65E2-4531-A20F-81B15ECB30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9E20A61-D914-4A5A-9CD5-BD8C26A59D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3C48D17-9B84-4242-9965-82F02CE86902}"/>
              </a:ext>
            </a:extLst>
          </p:cNvPr>
          <p:cNvSpPr>
            <a:spLocks noGrp="1"/>
          </p:cNvSpPr>
          <p:nvPr>
            <p:ph type="dt" sz="half" idx="10"/>
          </p:nvPr>
        </p:nvSpPr>
        <p:spPr/>
        <p:txBody>
          <a:bodyPr/>
          <a:lstStyle/>
          <a:p>
            <a:fld id="{2F69292C-7E96-4329-91A0-92F582EAA98E}" type="datetimeFigureOut">
              <a:rPr lang="en-US" smtClean="0"/>
              <a:t>9/29/2020</a:t>
            </a:fld>
            <a:endParaRPr lang="en-US"/>
          </a:p>
        </p:txBody>
      </p:sp>
      <p:sp>
        <p:nvSpPr>
          <p:cNvPr id="6" name="Footer Placeholder 5">
            <a:extLst>
              <a:ext uri="{FF2B5EF4-FFF2-40B4-BE49-F238E27FC236}">
                <a16:creationId xmlns:a16="http://schemas.microsoft.com/office/drawing/2014/main" id="{4BA2AF80-E461-435C-B4EF-01C891A8E7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964920-B028-4130-87AC-49D04D6E0A69}"/>
              </a:ext>
            </a:extLst>
          </p:cNvPr>
          <p:cNvSpPr>
            <a:spLocks noGrp="1"/>
          </p:cNvSpPr>
          <p:nvPr>
            <p:ph type="sldNum" sz="quarter" idx="12"/>
          </p:nvPr>
        </p:nvSpPr>
        <p:spPr/>
        <p:txBody>
          <a:bodyPr/>
          <a:lstStyle/>
          <a:p>
            <a:fld id="{9192F833-AA0C-41BF-A095-5F28157611BE}" type="slidenum">
              <a:rPr lang="en-US" smtClean="0"/>
              <a:t>‹#›</a:t>
            </a:fld>
            <a:endParaRPr lang="en-US"/>
          </a:p>
        </p:txBody>
      </p:sp>
    </p:spTree>
    <p:extLst>
      <p:ext uri="{BB962C8B-B14F-4D97-AF65-F5344CB8AC3E}">
        <p14:creationId xmlns:p14="http://schemas.microsoft.com/office/powerpoint/2010/main" val="663487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B63E5E-41EA-43C0-8EF9-4DED12B089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C0805D-773A-4030-ADA6-FF7F56E5E8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2834A3-EF8E-4B24-AF66-3BCA9CE437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69292C-7E96-4329-91A0-92F582EAA98E}" type="datetimeFigureOut">
              <a:rPr lang="en-US" smtClean="0"/>
              <a:t>9/29/2020</a:t>
            </a:fld>
            <a:endParaRPr lang="en-US"/>
          </a:p>
        </p:txBody>
      </p:sp>
      <p:sp>
        <p:nvSpPr>
          <p:cNvPr id="5" name="Footer Placeholder 4">
            <a:extLst>
              <a:ext uri="{FF2B5EF4-FFF2-40B4-BE49-F238E27FC236}">
                <a16:creationId xmlns:a16="http://schemas.microsoft.com/office/drawing/2014/main" id="{7159C163-B9B7-4FA9-A1C3-221164BDF2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3380BD-43D5-4E98-8835-997C47EE39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92F833-AA0C-41BF-A095-5F28157611BE}" type="slidenum">
              <a:rPr lang="en-US" smtClean="0"/>
              <a:t>‹#›</a:t>
            </a:fld>
            <a:endParaRPr lang="en-US"/>
          </a:p>
        </p:txBody>
      </p:sp>
    </p:spTree>
    <p:extLst>
      <p:ext uri="{BB962C8B-B14F-4D97-AF65-F5344CB8AC3E}">
        <p14:creationId xmlns:p14="http://schemas.microsoft.com/office/powerpoint/2010/main" val="4097939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1.png"/><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220.png"/><Relationship Id="rId7"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26.png"/><Relationship Id="rId4" Type="http://schemas.openxmlformats.org/officeDocument/2006/relationships/image" Target="../media/image250.png"/></Relationships>
</file>

<file path=ppt/slides/_rels/slide17.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3" Type="http://schemas.openxmlformats.org/officeDocument/2006/relationships/image" Target="../media/image8.png"/><Relationship Id="rId18" Type="http://schemas.openxmlformats.org/officeDocument/2006/relationships/customXml" Target="../ink/ink8.xml"/><Relationship Id="rId26" Type="http://schemas.openxmlformats.org/officeDocument/2006/relationships/image" Target="../media/image14.png"/><Relationship Id="rId3" Type="http://schemas.openxmlformats.org/officeDocument/2006/relationships/image" Target="../media/image3.png"/><Relationship Id="rId21" Type="http://schemas.openxmlformats.org/officeDocument/2006/relationships/customXml" Target="../ink/ink10.xml"/><Relationship Id="rId7" Type="http://schemas.openxmlformats.org/officeDocument/2006/relationships/image" Target="../media/image5.png"/><Relationship Id="rId12" Type="http://schemas.openxmlformats.org/officeDocument/2006/relationships/customXml" Target="../ink/ink5.xml"/><Relationship Id="rId17" Type="http://schemas.openxmlformats.org/officeDocument/2006/relationships/image" Target="../media/image10.png"/><Relationship Id="rId25" Type="http://schemas.openxmlformats.org/officeDocument/2006/relationships/customXml" Target="../ink/ink12.xml"/><Relationship Id="rId33" Type="http://schemas.openxmlformats.org/officeDocument/2006/relationships/image" Target="../media/image18.png"/><Relationship Id="rId2" Type="http://schemas.openxmlformats.org/officeDocument/2006/relationships/notesSlide" Target="../notesSlides/notesSlide3.xml"/><Relationship Id="rId16" Type="http://schemas.openxmlformats.org/officeDocument/2006/relationships/customXml" Target="../ink/ink7.xml"/><Relationship Id="rId20" Type="http://schemas.openxmlformats.org/officeDocument/2006/relationships/customXml" Target="../ink/ink9.xml"/><Relationship Id="rId29"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7.png"/><Relationship Id="rId24" Type="http://schemas.openxmlformats.org/officeDocument/2006/relationships/image" Target="../media/image13.png"/><Relationship Id="rId32" Type="http://schemas.openxmlformats.org/officeDocument/2006/relationships/customXml" Target="../ink/ink15.xml"/><Relationship Id="rId5" Type="http://schemas.openxmlformats.org/officeDocument/2006/relationships/image" Target="../media/image4.png"/><Relationship Id="rId15" Type="http://schemas.openxmlformats.org/officeDocument/2006/relationships/image" Target="../media/image9.png"/><Relationship Id="rId23" Type="http://schemas.openxmlformats.org/officeDocument/2006/relationships/customXml" Target="../ink/ink11.xml"/><Relationship Id="rId28" Type="http://schemas.openxmlformats.org/officeDocument/2006/relationships/image" Target="../media/image15.png"/><Relationship Id="rId10" Type="http://schemas.openxmlformats.org/officeDocument/2006/relationships/customXml" Target="../ink/ink4.xml"/><Relationship Id="rId19" Type="http://schemas.openxmlformats.org/officeDocument/2006/relationships/image" Target="../media/image11.png"/><Relationship Id="rId31" Type="http://schemas.openxmlformats.org/officeDocument/2006/relationships/image" Target="../media/image17.png"/><Relationship Id="rId4" Type="http://schemas.openxmlformats.org/officeDocument/2006/relationships/customXml" Target="../ink/ink1.xml"/><Relationship Id="rId9" Type="http://schemas.openxmlformats.org/officeDocument/2006/relationships/image" Target="../media/image6.png"/><Relationship Id="rId14" Type="http://schemas.openxmlformats.org/officeDocument/2006/relationships/customXml" Target="../ink/ink6.xml"/><Relationship Id="rId22" Type="http://schemas.openxmlformats.org/officeDocument/2006/relationships/image" Target="../media/image12.png"/><Relationship Id="rId27" Type="http://schemas.openxmlformats.org/officeDocument/2006/relationships/customXml" Target="../ink/ink13.xml"/><Relationship Id="rId30" Type="http://schemas.openxmlformats.org/officeDocument/2006/relationships/customXml" Target="../ink/ink14.xml"/><Relationship Id="rId8" Type="http://schemas.openxmlformats.org/officeDocument/2006/relationships/customXml" Target="../ink/ink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customXml" Target="../ink/ink1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customXml" Target="../ink/ink16.xml"/></Relationships>
</file>

<file path=ppt/slides/_rels/slide9.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E59C8-759F-4F0F-B39E-9B2FC6797FA9}"/>
              </a:ext>
            </a:extLst>
          </p:cNvPr>
          <p:cNvSpPr>
            <a:spLocks noGrp="1"/>
          </p:cNvSpPr>
          <p:nvPr>
            <p:ph type="ctrTitle"/>
          </p:nvPr>
        </p:nvSpPr>
        <p:spPr/>
        <p:txBody>
          <a:bodyPr/>
          <a:lstStyle/>
          <a:p>
            <a:r>
              <a:rPr lang="en-US" dirty="0"/>
              <a:t>Bayes’ Theorem</a:t>
            </a:r>
          </a:p>
        </p:txBody>
      </p:sp>
      <p:sp>
        <p:nvSpPr>
          <p:cNvPr id="3" name="Subtitle 2">
            <a:extLst>
              <a:ext uri="{FF2B5EF4-FFF2-40B4-BE49-F238E27FC236}">
                <a16:creationId xmlns:a16="http://schemas.microsoft.com/office/drawing/2014/main" id="{9F101EB0-0DB6-4198-98F1-CDCFF0397E6F}"/>
              </a:ext>
            </a:extLst>
          </p:cNvPr>
          <p:cNvSpPr>
            <a:spLocks noGrp="1"/>
          </p:cNvSpPr>
          <p:nvPr>
            <p:ph type="subTitle" idx="1"/>
          </p:nvPr>
        </p:nvSpPr>
        <p:spPr/>
        <p:txBody>
          <a:bodyPr/>
          <a:lstStyle/>
          <a:p>
            <a:r>
              <a:rPr lang="en-US" dirty="0"/>
              <a:t>James Joyce</a:t>
            </a:r>
          </a:p>
          <a:p>
            <a:r>
              <a:rPr lang="en-US" dirty="0"/>
              <a:t>Stanford Encyclopedia of Philosophy</a:t>
            </a:r>
          </a:p>
        </p:txBody>
      </p:sp>
    </p:spTree>
    <p:extLst>
      <p:ext uri="{BB962C8B-B14F-4D97-AF65-F5344CB8AC3E}">
        <p14:creationId xmlns:p14="http://schemas.microsoft.com/office/powerpoint/2010/main" val="359433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69C20-E298-4C9A-8DD5-78F59D6BAB72}"/>
              </a:ext>
            </a:extLst>
          </p:cNvPr>
          <p:cNvSpPr>
            <a:spLocks noGrp="1"/>
          </p:cNvSpPr>
          <p:nvPr>
            <p:ph type="title"/>
          </p:nvPr>
        </p:nvSpPr>
        <p:spPr>
          <a:xfrm>
            <a:off x="333154" y="-148299"/>
            <a:ext cx="10515600" cy="1325563"/>
          </a:xfrm>
        </p:spPr>
        <p:txBody>
          <a:bodyPr>
            <a:normAutofit/>
          </a:bodyPr>
          <a:lstStyle/>
          <a:p>
            <a:r>
              <a:rPr lang="en-US" sz="3200" dirty="0"/>
              <a:t>Subjectivism</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431812B-84C3-4F66-8B17-0ED6813ED927}"/>
                  </a:ext>
                </a:extLst>
              </p:cNvPr>
              <p:cNvSpPr txBox="1"/>
              <p:nvPr/>
            </p:nvSpPr>
            <p:spPr>
              <a:xfrm>
                <a:off x="716281" y="1066800"/>
                <a:ext cx="10911840" cy="3785652"/>
              </a:xfrm>
              <a:prstGeom prst="rect">
                <a:avLst/>
              </a:prstGeom>
              <a:noFill/>
            </p:spPr>
            <p:txBody>
              <a:bodyPr wrap="square" rtlCol="0">
                <a:spAutoFit/>
              </a:bodyPr>
              <a:lstStyle/>
              <a:p>
                <a:pPr marL="342900" indent="-342900">
                  <a:buFont typeface="Wingdings" panose="05000000000000000000" pitchFamily="2" charset="2"/>
                  <a:buChar char="§"/>
                </a:pPr>
                <a:r>
                  <a:rPr lang="en-US" sz="2400" dirty="0"/>
                  <a:t>Beliefs come in varying gradations of strength, and an ideally rational person’s graded beliefs can be represented by a </a:t>
                </a:r>
                <a:r>
                  <a:rPr lang="en-US" sz="2400" dirty="0">
                    <a:solidFill>
                      <a:srgbClr val="7030A0"/>
                    </a:solidFill>
                  </a:rPr>
                  <a:t>subjective probability function </a:t>
                </a:r>
                <a14:m>
                  <m:oMath xmlns:m="http://schemas.openxmlformats.org/officeDocument/2006/math">
                    <m:r>
                      <a:rPr lang="en-US" sz="2400" b="1" i="0" smtClean="0">
                        <a:latin typeface="Cambria Math" panose="02040503050406030204" pitchFamily="18" charset="0"/>
                      </a:rPr>
                      <m:t>𝐏</m:t>
                    </m:r>
                  </m:oMath>
                </a14:m>
                <a:r>
                  <a:rPr lang="en-US" sz="2400" dirty="0"/>
                  <a:t>.</a:t>
                </a:r>
              </a:p>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r>
                  <a:rPr lang="en-US" sz="2400" dirty="0"/>
                  <a:t>For a hypothesis </a:t>
                </a:r>
                <a:r>
                  <a:rPr lang="en-US" sz="2400" i="1" dirty="0"/>
                  <a:t>H</a:t>
                </a:r>
                <a:r>
                  <a:rPr lang="en-US" sz="2400" dirty="0"/>
                  <a:t>, </a:t>
                </a:r>
                <a14:m>
                  <m:oMath xmlns:m="http://schemas.openxmlformats.org/officeDocument/2006/math">
                    <m:r>
                      <a:rPr lang="en-US" sz="2400" b="1" i="0" smtClean="0">
                        <a:latin typeface="Cambria Math" panose="02040503050406030204" pitchFamily="18" charset="0"/>
                      </a:rPr>
                      <m:t>𝐏</m:t>
                    </m:r>
                    <m:r>
                      <a:rPr lang="en-US" sz="2400" b="0" i="1" smtClean="0">
                        <a:latin typeface="Cambria Math" panose="02040503050406030204" pitchFamily="18" charset="0"/>
                      </a:rPr>
                      <m:t>(</m:t>
                    </m:r>
                    <m:r>
                      <a:rPr lang="en-US" sz="2400" b="0" i="1" smtClean="0">
                        <a:latin typeface="Cambria Math" panose="02040503050406030204" pitchFamily="18" charset="0"/>
                      </a:rPr>
                      <m:t>𝐻</m:t>
                    </m:r>
                    <m:r>
                      <a:rPr lang="en-US" sz="2400" b="0" i="1" smtClean="0">
                        <a:latin typeface="Cambria Math" panose="02040503050406030204" pitchFamily="18" charset="0"/>
                      </a:rPr>
                      <m:t>)</m:t>
                    </m:r>
                  </m:oMath>
                </a14:m>
                <a:r>
                  <a:rPr lang="en-US" sz="2400" i="1" dirty="0"/>
                  <a:t> </a:t>
                </a:r>
                <a:r>
                  <a:rPr lang="en-US" sz="2400" dirty="0"/>
                  <a:t>measures her degree of belief in </a:t>
                </a:r>
                <a:r>
                  <a:rPr lang="en-US" sz="2400" i="1" dirty="0"/>
                  <a:t>H</a:t>
                </a:r>
                <a:r>
                  <a:rPr lang="en-US" sz="2400" dirty="0"/>
                  <a:t>’s truth.</a:t>
                </a:r>
                <a:endParaRPr lang="en-US" sz="2400" i="1" dirty="0"/>
              </a:p>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r>
                  <a:rPr lang="en-US" sz="2400" dirty="0"/>
                  <a:t>Conditional beliefs are represented by </a:t>
                </a:r>
                <a:r>
                  <a:rPr lang="en-US" sz="2400" dirty="0">
                    <a:solidFill>
                      <a:srgbClr val="7030A0"/>
                    </a:solidFill>
                  </a:rPr>
                  <a:t>conditional probabilities</a:t>
                </a:r>
                <a:r>
                  <a:rPr lang="en-US" sz="2400" dirty="0"/>
                  <a:t>, so that </a:t>
                </a:r>
                <a14:m>
                  <m:oMath xmlns:m="http://schemas.openxmlformats.org/officeDocument/2006/math">
                    <m:sSub>
                      <m:sSubPr>
                        <m:ctrlPr>
                          <a:rPr lang="en-US" sz="2400" i="1" smtClean="0">
                            <a:latin typeface="Cambria Math" panose="02040503050406030204" pitchFamily="18" charset="0"/>
                          </a:rPr>
                        </m:ctrlPr>
                      </m:sSubPr>
                      <m:e>
                        <m:r>
                          <a:rPr lang="en-US" sz="2400" b="1" i="0" smtClean="0">
                            <a:latin typeface="Cambria Math" panose="02040503050406030204" pitchFamily="18" charset="0"/>
                          </a:rPr>
                          <m:t>𝐏</m:t>
                        </m:r>
                      </m:e>
                      <m:sub>
                        <m:r>
                          <a:rPr lang="en-US" sz="2400" b="0" i="1" smtClean="0">
                            <a:latin typeface="Cambria Math" panose="02040503050406030204" pitchFamily="18" charset="0"/>
                          </a:rPr>
                          <m:t>𝐸</m:t>
                        </m:r>
                      </m:sub>
                    </m:sSub>
                    <m:r>
                      <a:rPr lang="en-US" sz="2400" b="0" i="1" smtClean="0">
                        <a:latin typeface="Cambria Math" panose="02040503050406030204" pitchFamily="18" charset="0"/>
                      </a:rPr>
                      <m:t>(</m:t>
                    </m:r>
                    <m:r>
                      <a:rPr lang="en-US" sz="2400" b="0" i="1" smtClean="0">
                        <a:latin typeface="Cambria Math" panose="02040503050406030204" pitchFamily="18" charset="0"/>
                      </a:rPr>
                      <m:t>𝐻</m:t>
                    </m:r>
                    <m:r>
                      <a:rPr lang="en-US" sz="2400" b="0" i="1" smtClean="0">
                        <a:latin typeface="Cambria Math" panose="02040503050406030204" pitchFamily="18" charset="0"/>
                      </a:rPr>
                      <m:t>)</m:t>
                    </m:r>
                  </m:oMath>
                </a14:m>
                <a:r>
                  <a:rPr lang="en-US" sz="2400" dirty="0"/>
                  <a:t> measures the persons’ confidence in hypothesis </a:t>
                </a:r>
                <a:r>
                  <a:rPr lang="en-US" sz="2400" i="1" dirty="0"/>
                  <a:t>H </a:t>
                </a:r>
                <a:r>
                  <a:rPr lang="en-US" sz="2400" dirty="0"/>
                  <a:t>given a fact </a:t>
                </a:r>
                <a:r>
                  <a:rPr lang="en-US" sz="2400" i="1" dirty="0"/>
                  <a:t>E.</a:t>
                </a:r>
              </a:p>
              <a:p>
                <a:pPr marL="342900" indent="-342900">
                  <a:buFont typeface="Wingdings" panose="05000000000000000000" pitchFamily="2" charset="2"/>
                  <a:buChar char="§"/>
                </a:pPr>
                <a:endParaRPr lang="en-US" sz="2400" i="1" dirty="0"/>
              </a:p>
              <a:p>
                <a:pPr marL="342900" indent="-342900">
                  <a:buFont typeface="Wingdings" panose="05000000000000000000" pitchFamily="2" charset="2"/>
                  <a:buChar char="§"/>
                </a:pPr>
                <a:r>
                  <a:rPr lang="en-US" sz="2400" dirty="0"/>
                  <a:t>Account of evidential support: </a:t>
                </a:r>
                <a:r>
                  <a:rPr lang="en-US" sz="2400" i="1" dirty="0"/>
                  <a:t>Bayesian Confirmation Theory</a:t>
                </a:r>
              </a:p>
              <a:p>
                <a:pPr marL="342900" indent="-342900">
                  <a:buFont typeface="Wingdings" panose="05000000000000000000" pitchFamily="2" charset="2"/>
                  <a:buChar char="§"/>
                </a:pPr>
                <a:endParaRPr lang="en-US" sz="2400" b="1" dirty="0"/>
              </a:p>
            </p:txBody>
          </p:sp>
        </mc:Choice>
        <mc:Fallback xmlns="">
          <p:sp>
            <p:nvSpPr>
              <p:cNvPr id="5" name="TextBox 4">
                <a:extLst>
                  <a:ext uri="{FF2B5EF4-FFF2-40B4-BE49-F238E27FC236}">
                    <a16:creationId xmlns:a16="http://schemas.microsoft.com/office/drawing/2014/main" id="{0431812B-84C3-4F66-8B17-0ED6813ED927}"/>
                  </a:ext>
                </a:extLst>
              </p:cNvPr>
              <p:cNvSpPr txBox="1">
                <a:spLocks noRot="1" noChangeAspect="1" noMove="1" noResize="1" noEditPoints="1" noAdjustHandles="1" noChangeArrowheads="1" noChangeShapeType="1" noTextEdit="1"/>
              </p:cNvSpPr>
              <p:nvPr/>
            </p:nvSpPr>
            <p:spPr>
              <a:xfrm>
                <a:off x="716281" y="1066800"/>
                <a:ext cx="10911840" cy="3785652"/>
              </a:xfrm>
              <a:prstGeom prst="rect">
                <a:avLst/>
              </a:prstGeom>
              <a:blipFill>
                <a:blip r:embed="rId3"/>
                <a:stretch>
                  <a:fillRect l="-782" t="-1288"/>
                </a:stretch>
              </a:blipFill>
            </p:spPr>
            <p:txBody>
              <a:bodyPr/>
              <a:lstStyle/>
              <a:p>
                <a:r>
                  <a:rPr lang="en-US">
                    <a:noFill/>
                  </a:rPr>
                  <a:t> </a:t>
                </a:r>
              </a:p>
            </p:txBody>
          </p:sp>
        </mc:Fallback>
      </mc:AlternateContent>
    </p:spTree>
    <p:extLst>
      <p:ext uri="{BB962C8B-B14F-4D97-AF65-F5344CB8AC3E}">
        <p14:creationId xmlns:p14="http://schemas.microsoft.com/office/powerpoint/2010/main" val="5083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69C20-E298-4C9A-8DD5-78F59D6BAB72}"/>
              </a:ext>
            </a:extLst>
          </p:cNvPr>
          <p:cNvSpPr>
            <a:spLocks noGrp="1"/>
          </p:cNvSpPr>
          <p:nvPr>
            <p:ph type="title"/>
          </p:nvPr>
        </p:nvSpPr>
        <p:spPr>
          <a:xfrm>
            <a:off x="333154" y="-148299"/>
            <a:ext cx="10515600" cy="1325563"/>
          </a:xfrm>
        </p:spPr>
        <p:txBody>
          <a:bodyPr>
            <a:normAutofit/>
          </a:bodyPr>
          <a:lstStyle/>
          <a:p>
            <a:r>
              <a:rPr lang="en-US" sz="3200" dirty="0"/>
              <a:t>Conditional probability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8D91161-732A-4680-8CFF-05327C7E0CA8}"/>
                  </a:ext>
                </a:extLst>
              </p:cNvPr>
              <p:cNvSpPr>
                <a:spLocks noGrp="1"/>
              </p:cNvSpPr>
              <p:nvPr>
                <p:ph idx="1"/>
              </p:nvPr>
            </p:nvSpPr>
            <p:spPr>
              <a:xfrm>
                <a:off x="3441492" y="1882074"/>
                <a:ext cx="5814150" cy="701730"/>
              </a:xfrm>
            </p:spPr>
            <p:txBody>
              <a:bodyPr>
                <a:noAutofit/>
              </a:bodyPr>
              <a:lstStyle/>
              <a:p>
                <a:pPr marL="0" indent="0" algn="ctr">
                  <a:buNone/>
                </a:pPr>
                <a14:m>
                  <m:oMathPara xmlns:m="http://schemas.openxmlformats.org/officeDocument/2006/math">
                    <m:oMathParaPr>
                      <m:jc m:val="center"/>
                    </m:oMathParaPr>
                    <m:oMath xmlns:m="http://schemas.openxmlformats.org/officeDocument/2006/math">
                      <m:sSub>
                        <m:sSubPr>
                          <m:ctrlPr>
                            <a:rPr lang="en-US" i="1" smtClean="0">
                              <a:latin typeface="Cambria Math" panose="02040503050406030204" pitchFamily="18" charset="0"/>
                            </a:rPr>
                          </m:ctrlPr>
                        </m:sSubPr>
                        <m:e>
                          <m:r>
                            <a:rPr lang="en-US" b="1" i="0" smtClean="0">
                              <a:latin typeface="Cambria Math" panose="02040503050406030204" pitchFamily="18" charset="0"/>
                            </a:rPr>
                            <m:t>𝐏</m:t>
                          </m:r>
                        </m:e>
                        <m:sub>
                          <m:r>
                            <a:rPr lang="en-US" b="0" i="1" smtClean="0">
                              <a:latin typeface="Cambria Math" panose="02040503050406030204" pitchFamily="18" charset="0"/>
                            </a:rPr>
                            <m:t>𝐸</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𝐻</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1" i="0" smtClean="0">
                              <a:latin typeface="Cambria Math" panose="02040503050406030204" pitchFamily="18" charset="0"/>
                            </a:rPr>
                            <m:t>𝐏</m:t>
                          </m:r>
                          <m:d>
                            <m:dPr>
                              <m:ctrlPr>
                                <a:rPr lang="en-US" b="0" i="1" smtClean="0">
                                  <a:latin typeface="Cambria Math" panose="02040503050406030204" pitchFamily="18" charset="0"/>
                                </a:rPr>
                              </m:ctrlPr>
                            </m:dPr>
                            <m:e>
                              <m:r>
                                <a:rPr lang="en-US" b="0" i="1" smtClean="0">
                                  <a:latin typeface="Cambria Math" panose="02040503050406030204" pitchFamily="18" charset="0"/>
                                </a:rPr>
                                <m:t>𝐻</m:t>
                              </m:r>
                              <m:r>
                                <a:rPr lang="en-US" b="0" i="1" smtClean="0">
                                  <a:latin typeface="Cambria Math" panose="02040503050406030204" pitchFamily="18" charset="0"/>
                                </a:rPr>
                                <m:t> &amp; </m:t>
                              </m:r>
                              <m:r>
                                <a:rPr lang="en-US" b="0" i="1" smtClean="0">
                                  <a:latin typeface="Cambria Math" panose="02040503050406030204" pitchFamily="18" charset="0"/>
                                </a:rPr>
                                <m:t>𝐸</m:t>
                              </m:r>
                            </m:e>
                          </m:d>
                        </m:num>
                        <m:den>
                          <m:r>
                            <a:rPr lang="en-US" b="1" i="0" smtClean="0">
                              <a:latin typeface="Cambria Math" panose="02040503050406030204" pitchFamily="18" charset="0"/>
                            </a:rPr>
                            <m:t>𝐏</m:t>
                          </m:r>
                          <m:d>
                            <m:dPr>
                              <m:ctrlPr>
                                <a:rPr lang="en-US" b="0" i="1" smtClean="0">
                                  <a:latin typeface="Cambria Math" panose="02040503050406030204" pitchFamily="18" charset="0"/>
                                </a:rPr>
                              </m:ctrlPr>
                            </m:dPr>
                            <m:e>
                              <m:r>
                                <a:rPr lang="en-US" b="0" i="1" smtClean="0">
                                  <a:latin typeface="Cambria Math" panose="02040503050406030204" pitchFamily="18" charset="0"/>
                                </a:rPr>
                                <m:t>𝐸</m:t>
                              </m:r>
                            </m:e>
                          </m:d>
                        </m:den>
                      </m:f>
                    </m:oMath>
                  </m:oMathPara>
                </a14:m>
                <a:endParaRPr lang="en-US" dirty="0"/>
              </a:p>
              <a:p>
                <a:pPr marL="0" indent="0" algn="ctr">
                  <a:buNone/>
                </a:pPr>
                <a:endParaRPr lang="en-US" b="0" dirty="0"/>
              </a:p>
              <a:p>
                <a:pPr marL="0" indent="0" algn="ctr">
                  <a:buNone/>
                </a:pPr>
                <a:endParaRPr lang="en-US" dirty="0"/>
              </a:p>
            </p:txBody>
          </p:sp>
        </mc:Choice>
        <mc:Fallback xmlns="">
          <p:sp>
            <p:nvSpPr>
              <p:cNvPr id="3" name="Content Placeholder 2">
                <a:extLst>
                  <a:ext uri="{FF2B5EF4-FFF2-40B4-BE49-F238E27FC236}">
                    <a16:creationId xmlns:a16="http://schemas.microsoft.com/office/drawing/2014/main" id="{E8D91161-732A-4680-8CFF-05327C7E0CA8}"/>
                  </a:ext>
                </a:extLst>
              </p:cNvPr>
              <p:cNvSpPr>
                <a:spLocks noGrp="1" noRot="1" noChangeAspect="1" noMove="1" noResize="1" noEditPoints="1" noAdjustHandles="1" noChangeArrowheads="1" noChangeShapeType="1" noTextEdit="1"/>
              </p:cNvSpPr>
              <p:nvPr>
                <p:ph idx="1"/>
              </p:nvPr>
            </p:nvSpPr>
            <p:spPr>
              <a:xfrm>
                <a:off x="3441492" y="1882074"/>
                <a:ext cx="5814150" cy="701730"/>
              </a:xfrm>
              <a:blipFill>
                <a:blip r:embed="rId3"/>
                <a:stretch>
                  <a:fillRect b="-23478"/>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09BBC5C1-765A-4933-9CCD-F5A589845330}"/>
              </a:ext>
            </a:extLst>
          </p:cNvPr>
          <p:cNvSpPr txBox="1"/>
          <p:nvPr/>
        </p:nvSpPr>
        <p:spPr>
          <a:xfrm>
            <a:off x="585863" y="1105920"/>
            <a:ext cx="6906571" cy="369332"/>
          </a:xfrm>
          <a:prstGeom prst="rect">
            <a:avLst/>
          </a:prstGeom>
          <a:noFill/>
        </p:spPr>
        <p:txBody>
          <a:bodyPr wrap="none" rtlCol="0">
            <a:spAutoFit/>
          </a:bodyPr>
          <a:lstStyle/>
          <a:p>
            <a:r>
              <a:rPr lang="en-US" dirty="0"/>
              <a:t>The probability of a hypothesis </a:t>
            </a:r>
            <a:r>
              <a:rPr lang="en-US" i="1" dirty="0"/>
              <a:t>H</a:t>
            </a:r>
            <a:r>
              <a:rPr lang="en-US" dirty="0"/>
              <a:t> conditional on a given body of data </a:t>
            </a:r>
            <a:r>
              <a:rPr lang="en-US" i="1" dirty="0"/>
              <a:t>E</a:t>
            </a:r>
            <a:r>
              <a:rPr lang="en-US" dirty="0"/>
              <a:t>: </a:t>
            </a:r>
          </a:p>
        </p:txBody>
      </p:sp>
      <p:cxnSp>
        <p:nvCxnSpPr>
          <p:cNvPr id="12" name="Straight Arrow Connector 11">
            <a:extLst>
              <a:ext uri="{FF2B5EF4-FFF2-40B4-BE49-F238E27FC236}">
                <a16:creationId xmlns:a16="http://schemas.microsoft.com/office/drawing/2014/main" id="{12E0D6F3-DDD6-4268-B491-4836880628A8}"/>
              </a:ext>
            </a:extLst>
          </p:cNvPr>
          <p:cNvCxnSpPr/>
          <p:nvPr/>
        </p:nvCxnSpPr>
        <p:spPr>
          <a:xfrm flipH="1">
            <a:off x="7916380" y="1566099"/>
            <a:ext cx="1339262" cy="49509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E793521-639F-421F-8735-049BD8F832B2}"/>
              </a:ext>
            </a:extLst>
          </p:cNvPr>
          <p:cNvSpPr txBox="1"/>
          <p:nvPr/>
        </p:nvSpPr>
        <p:spPr>
          <a:xfrm>
            <a:off x="9255642" y="1290586"/>
            <a:ext cx="2602764" cy="369332"/>
          </a:xfrm>
          <a:prstGeom prst="rect">
            <a:avLst/>
          </a:prstGeom>
          <a:noFill/>
        </p:spPr>
        <p:txBody>
          <a:bodyPr wrap="none" rtlCol="0">
            <a:spAutoFit/>
          </a:bodyPr>
          <a:lstStyle/>
          <a:p>
            <a:r>
              <a:rPr lang="en-US" dirty="0"/>
              <a:t>Probability of conjunction</a:t>
            </a:r>
          </a:p>
        </p:txBody>
      </p:sp>
      <p:cxnSp>
        <p:nvCxnSpPr>
          <p:cNvPr id="14" name="Straight Arrow Connector 13">
            <a:extLst>
              <a:ext uri="{FF2B5EF4-FFF2-40B4-BE49-F238E27FC236}">
                <a16:creationId xmlns:a16="http://schemas.microsoft.com/office/drawing/2014/main" id="{D9CF5341-8FD3-417A-B383-F7AF12621E01}"/>
              </a:ext>
            </a:extLst>
          </p:cNvPr>
          <p:cNvCxnSpPr>
            <a:cxnSpLocks/>
            <a:stCxn id="16" idx="1"/>
          </p:cNvCxnSpPr>
          <p:nvPr/>
        </p:nvCxnSpPr>
        <p:spPr>
          <a:xfrm flipH="1" flipV="1">
            <a:off x="7916380" y="2672864"/>
            <a:ext cx="1339262" cy="5074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BE7C387-D828-4C73-AE92-51843D117752}"/>
              </a:ext>
            </a:extLst>
          </p:cNvPr>
          <p:cNvSpPr txBox="1"/>
          <p:nvPr/>
        </p:nvSpPr>
        <p:spPr>
          <a:xfrm>
            <a:off x="9255642" y="2995678"/>
            <a:ext cx="2484334" cy="369332"/>
          </a:xfrm>
          <a:prstGeom prst="rect">
            <a:avLst/>
          </a:prstGeom>
          <a:noFill/>
        </p:spPr>
        <p:txBody>
          <a:bodyPr wrap="none" rtlCol="0">
            <a:spAutoFit/>
          </a:bodyPr>
          <a:lstStyle/>
          <a:p>
            <a:r>
              <a:rPr lang="en-US" dirty="0"/>
              <a:t>Probability of data alone</a:t>
            </a:r>
          </a:p>
        </p:txBody>
      </p: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ED1C7CBC-E485-49ED-89CA-0DA609FEF035}"/>
                  </a:ext>
                </a:extLst>
              </p:cNvPr>
              <p:cNvSpPr/>
              <p:nvPr/>
            </p:nvSpPr>
            <p:spPr>
              <a:xfrm>
                <a:off x="5925960" y="3288614"/>
                <a:ext cx="1782155"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r>
                        <a:rPr lang="en-US" sz="2800" b="1" smtClean="0">
                          <a:latin typeface="Cambria Math" panose="02040503050406030204" pitchFamily="18" charset="0"/>
                        </a:rPr>
                        <m:t>𝐏</m:t>
                      </m:r>
                      <m:r>
                        <a:rPr lang="en-US" sz="2800" i="1">
                          <a:latin typeface="Cambria Math" panose="02040503050406030204" pitchFamily="18" charset="0"/>
                        </a:rPr>
                        <m:t>(</m:t>
                      </m:r>
                      <m:r>
                        <a:rPr lang="en-US" sz="2800" i="1">
                          <a:latin typeface="Cambria Math" panose="02040503050406030204" pitchFamily="18" charset="0"/>
                        </a:rPr>
                        <m:t>𝐻</m:t>
                      </m:r>
                      <m:r>
                        <a:rPr lang="en-US" sz="2800" i="1">
                          <a:latin typeface="Cambria Math" panose="02040503050406030204" pitchFamily="18" charset="0"/>
                        </a:rPr>
                        <m:t>|</m:t>
                      </m:r>
                      <m:r>
                        <a:rPr lang="en-US" sz="2800" i="1">
                          <a:latin typeface="Cambria Math" panose="02040503050406030204" pitchFamily="18" charset="0"/>
                        </a:rPr>
                        <m:t>𝐸</m:t>
                      </m:r>
                      <m:r>
                        <a:rPr lang="en-US" sz="2800" i="1">
                          <a:latin typeface="Cambria Math" panose="02040503050406030204" pitchFamily="18" charset="0"/>
                        </a:rPr>
                        <m:t>)</m:t>
                      </m:r>
                    </m:oMath>
                  </m:oMathPara>
                </a14:m>
                <a:endParaRPr lang="en-US" sz="2800" dirty="0"/>
              </a:p>
            </p:txBody>
          </p:sp>
        </mc:Choice>
        <mc:Fallback xmlns="">
          <p:sp>
            <p:nvSpPr>
              <p:cNvPr id="18" name="Rectangle 17">
                <a:extLst>
                  <a:ext uri="{FF2B5EF4-FFF2-40B4-BE49-F238E27FC236}">
                    <a16:creationId xmlns:a16="http://schemas.microsoft.com/office/drawing/2014/main" id="{ED1C7CBC-E485-49ED-89CA-0DA609FEF035}"/>
                  </a:ext>
                </a:extLst>
              </p:cNvPr>
              <p:cNvSpPr>
                <a:spLocks noRot="1" noChangeAspect="1" noMove="1" noResize="1" noEditPoints="1" noAdjustHandles="1" noChangeArrowheads="1" noChangeShapeType="1" noTextEdit="1"/>
              </p:cNvSpPr>
              <p:nvPr/>
            </p:nvSpPr>
            <p:spPr>
              <a:xfrm>
                <a:off x="5925960" y="3288614"/>
                <a:ext cx="1782155" cy="523220"/>
              </a:xfrm>
              <a:prstGeom prst="rect">
                <a:avLst/>
              </a:prstGeom>
              <a:blipFill>
                <a:blip r:embed="rId4"/>
                <a:stretch>
                  <a:fillRect/>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1E8C33C7-C7DF-4485-85F6-B74CE1B1B86A}"/>
              </a:ext>
            </a:extLst>
          </p:cNvPr>
          <p:cNvSpPr txBox="1"/>
          <p:nvPr/>
        </p:nvSpPr>
        <p:spPr>
          <a:xfrm>
            <a:off x="3876768" y="4193478"/>
            <a:ext cx="4943597" cy="646331"/>
          </a:xfrm>
          <a:prstGeom prst="rect">
            <a:avLst/>
          </a:prstGeom>
          <a:noFill/>
        </p:spPr>
        <p:txBody>
          <a:bodyPr wrap="none" rtlCol="0">
            <a:spAutoFit/>
          </a:bodyPr>
          <a:lstStyle/>
          <a:p>
            <a:r>
              <a:rPr lang="en-US" i="1" dirty="0"/>
              <a:t>The probability of H obtaining, given that E obtains</a:t>
            </a:r>
          </a:p>
          <a:p>
            <a:pPr marL="285750" indent="-285750">
              <a:buFont typeface="Arial" panose="020B0604020202020204" pitchFamily="34" charset="0"/>
              <a:buChar char="•"/>
            </a:pPr>
            <a:endParaRPr lang="en-US" i="1" dirty="0"/>
          </a:p>
        </p:txBody>
      </p:sp>
    </p:spTree>
    <p:extLst>
      <p:ext uri="{BB962C8B-B14F-4D97-AF65-F5344CB8AC3E}">
        <p14:creationId xmlns:p14="http://schemas.microsoft.com/office/powerpoint/2010/main" val="2934610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69C20-E298-4C9A-8DD5-78F59D6BAB72}"/>
              </a:ext>
            </a:extLst>
          </p:cNvPr>
          <p:cNvSpPr>
            <a:spLocks noGrp="1"/>
          </p:cNvSpPr>
          <p:nvPr>
            <p:ph type="title"/>
          </p:nvPr>
        </p:nvSpPr>
        <p:spPr>
          <a:xfrm>
            <a:off x="333154" y="-148299"/>
            <a:ext cx="10515600" cy="1325563"/>
          </a:xfrm>
        </p:spPr>
        <p:txBody>
          <a:bodyPr>
            <a:normAutofit/>
          </a:bodyPr>
          <a:lstStyle/>
          <a:p>
            <a:r>
              <a:rPr lang="en-US" sz="3200" dirty="0"/>
              <a:t>Conditional probability</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C097263-6EF1-493F-B0AC-DF1860E5B6B9}"/>
                  </a:ext>
                </a:extLst>
              </p:cNvPr>
              <p:cNvSpPr txBox="1"/>
              <p:nvPr/>
            </p:nvSpPr>
            <p:spPr>
              <a:xfrm>
                <a:off x="647357" y="951255"/>
                <a:ext cx="8447121" cy="2328843"/>
              </a:xfrm>
              <a:prstGeom prst="rect">
                <a:avLst/>
              </a:prstGeom>
              <a:noFill/>
            </p:spPr>
            <p:txBody>
              <a:bodyPr wrap="none" rtlCol="0">
                <a:spAutoFit/>
              </a:bodyPr>
              <a:lstStyle/>
              <a:p>
                <a:r>
                  <a:rPr lang="en-US" dirty="0"/>
                  <a:t>Example: Jane Doe</a:t>
                </a:r>
              </a:p>
              <a:p>
                <a:pPr marL="285750" indent="-285750">
                  <a:buFont typeface="Arial" panose="020B0604020202020204" pitchFamily="34" charset="0"/>
                  <a:buChar char="•"/>
                </a:pPr>
                <a:r>
                  <a:rPr lang="en-US" dirty="0"/>
                  <a:t>Hypothesis: Jane Doe dies in 2000</a:t>
                </a:r>
              </a:p>
              <a:p>
                <a:pPr marL="285750" indent="-285750">
                  <a:buFont typeface="Arial" panose="020B0604020202020204" pitchFamily="34" charset="0"/>
                  <a:buChar char="•"/>
                </a:pPr>
                <a:endParaRPr lang="en-US" dirty="0"/>
              </a:p>
              <a:p>
                <a:pPr/>
                <a14:m>
                  <m:oMathPara xmlns:m="http://schemas.openxmlformats.org/officeDocument/2006/math">
                    <m:oMathParaPr>
                      <m:jc m:val="centerGroup"/>
                    </m:oMathParaPr>
                    <m:oMath xmlns:m="http://schemas.openxmlformats.org/officeDocument/2006/math">
                      <m:r>
                        <a:rPr lang="en-US" b="1" i="0" smtClean="0">
                          <a:latin typeface="Cambria Math" panose="02040503050406030204" pitchFamily="18" charset="0"/>
                        </a:rPr>
                        <m:t>𝐏</m:t>
                      </m:r>
                      <m:d>
                        <m:dPr>
                          <m:ctrlPr>
                            <a:rPr lang="en-US" b="0" i="1" smtClean="0">
                              <a:latin typeface="Cambria Math" panose="02040503050406030204" pitchFamily="18" charset="0"/>
                            </a:rPr>
                          </m:ctrlPr>
                        </m:dPr>
                        <m:e>
                          <m:r>
                            <a:rPr lang="en-US" b="0" i="1" smtClean="0">
                              <a:latin typeface="Cambria Math" panose="02040503050406030204" pitchFamily="18" charset="0"/>
                            </a:rPr>
                            <m:t>𝐻</m:t>
                          </m:r>
                        </m:e>
                      </m:d>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𝐴𝑚𝑒𝑟𝑖𝑐𝑎𝑛𝑠</m:t>
                          </m:r>
                          <m:r>
                            <a:rPr lang="en-US" b="0" i="1" smtClean="0">
                              <a:latin typeface="Cambria Math" panose="02040503050406030204" pitchFamily="18" charset="0"/>
                            </a:rPr>
                            <m:t> </m:t>
                          </m:r>
                          <m:r>
                            <a:rPr lang="en-US" b="0" i="1" smtClean="0">
                              <a:latin typeface="Cambria Math" panose="02040503050406030204" pitchFamily="18" charset="0"/>
                            </a:rPr>
                            <m:t>𝑤h𝑜</m:t>
                          </m:r>
                          <m:r>
                            <a:rPr lang="en-US" b="0" i="1" smtClean="0">
                              <a:latin typeface="Cambria Math" panose="02040503050406030204" pitchFamily="18" charset="0"/>
                            </a:rPr>
                            <m:t> </m:t>
                          </m:r>
                          <m:r>
                            <a:rPr lang="en-US" b="0" i="1" smtClean="0">
                              <a:latin typeface="Cambria Math" panose="02040503050406030204" pitchFamily="18" charset="0"/>
                            </a:rPr>
                            <m:t>𝑑𝑖𝑒𝑑</m:t>
                          </m:r>
                          <m:r>
                            <a:rPr lang="en-US" b="0" i="1" smtClean="0">
                              <a:latin typeface="Cambria Math" panose="02040503050406030204" pitchFamily="18" charset="0"/>
                            </a:rPr>
                            <m:t> </m:t>
                          </m:r>
                          <m:r>
                            <a:rPr lang="en-US" b="0" i="1" smtClean="0">
                              <a:latin typeface="Cambria Math" panose="02040503050406030204" pitchFamily="18" charset="0"/>
                            </a:rPr>
                            <m:t>𝑖𝑛</m:t>
                          </m:r>
                          <m:r>
                            <a:rPr lang="en-US" b="0" i="1" smtClean="0">
                              <a:latin typeface="Cambria Math" panose="02040503050406030204" pitchFamily="18" charset="0"/>
                            </a:rPr>
                            <m:t> 2000</m:t>
                          </m:r>
                        </m:num>
                        <m:den>
                          <m:r>
                            <a:rPr lang="en-US" b="0" i="1" smtClean="0">
                              <a:latin typeface="Cambria Math" panose="02040503050406030204" pitchFamily="18" charset="0"/>
                            </a:rPr>
                            <m:t>𝑇𝑜𝑡𝑎𝑙</m:t>
                          </m:r>
                          <m:r>
                            <a:rPr lang="en-US" b="0" i="1" smtClean="0">
                              <a:latin typeface="Cambria Math" panose="02040503050406030204" pitchFamily="18" charset="0"/>
                            </a:rPr>
                            <m:t> </m:t>
                          </m:r>
                          <m:r>
                            <a:rPr lang="en-US" b="0" i="1" smtClean="0">
                              <a:latin typeface="Cambria Math" panose="02040503050406030204" pitchFamily="18" charset="0"/>
                            </a:rPr>
                            <m:t>𝑛𝑢𝑚𝑏𝑒𝑟</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𝐴𝑚𝑒𝑟𝑖𝑐𝑎𝑛𝑠</m:t>
                          </m:r>
                          <m:r>
                            <a:rPr lang="en-US" b="0" i="1" smtClean="0">
                              <a:latin typeface="Cambria Math" panose="02040503050406030204" pitchFamily="18" charset="0"/>
                            </a:rPr>
                            <m:t> </m:t>
                          </m:r>
                          <m:r>
                            <a:rPr lang="en-US" b="0" i="1" smtClean="0">
                              <a:latin typeface="Cambria Math" panose="02040503050406030204" pitchFamily="18" charset="0"/>
                            </a:rPr>
                            <m:t>𝑎𝑙𝑖𝑣𝑒</m:t>
                          </m:r>
                          <m:r>
                            <a:rPr lang="en-US" b="0" i="1" smtClean="0">
                              <a:latin typeface="Cambria Math" panose="02040503050406030204" pitchFamily="18" charset="0"/>
                            </a:rPr>
                            <m:t> 1 </m:t>
                          </m:r>
                          <m:r>
                            <a:rPr lang="en-US" b="0" i="1" smtClean="0">
                              <a:latin typeface="Cambria Math" panose="02040503050406030204" pitchFamily="18" charset="0"/>
                            </a:rPr>
                            <m:t>𝐽𝑎𝑛</m:t>
                          </m:r>
                          <m:r>
                            <a:rPr lang="en-US" b="0" i="1" smtClean="0">
                              <a:latin typeface="Cambria Math" panose="02040503050406030204" pitchFamily="18" charset="0"/>
                            </a:rPr>
                            <m:t> 2000</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2.4 </m:t>
                          </m:r>
                          <m:r>
                            <a:rPr lang="en-US" b="0" i="1" smtClean="0">
                              <a:latin typeface="Cambria Math" panose="02040503050406030204" pitchFamily="18" charset="0"/>
                            </a:rPr>
                            <m:t>𝑚𝑖𝑙𝑙𝑖𝑜𝑛</m:t>
                          </m:r>
                        </m:num>
                        <m:den>
                          <m:r>
                            <a:rPr lang="en-US" b="0" i="1" smtClean="0">
                              <a:latin typeface="Cambria Math" panose="02040503050406030204" pitchFamily="18" charset="0"/>
                            </a:rPr>
                            <m:t>275 </m:t>
                          </m:r>
                          <m:r>
                            <a:rPr lang="en-US" b="0" i="1" smtClean="0">
                              <a:latin typeface="Cambria Math" panose="02040503050406030204" pitchFamily="18" charset="0"/>
                            </a:rPr>
                            <m:t>𝑚𝑖𝑙𝑙𝑖𝑜𝑛</m:t>
                          </m:r>
                        </m:den>
                      </m:f>
                      <m:r>
                        <a:rPr lang="en-US" b="0" i="1" smtClean="0">
                          <a:latin typeface="Cambria Math" panose="02040503050406030204" pitchFamily="18" charset="0"/>
                        </a:rPr>
                        <m:t>=0.00873</m:t>
                      </m:r>
                    </m:oMath>
                  </m:oMathPara>
                </a14:m>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Evidence: Jane Doe is a senior citizen</a:t>
                </a:r>
              </a:p>
              <a:p>
                <a:endParaRPr lang="en-US" dirty="0"/>
              </a:p>
            </p:txBody>
          </p:sp>
        </mc:Choice>
        <mc:Fallback xmlns="">
          <p:sp>
            <p:nvSpPr>
              <p:cNvPr id="5" name="TextBox 4">
                <a:extLst>
                  <a:ext uri="{FF2B5EF4-FFF2-40B4-BE49-F238E27FC236}">
                    <a16:creationId xmlns:a16="http://schemas.microsoft.com/office/drawing/2014/main" id="{1C097263-6EF1-493F-B0AC-DF1860E5B6B9}"/>
                  </a:ext>
                </a:extLst>
              </p:cNvPr>
              <p:cNvSpPr txBox="1">
                <a:spLocks noRot="1" noChangeAspect="1" noMove="1" noResize="1" noEditPoints="1" noAdjustHandles="1" noChangeArrowheads="1" noChangeShapeType="1" noTextEdit="1"/>
              </p:cNvSpPr>
              <p:nvPr/>
            </p:nvSpPr>
            <p:spPr>
              <a:xfrm>
                <a:off x="647357" y="951255"/>
                <a:ext cx="8447121" cy="2328843"/>
              </a:xfrm>
              <a:prstGeom prst="rect">
                <a:avLst/>
              </a:prstGeom>
              <a:blipFill>
                <a:blip r:embed="rId3"/>
                <a:stretch>
                  <a:fillRect l="-577" t="-1309"/>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0A8C9232-312A-4E69-8877-611171773099}"/>
              </a:ext>
            </a:extLst>
          </p:cNvPr>
          <p:cNvSpPr txBox="1"/>
          <p:nvPr/>
        </p:nvSpPr>
        <p:spPr>
          <a:xfrm>
            <a:off x="9228029" y="1905515"/>
            <a:ext cx="2630079" cy="369332"/>
          </a:xfrm>
          <a:prstGeom prst="rect">
            <a:avLst/>
          </a:prstGeom>
          <a:noFill/>
        </p:spPr>
        <p:txBody>
          <a:bodyPr wrap="none" rtlCol="0">
            <a:spAutoFit/>
          </a:bodyPr>
          <a:lstStyle/>
          <a:p>
            <a:r>
              <a:rPr lang="en-US" dirty="0">
                <a:solidFill>
                  <a:srgbClr val="7030A0"/>
                </a:solidFill>
              </a:rPr>
              <a:t>Unconditional probability</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0164C252-E122-4F30-832D-94757033E57C}"/>
                  </a:ext>
                </a:extLst>
              </p:cNvPr>
              <p:cNvSpPr/>
              <p:nvPr/>
            </p:nvSpPr>
            <p:spPr>
              <a:xfrm>
                <a:off x="-151460" y="3064148"/>
                <a:ext cx="9981063" cy="151900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b="1" i="0" smtClean="0">
                          <a:latin typeface="Cambria Math" panose="02040503050406030204" pitchFamily="18" charset="0"/>
                        </a:rPr>
                        <m:t>𝐏</m:t>
                      </m:r>
                      <m:d>
                        <m:dPr>
                          <m:ctrlPr>
                            <a:rPr lang="en-US" b="0" i="1" smtClean="0">
                              <a:latin typeface="Cambria Math" panose="02040503050406030204" pitchFamily="18" charset="0"/>
                            </a:rPr>
                          </m:ctrlPr>
                        </m:dPr>
                        <m:e>
                          <m:r>
                            <a:rPr lang="en-US" b="0" i="1" smtClean="0">
                              <a:latin typeface="Cambria Math" panose="02040503050406030204" pitchFamily="18" charset="0"/>
                            </a:rPr>
                            <m:t>𝐸</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𝑃𝑜𝑝𝑢𝑙𝑎𝑡𝑖𝑜𝑛</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𝑠𝑒𝑛𝑖𝑜𝑟</m:t>
                          </m:r>
                          <m:r>
                            <a:rPr lang="en-US" b="0" i="1" smtClean="0">
                              <a:latin typeface="Cambria Math" panose="02040503050406030204" pitchFamily="18" charset="0"/>
                            </a:rPr>
                            <m:t> </m:t>
                          </m:r>
                          <m:r>
                            <a:rPr lang="en-US" b="0" i="1" smtClean="0">
                              <a:latin typeface="Cambria Math" panose="02040503050406030204" pitchFamily="18" charset="0"/>
                            </a:rPr>
                            <m:t>𝑐𝑖𝑡𝑖𝑧𝑒𝑛𝑠</m:t>
                          </m:r>
                        </m:num>
                        <m:den>
                          <m:r>
                            <a:rPr lang="en-US" b="0" i="1" smtClean="0">
                              <a:latin typeface="Cambria Math" panose="02040503050406030204" pitchFamily="18" charset="0"/>
                            </a:rPr>
                            <m:t>𝑇𝑜𝑡𝑎𝑙</m:t>
                          </m:r>
                          <m:r>
                            <a:rPr lang="en-US" b="0" i="1" smtClean="0">
                              <a:latin typeface="Cambria Math" panose="02040503050406030204" pitchFamily="18" charset="0"/>
                            </a:rPr>
                            <m:t> </m:t>
                          </m:r>
                          <m:r>
                            <a:rPr lang="en-US" b="0" i="1" smtClean="0">
                              <a:latin typeface="Cambria Math" panose="02040503050406030204" pitchFamily="18" charset="0"/>
                            </a:rPr>
                            <m:t>𝑛𝑢𝑚𝑏𝑒𝑟</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𝐴𝑚𝑒𝑟𝑖𝑐𝑎𝑛𝑠</m:t>
                          </m:r>
                          <m:r>
                            <a:rPr lang="en-US" b="0" i="1" smtClean="0">
                              <a:latin typeface="Cambria Math" panose="02040503050406030204" pitchFamily="18" charset="0"/>
                            </a:rPr>
                            <m:t> </m:t>
                          </m:r>
                          <m:r>
                            <a:rPr lang="en-US" b="0" i="1" smtClean="0">
                              <a:latin typeface="Cambria Math" panose="02040503050406030204" pitchFamily="18" charset="0"/>
                            </a:rPr>
                            <m:t>𝑎𝑙𝑖𝑣𝑒</m:t>
                          </m:r>
                          <m:r>
                            <a:rPr lang="en-US" b="0" i="1" smtClean="0">
                              <a:latin typeface="Cambria Math" panose="02040503050406030204" pitchFamily="18" charset="0"/>
                            </a:rPr>
                            <m:t> 1 </m:t>
                          </m:r>
                          <m:r>
                            <a:rPr lang="en-US" b="0" i="1" smtClean="0">
                              <a:latin typeface="Cambria Math" panose="02040503050406030204" pitchFamily="18" charset="0"/>
                            </a:rPr>
                            <m:t>𝐽𝑎𝑛</m:t>
                          </m:r>
                          <m:r>
                            <a:rPr lang="en-US" b="0" i="1" smtClean="0">
                              <a:latin typeface="Cambria Math" panose="02040503050406030204" pitchFamily="18" charset="0"/>
                            </a:rPr>
                            <m:t> 2000</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16.6 </m:t>
                          </m:r>
                          <m:r>
                            <a:rPr lang="en-US" b="0" i="1" smtClean="0">
                              <a:latin typeface="Cambria Math" panose="02040503050406030204" pitchFamily="18" charset="0"/>
                            </a:rPr>
                            <m:t>𝑚𝑖𝑙𝑙𝑖𝑜𝑛</m:t>
                          </m:r>
                        </m:num>
                        <m:den>
                          <m:r>
                            <a:rPr lang="en-US" b="0" i="1" smtClean="0">
                              <a:latin typeface="Cambria Math" panose="02040503050406030204" pitchFamily="18" charset="0"/>
                            </a:rPr>
                            <m:t>275 </m:t>
                          </m:r>
                          <m:r>
                            <a:rPr lang="en-US" b="0" i="1" smtClean="0">
                              <a:latin typeface="Cambria Math" panose="02040503050406030204" pitchFamily="18" charset="0"/>
                            </a:rPr>
                            <m:t>𝑚𝑖𝑙𝑙𝑖𝑜𝑛</m:t>
                          </m:r>
                        </m:den>
                      </m:f>
                      <m:r>
                        <a:rPr lang="en-US" b="0" i="1" smtClean="0">
                          <a:latin typeface="Cambria Math" panose="02040503050406030204" pitchFamily="18" charset="0"/>
                        </a:rPr>
                        <m:t>=0.06036</m:t>
                      </m:r>
                    </m:oMath>
                  </m:oMathPara>
                </a14:m>
                <a:endParaRPr lang="en-US" dirty="0"/>
              </a:p>
              <a:p>
                <a:endParaRPr lang="en-US" dirty="0"/>
              </a:p>
              <a:p>
                <a:pPr/>
                <a14:m>
                  <m:oMathPara xmlns:m="http://schemas.openxmlformats.org/officeDocument/2006/math">
                    <m:oMathParaPr>
                      <m:jc m:val="centerGroup"/>
                    </m:oMathParaPr>
                    <m:oMath xmlns:m="http://schemas.openxmlformats.org/officeDocument/2006/math">
                      <m:r>
                        <a:rPr lang="en-US" b="1" i="0" smtClean="0">
                          <a:latin typeface="Cambria Math" panose="02040503050406030204" pitchFamily="18" charset="0"/>
                        </a:rPr>
                        <m:t>𝐏</m:t>
                      </m:r>
                      <m:d>
                        <m:dPr>
                          <m:ctrlPr>
                            <a:rPr lang="en-US" b="0" i="1" smtClean="0">
                              <a:latin typeface="Cambria Math" panose="02040503050406030204" pitchFamily="18" charset="0"/>
                            </a:rPr>
                          </m:ctrlPr>
                        </m:dPr>
                        <m:e>
                          <m:r>
                            <a:rPr lang="en-US" b="0" i="1" smtClean="0">
                              <a:latin typeface="Cambria Math" panose="02040503050406030204" pitchFamily="18" charset="0"/>
                            </a:rPr>
                            <m:t>𝐻</m:t>
                          </m:r>
                          <m:r>
                            <a:rPr lang="en-US" b="0" i="1" smtClean="0">
                              <a:latin typeface="Cambria Math" panose="02040503050406030204" pitchFamily="18" charset="0"/>
                            </a:rPr>
                            <m:t> &amp; </m:t>
                          </m:r>
                          <m:r>
                            <a:rPr lang="en-US" b="0" i="1" smtClean="0">
                              <a:latin typeface="Cambria Math" panose="02040503050406030204" pitchFamily="18" charset="0"/>
                            </a:rPr>
                            <m:t>𝐸</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𝑆𝑒𝑛𝑖𝑜𝑟</m:t>
                          </m:r>
                          <m:r>
                            <a:rPr lang="en-US" b="0" i="1" smtClean="0">
                              <a:latin typeface="Cambria Math" panose="02040503050406030204" pitchFamily="18" charset="0"/>
                            </a:rPr>
                            <m:t> </m:t>
                          </m:r>
                          <m:r>
                            <a:rPr lang="en-US" b="0" i="1" smtClean="0">
                              <a:latin typeface="Cambria Math" panose="02040503050406030204" pitchFamily="18" charset="0"/>
                            </a:rPr>
                            <m:t>𝑐𝑖𝑡𝑖𝑧𝑒𝑛𝑠</m:t>
                          </m:r>
                          <m:r>
                            <a:rPr lang="en-US" b="0" i="1" smtClean="0">
                              <a:latin typeface="Cambria Math" panose="02040503050406030204" pitchFamily="18" charset="0"/>
                            </a:rPr>
                            <m:t> </m:t>
                          </m:r>
                          <m:r>
                            <a:rPr lang="en-US" b="0" i="1" smtClean="0">
                              <a:latin typeface="Cambria Math" panose="02040503050406030204" pitchFamily="18" charset="0"/>
                            </a:rPr>
                            <m:t>𝑤h𝑜</m:t>
                          </m:r>
                          <m:r>
                            <a:rPr lang="en-US" b="0" i="1" smtClean="0">
                              <a:latin typeface="Cambria Math" panose="02040503050406030204" pitchFamily="18" charset="0"/>
                            </a:rPr>
                            <m:t> </m:t>
                          </m:r>
                          <m:r>
                            <a:rPr lang="en-US" b="0" i="1" smtClean="0">
                              <a:latin typeface="Cambria Math" panose="02040503050406030204" pitchFamily="18" charset="0"/>
                            </a:rPr>
                            <m:t>𝑑𝑖𝑒𝑑</m:t>
                          </m:r>
                          <m:r>
                            <a:rPr lang="en-US" b="0" i="1" smtClean="0">
                              <a:latin typeface="Cambria Math" panose="02040503050406030204" pitchFamily="18" charset="0"/>
                            </a:rPr>
                            <m:t> </m:t>
                          </m:r>
                          <m:r>
                            <a:rPr lang="en-US" b="0" i="1" smtClean="0">
                              <a:latin typeface="Cambria Math" panose="02040503050406030204" pitchFamily="18" charset="0"/>
                            </a:rPr>
                            <m:t>𝑖𝑛</m:t>
                          </m:r>
                          <m:r>
                            <a:rPr lang="en-US" b="0" i="1" smtClean="0">
                              <a:latin typeface="Cambria Math" panose="02040503050406030204" pitchFamily="18" charset="0"/>
                            </a:rPr>
                            <m:t> 2000</m:t>
                          </m:r>
                        </m:num>
                        <m:den>
                          <m:r>
                            <a:rPr lang="en-US" b="0" i="1" smtClean="0">
                              <a:latin typeface="Cambria Math" panose="02040503050406030204" pitchFamily="18" charset="0"/>
                            </a:rPr>
                            <m:t>𝑇𝑜𝑡𝑎𝑙</m:t>
                          </m:r>
                          <m:r>
                            <a:rPr lang="en-US" b="0" i="1" smtClean="0">
                              <a:latin typeface="Cambria Math" panose="02040503050406030204" pitchFamily="18" charset="0"/>
                            </a:rPr>
                            <m:t> </m:t>
                          </m:r>
                          <m:r>
                            <a:rPr lang="en-US" b="0" i="1" smtClean="0">
                              <a:latin typeface="Cambria Math" panose="02040503050406030204" pitchFamily="18" charset="0"/>
                            </a:rPr>
                            <m:t>𝑛𝑢𝑚𝑏𝑒𝑟</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𝐴𝑚𝑒𝑟𝑖𝑐𝑎𝑛𝑠</m:t>
                          </m:r>
                          <m:r>
                            <a:rPr lang="en-US" b="0" i="1" smtClean="0">
                              <a:latin typeface="Cambria Math" panose="02040503050406030204" pitchFamily="18" charset="0"/>
                            </a:rPr>
                            <m:t> </m:t>
                          </m:r>
                          <m:r>
                            <a:rPr lang="en-US" b="0" i="1" smtClean="0">
                              <a:latin typeface="Cambria Math" panose="02040503050406030204" pitchFamily="18" charset="0"/>
                            </a:rPr>
                            <m:t>𝑎𝑙𝑖𝑣𝑒</m:t>
                          </m:r>
                          <m:r>
                            <a:rPr lang="en-US" b="0" i="1" smtClean="0">
                              <a:latin typeface="Cambria Math" panose="02040503050406030204" pitchFamily="18" charset="0"/>
                            </a:rPr>
                            <m:t> 1 </m:t>
                          </m:r>
                          <m:r>
                            <a:rPr lang="en-US" b="0" i="1" smtClean="0">
                              <a:latin typeface="Cambria Math" panose="02040503050406030204" pitchFamily="18" charset="0"/>
                            </a:rPr>
                            <m:t>𝐽𝑎𝑛</m:t>
                          </m:r>
                          <m:r>
                            <a:rPr lang="en-US" b="0" i="1" smtClean="0">
                              <a:latin typeface="Cambria Math" panose="02040503050406030204" pitchFamily="18" charset="0"/>
                            </a:rPr>
                            <m:t> 2000</m:t>
                          </m:r>
                        </m:den>
                      </m:f>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1.36 </m:t>
                          </m:r>
                          <m:r>
                            <a:rPr lang="en-US" b="0" i="1" smtClean="0">
                              <a:latin typeface="Cambria Math" panose="02040503050406030204" pitchFamily="18" charset="0"/>
                            </a:rPr>
                            <m:t>𝑚𝑖𝑙𝑙𝑖𝑜𝑛</m:t>
                          </m:r>
                        </m:num>
                        <m:den>
                          <m:r>
                            <a:rPr lang="en-US" b="0" i="1" smtClean="0">
                              <a:latin typeface="Cambria Math" panose="02040503050406030204" pitchFamily="18" charset="0"/>
                            </a:rPr>
                            <m:t>275 </m:t>
                          </m:r>
                          <m:r>
                            <a:rPr lang="en-US" b="0" i="1" smtClean="0">
                              <a:latin typeface="Cambria Math" panose="02040503050406030204" pitchFamily="18" charset="0"/>
                            </a:rPr>
                            <m:t>𝑚𝑖𝑙𝑙𝑖𝑜𝑛</m:t>
                          </m:r>
                        </m:den>
                      </m:f>
                      <m:r>
                        <a:rPr lang="en-US" b="0" i="1" smtClean="0">
                          <a:latin typeface="Cambria Math" panose="02040503050406030204" pitchFamily="18" charset="0"/>
                        </a:rPr>
                        <m:t>=0.00495</m:t>
                      </m:r>
                    </m:oMath>
                  </m:oMathPara>
                </a14:m>
                <a:endParaRPr lang="en-US" dirty="0"/>
              </a:p>
            </p:txBody>
          </p:sp>
        </mc:Choice>
        <mc:Fallback xmlns="">
          <p:sp>
            <p:nvSpPr>
              <p:cNvPr id="3" name="Rectangle 2">
                <a:extLst>
                  <a:ext uri="{FF2B5EF4-FFF2-40B4-BE49-F238E27FC236}">
                    <a16:creationId xmlns:a16="http://schemas.microsoft.com/office/drawing/2014/main" id="{0164C252-E122-4F30-832D-94757033E57C}"/>
                  </a:ext>
                </a:extLst>
              </p:cNvPr>
              <p:cNvSpPr>
                <a:spLocks noRot="1" noChangeAspect="1" noMove="1" noResize="1" noEditPoints="1" noAdjustHandles="1" noChangeArrowheads="1" noChangeShapeType="1" noTextEdit="1"/>
              </p:cNvSpPr>
              <p:nvPr/>
            </p:nvSpPr>
            <p:spPr>
              <a:xfrm>
                <a:off x="-151460" y="3064148"/>
                <a:ext cx="9981063" cy="151900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C10848CB-465A-4B30-B07D-18CC18587E9E}"/>
                  </a:ext>
                </a:extLst>
              </p:cNvPr>
              <p:cNvSpPr>
                <a:spLocks noGrp="1"/>
              </p:cNvSpPr>
              <p:nvPr>
                <p:ph idx="1"/>
              </p:nvPr>
            </p:nvSpPr>
            <p:spPr>
              <a:xfrm>
                <a:off x="2683879" y="5112044"/>
                <a:ext cx="5814150" cy="701730"/>
              </a:xfrm>
            </p:spPr>
            <p:txBody>
              <a:bodyPr>
                <a:noAutofit/>
              </a:bodyPr>
              <a:lstStyle/>
              <a:p>
                <a:pPr marL="0" indent="0" algn="ctr">
                  <a:buNone/>
                </a:pPr>
                <a14:m>
                  <m:oMathPara xmlns:m="http://schemas.openxmlformats.org/officeDocument/2006/math">
                    <m:oMathParaPr>
                      <m:jc m:val="center"/>
                    </m:oMathParaPr>
                    <m:oMath xmlns:m="http://schemas.openxmlformats.org/officeDocument/2006/math">
                      <m:sSub>
                        <m:sSubPr>
                          <m:ctrlPr>
                            <a:rPr lang="en-US" sz="2000" i="1" smtClean="0">
                              <a:latin typeface="Cambria Math" panose="02040503050406030204" pitchFamily="18" charset="0"/>
                            </a:rPr>
                          </m:ctrlPr>
                        </m:sSubPr>
                        <m:e>
                          <m:r>
                            <a:rPr lang="en-US" sz="2000" b="1" i="0" smtClean="0">
                              <a:latin typeface="Cambria Math" panose="02040503050406030204" pitchFamily="18" charset="0"/>
                            </a:rPr>
                            <m:t>𝐏</m:t>
                          </m:r>
                        </m:e>
                        <m:sub>
                          <m:r>
                            <a:rPr lang="en-US" sz="2000" b="0" i="1" smtClean="0">
                              <a:latin typeface="Cambria Math" panose="02040503050406030204" pitchFamily="18" charset="0"/>
                            </a:rPr>
                            <m:t>𝐸</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𝐻</m:t>
                          </m:r>
                        </m:e>
                      </m:d>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1" i="0" smtClean="0">
                              <a:latin typeface="Cambria Math" panose="02040503050406030204" pitchFamily="18" charset="0"/>
                            </a:rPr>
                            <m:t>𝐏</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𝐻</m:t>
                              </m:r>
                              <m:r>
                                <a:rPr lang="en-US" sz="2000" b="0" i="1" smtClean="0">
                                  <a:latin typeface="Cambria Math" panose="02040503050406030204" pitchFamily="18" charset="0"/>
                                </a:rPr>
                                <m:t> &amp; </m:t>
                              </m:r>
                              <m:r>
                                <a:rPr lang="en-US" sz="2000" b="0" i="1" smtClean="0">
                                  <a:latin typeface="Cambria Math" panose="02040503050406030204" pitchFamily="18" charset="0"/>
                                </a:rPr>
                                <m:t>𝐸</m:t>
                              </m:r>
                            </m:e>
                          </m:d>
                        </m:num>
                        <m:den>
                          <m:r>
                            <a:rPr lang="en-US" sz="2000" b="1" i="0" smtClean="0">
                              <a:latin typeface="Cambria Math" panose="02040503050406030204" pitchFamily="18" charset="0"/>
                            </a:rPr>
                            <m:t>𝐏</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𝐸</m:t>
                              </m:r>
                            </m:e>
                          </m:d>
                        </m:den>
                      </m:f>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0.00495</m:t>
                          </m:r>
                        </m:num>
                        <m:den>
                          <m:r>
                            <a:rPr lang="en-US" sz="2000" b="0" i="1" smtClean="0">
                              <a:latin typeface="Cambria Math" panose="02040503050406030204" pitchFamily="18" charset="0"/>
                            </a:rPr>
                            <m:t>0.06036</m:t>
                          </m:r>
                        </m:den>
                      </m:f>
                      <m:r>
                        <a:rPr lang="en-US" sz="2000" b="0" i="1" smtClean="0">
                          <a:latin typeface="Cambria Math" panose="02040503050406030204" pitchFamily="18" charset="0"/>
                        </a:rPr>
                        <m:t>=0.082</m:t>
                      </m:r>
                    </m:oMath>
                  </m:oMathPara>
                </a14:m>
                <a:endParaRPr lang="en-US" sz="2000" dirty="0"/>
              </a:p>
              <a:p>
                <a:pPr marL="0" indent="0" algn="ctr">
                  <a:buNone/>
                </a:pPr>
                <a:endParaRPr lang="en-US" sz="2000" b="0" dirty="0"/>
              </a:p>
              <a:p>
                <a:pPr marL="0" indent="0" algn="ctr">
                  <a:buNone/>
                </a:pPr>
                <a:endParaRPr lang="en-US" sz="2000" dirty="0"/>
              </a:p>
            </p:txBody>
          </p:sp>
        </mc:Choice>
        <mc:Fallback xmlns="">
          <p:sp>
            <p:nvSpPr>
              <p:cNvPr id="7" name="Content Placeholder 2">
                <a:extLst>
                  <a:ext uri="{FF2B5EF4-FFF2-40B4-BE49-F238E27FC236}">
                    <a16:creationId xmlns:a16="http://schemas.microsoft.com/office/drawing/2014/main" id="{C10848CB-465A-4B30-B07D-18CC18587E9E}"/>
                  </a:ext>
                </a:extLst>
              </p:cNvPr>
              <p:cNvSpPr>
                <a:spLocks noGrp="1" noRot="1" noChangeAspect="1" noMove="1" noResize="1" noEditPoints="1" noAdjustHandles="1" noChangeArrowheads="1" noChangeShapeType="1" noTextEdit="1"/>
              </p:cNvSpPr>
              <p:nvPr>
                <p:ph idx="1"/>
              </p:nvPr>
            </p:nvSpPr>
            <p:spPr>
              <a:xfrm>
                <a:off x="2683879" y="5112044"/>
                <a:ext cx="5814150" cy="701730"/>
              </a:xfrm>
              <a:blipFill>
                <a:blip r:embed="rId5"/>
                <a:stretch>
                  <a:fillRect/>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DE4E2B8A-6B43-46C9-9EEB-78DABF738BFF}"/>
              </a:ext>
            </a:extLst>
          </p:cNvPr>
          <p:cNvSpPr txBox="1"/>
          <p:nvPr/>
        </p:nvSpPr>
        <p:spPr>
          <a:xfrm>
            <a:off x="9326490" y="5278243"/>
            <a:ext cx="2330574" cy="369332"/>
          </a:xfrm>
          <a:prstGeom prst="rect">
            <a:avLst/>
          </a:prstGeom>
          <a:noFill/>
        </p:spPr>
        <p:txBody>
          <a:bodyPr wrap="none" rtlCol="0">
            <a:spAutoFit/>
          </a:bodyPr>
          <a:lstStyle/>
          <a:p>
            <a:r>
              <a:rPr lang="en-US" dirty="0">
                <a:solidFill>
                  <a:srgbClr val="7030A0"/>
                </a:solidFill>
              </a:rPr>
              <a:t>Conditional probability</a:t>
            </a: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03D72E3D-6A64-4EA9-9AC4-92AAE39184C4}"/>
                  </a:ext>
                </a:extLst>
              </p:cNvPr>
              <p:cNvSpPr/>
              <p:nvPr/>
            </p:nvSpPr>
            <p:spPr>
              <a:xfrm>
                <a:off x="647357" y="6076274"/>
                <a:ext cx="9814162" cy="6617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1" i="0" smtClean="0">
                              <a:latin typeface="Cambria Math" panose="02040503050406030204" pitchFamily="18" charset="0"/>
                            </a:rPr>
                            <m:t>𝐏</m:t>
                          </m:r>
                        </m:e>
                        <m:sub>
                          <m:r>
                            <a:rPr lang="en-US" b="0" i="1" smtClean="0">
                              <a:latin typeface="Cambria Math" panose="02040503050406030204" pitchFamily="18" charset="0"/>
                            </a:rPr>
                            <m:t>𝐽</m:t>
                          </m:r>
                          <m:r>
                            <a:rPr lang="en-US" b="0" i="1" smtClean="0">
                              <a:latin typeface="Cambria Math" panose="02040503050406030204" pitchFamily="18" charset="0"/>
                            </a:rPr>
                            <m:t>. </m:t>
                          </m:r>
                          <m:r>
                            <a:rPr lang="en-US" b="0" i="1" smtClean="0">
                              <a:latin typeface="Cambria Math" panose="02040503050406030204" pitchFamily="18" charset="0"/>
                            </a:rPr>
                            <m:t>𝐷𝑜𝑒</m:t>
                          </m:r>
                          <m:r>
                            <a:rPr lang="en-US" b="0" i="1" smtClean="0">
                              <a:latin typeface="Cambria Math" panose="02040503050406030204" pitchFamily="18" charset="0"/>
                            </a:rPr>
                            <m:t> </m:t>
                          </m:r>
                          <m:r>
                            <a:rPr lang="en-US" b="0" i="1" smtClean="0">
                              <a:latin typeface="Cambria Math" panose="02040503050406030204" pitchFamily="18" charset="0"/>
                            </a:rPr>
                            <m:t>𝑖𝑠</m:t>
                          </m:r>
                          <m:r>
                            <a:rPr lang="en-US" b="0" i="1" smtClean="0">
                              <a:latin typeface="Cambria Math" panose="02040503050406030204" pitchFamily="18" charset="0"/>
                            </a:rPr>
                            <m:t> </m:t>
                          </m:r>
                          <m:r>
                            <a:rPr lang="en-US" b="0" i="1" smtClean="0">
                              <a:latin typeface="Cambria Math" panose="02040503050406030204" pitchFamily="18" charset="0"/>
                            </a:rPr>
                            <m:t>𝑎</m:t>
                          </m:r>
                          <m:r>
                            <a:rPr lang="en-US" b="0" i="1" smtClean="0">
                              <a:latin typeface="Cambria Math" panose="02040503050406030204" pitchFamily="18" charset="0"/>
                            </a:rPr>
                            <m:t> </m:t>
                          </m:r>
                          <m:r>
                            <a:rPr lang="en-US" b="0" i="1" smtClean="0">
                              <a:latin typeface="Cambria Math" panose="02040503050406030204" pitchFamily="18" charset="0"/>
                            </a:rPr>
                            <m:t>𝑠𝑒𝑛𝑖𝑜𝑟</m:t>
                          </m:r>
                          <m:r>
                            <a:rPr lang="en-US" b="0" i="1" smtClean="0">
                              <a:latin typeface="Cambria Math" panose="02040503050406030204" pitchFamily="18" charset="0"/>
                            </a:rPr>
                            <m:t> </m:t>
                          </m:r>
                          <m:r>
                            <a:rPr lang="en-US" b="0" i="1" smtClean="0">
                              <a:latin typeface="Cambria Math" panose="02040503050406030204" pitchFamily="18" charset="0"/>
                            </a:rPr>
                            <m:t>𝑐𝑖𝑡𝑖𝑧𝑒𝑛</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𝐽</m:t>
                          </m:r>
                          <m:r>
                            <a:rPr lang="en-US" b="0" i="1" smtClean="0">
                              <a:latin typeface="Cambria Math" panose="02040503050406030204" pitchFamily="18" charset="0"/>
                            </a:rPr>
                            <m:t>. </m:t>
                          </m:r>
                          <m:r>
                            <a:rPr lang="en-US" b="0" i="1" smtClean="0">
                              <a:latin typeface="Cambria Math" panose="02040503050406030204" pitchFamily="18" charset="0"/>
                            </a:rPr>
                            <m:t>𝐷𝑜𝑒</m:t>
                          </m:r>
                          <m:r>
                            <a:rPr lang="en-US" b="0" i="1" smtClean="0">
                              <a:latin typeface="Cambria Math" panose="02040503050406030204" pitchFamily="18" charset="0"/>
                            </a:rPr>
                            <m:t> </m:t>
                          </m:r>
                          <m:r>
                            <a:rPr lang="en-US" b="0" i="1" smtClean="0">
                              <a:latin typeface="Cambria Math" panose="02040503050406030204" pitchFamily="18" charset="0"/>
                            </a:rPr>
                            <m:t>𝑑𝑖𝑒𝑠</m:t>
                          </m:r>
                          <m:r>
                            <a:rPr lang="en-US" b="0" i="1" smtClean="0">
                              <a:latin typeface="Cambria Math" panose="02040503050406030204" pitchFamily="18" charset="0"/>
                            </a:rPr>
                            <m:t> </m:t>
                          </m:r>
                          <m:r>
                            <a:rPr lang="en-US" b="0" i="1" smtClean="0">
                              <a:latin typeface="Cambria Math" panose="02040503050406030204" pitchFamily="18" charset="0"/>
                            </a:rPr>
                            <m:t>𝑑𝑢𝑟𝑖𝑛𝑔</m:t>
                          </m:r>
                          <m:r>
                            <a:rPr lang="en-US" b="0" i="1" smtClean="0">
                              <a:latin typeface="Cambria Math" panose="02040503050406030204" pitchFamily="18" charset="0"/>
                            </a:rPr>
                            <m:t> 2000</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1" i="0" smtClean="0">
                              <a:latin typeface="Cambria Math" panose="02040503050406030204" pitchFamily="18" charset="0"/>
                            </a:rPr>
                            <m:t>𝐏</m:t>
                          </m:r>
                          <m:r>
                            <a:rPr lang="en-US" b="0" i="1" smtClean="0">
                              <a:latin typeface="Cambria Math" panose="02040503050406030204" pitchFamily="18" charset="0"/>
                            </a:rPr>
                            <m:t>(</m:t>
                          </m:r>
                          <m:r>
                            <a:rPr lang="en-US" b="0" i="1" smtClean="0">
                              <a:latin typeface="Cambria Math" panose="02040503050406030204" pitchFamily="18" charset="0"/>
                            </a:rPr>
                            <m:t>𝐽</m:t>
                          </m:r>
                          <m:r>
                            <a:rPr lang="en-US" b="0" i="1" smtClean="0">
                              <a:latin typeface="Cambria Math" panose="02040503050406030204" pitchFamily="18" charset="0"/>
                            </a:rPr>
                            <m:t>. </m:t>
                          </m:r>
                          <m:r>
                            <a:rPr lang="en-US" b="0" i="1" smtClean="0">
                              <a:latin typeface="Cambria Math" panose="02040503050406030204" pitchFamily="18" charset="0"/>
                            </a:rPr>
                            <m:t>𝐷𝑜𝑒</m:t>
                          </m:r>
                          <m:r>
                            <a:rPr lang="en-US" b="0" i="1" smtClean="0">
                              <a:latin typeface="Cambria Math" panose="02040503050406030204" pitchFamily="18" charset="0"/>
                            </a:rPr>
                            <m:t> </m:t>
                          </m:r>
                          <m:r>
                            <a:rPr lang="en-US" b="0" i="1" smtClean="0">
                              <a:latin typeface="Cambria Math" panose="02040503050406030204" pitchFamily="18" charset="0"/>
                            </a:rPr>
                            <m:t>𝑖𝑠</m:t>
                          </m:r>
                          <m:r>
                            <a:rPr lang="en-US" b="0" i="1" smtClean="0">
                              <a:latin typeface="Cambria Math" panose="02040503050406030204" pitchFamily="18" charset="0"/>
                            </a:rPr>
                            <m:t> </m:t>
                          </m:r>
                          <m:r>
                            <a:rPr lang="en-US" b="0" i="1" smtClean="0">
                              <a:latin typeface="Cambria Math" panose="02040503050406030204" pitchFamily="18" charset="0"/>
                            </a:rPr>
                            <m:t>𝑎</m:t>
                          </m:r>
                          <m:r>
                            <a:rPr lang="en-US" b="0" i="1" smtClean="0">
                              <a:latin typeface="Cambria Math" panose="02040503050406030204" pitchFamily="18" charset="0"/>
                            </a:rPr>
                            <m:t> </m:t>
                          </m:r>
                          <m:r>
                            <a:rPr lang="en-US" b="0" i="1" smtClean="0">
                              <a:latin typeface="Cambria Math" panose="02040503050406030204" pitchFamily="18" charset="0"/>
                            </a:rPr>
                            <m:t>𝑠𝑒𝑛𝑖𝑜𝑟</m:t>
                          </m:r>
                          <m:r>
                            <a:rPr lang="en-US" b="0" i="1" smtClean="0">
                              <a:latin typeface="Cambria Math" panose="02040503050406030204" pitchFamily="18" charset="0"/>
                            </a:rPr>
                            <m:t> </m:t>
                          </m:r>
                          <m:r>
                            <a:rPr lang="en-US" b="0" i="1" smtClean="0">
                              <a:latin typeface="Cambria Math" panose="02040503050406030204" pitchFamily="18" charset="0"/>
                            </a:rPr>
                            <m:t>𝑐𝑖𝑡𝑖𝑧𝑒𝑛</m:t>
                          </m:r>
                          <m:r>
                            <a:rPr lang="en-US" b="0" i="1" smtClean="0">
                              <a:latin typeface="Cambria Math" panose="02040503050406030204" pitchFamily="18" charset="0"/>
                            </a:rPr>
                            <m:t> </m:t>
                          </m:r>
                          <m:r>
                            <a:rPr lang="en-US" b="0" i="1" smtClean="0">
                              <a:latin typeface="Cambria Math" panose="02040503050406030204" pitchFamily="18" charset="0"/>
                            </a:rPr>
                            <m:t>𝑤h𝑜</m:t>
                          </m:r>
                          <m:r>
                            <a:rPr lang="en-US" b="0" i="1" smtClean="0">
                              <a:latin typeface="Cambria Math" panose="02040503050406030204" pitchFamily="18" charset="0"/>
                            </a:rPr>
                            <m:t> </m:t>
                          </m:r>
                          <m:r>
                            <a:rPr lang="en-US" b="0" i="1" smtClean="0">
                              <a:latin typeface="Cambria Math" panose="02040503050406030204" pitchFamily="18" charset="0"/>
                            </a:rPr>
                            <m:t>𝑑𝑖𝑒𝑠</m:t>
                          </m:r>
                          <m:r>
                            <a:rPr lang="en-US" b="0" i="1" smtClean="0">
                              <a:latin typeface="Cambria Math" panose="02040503050406030204" pitchFamily="18" charset="0"/>
                            </a:rPr>
                            <m:t> </m:t>
                          </m:r>
                          <m:r>
                            <a:rPr lang="en-US" b="0" i="1" smtClean="0">
                              <a:latin typeface="Cambria Math" panose="02040503050406030204" pitchFamily="18" charset="0"/>
                            </a:rPr>
                            <m:t>𝑖𝑛</m:t>
                          </m:r>
                          <m:r>
                            <a:rPr lang="en-US" b="0" i="1" smtClean="0">
                              <a:latin typeface="Cambria Math" panose="02040503050406030204" pitchFamily="18" charset="0"/>
                            </a:rPr>
                            <m:t> 2000)</m:t>
                          </m:r>
                        </m:num>
                        <m:den>
                          <m:r>
                            <a:rPr lang="en-US" b="1" i="0" smtClean="0">
                              <a:latin typeface="Cambria Math" panose="02040503050406030204" pitchFamily="18" charset="0"/>
                            </a:rPr>
                            <m:t>𝐏</m:t>
                          </m:r>
                          <m:d>
                            <m:dPr>
                              <m:ctrlPr>
                                <a:rPr lang="en-US" b="0" i="1" smtClean="0">
                                  <a:latin typeface="Cambria Math" panose="02040503050406030204" pitchFamily="18" charset="0"/>
                                </a:rPr>
                              </m:ctrlPr>
                            </m:dPr>
                            <m:e>
                              <m:r>
                                <a:rPr lang="en-US" b="0" i="1" smtClean="0">
                                  <a:latin typeface="Cambria Math" panose="02040503050406030204" pitchFamily="18" charset="0"/>
                                </a:rPr>
                                <m:t>𝐽</m:t>
                              </m:r>
                              <m:r>
                                <a:rPr lang="en-US" b="0" i="1" smtClean="0">
                                  <a:latin typeface="Cambria Math" panose="02040503050406030204" pitchFamily="18" charset="0"/>
                                </a:rPr>
                                <m:t>. </m:t>
                              </m:r>
                              <m:r>
                                <a:rPr lang="en-US" b="0" i="1" smtClean="0">
                                  <a:latin typeface="Cambria Math" panose="02040503050406030204" pitchFamily="18" charset="0"/>
                                </a:rPr>
                                <m:t>𝐷𝑜𝑒</m:t>
                              </m:r>
                              <m:r>
                                <a:rPr lang="en-US" b="0" i="1" smtClean="0">
                                  <a:latin typeface="Cambria Math" panose="02040503050406030204" pitchFamily="18" charset="0"/>
                                </a:rPr>
                                <m:t> </m:t>
                              </m:r>
                              <m:r>
                                <a:rPr lang="en-US" b="0" i="1" smtClean="0">
                                  <a:latin typeface="Cambria Math" panose="02040503050406030204" pitchFamily="18" charset="0"/>
                                </a:rPr>
                                <m:t>𝑖𝑠</m:t>
                              </m:r>
                              <m:r>
                                <a:rPr lang="en-US" b="0" i="1" smtClean="0">
                                  <a:latin typeface="Cambria Math" panose="02040503050406030204" pitchFamily="18" charset="0"/>
                                </a:rPr>
                                <m:t> </m:t>
                              </m:r>
                              <m:r>
                                <a:rPr lang="en-US" b="0" i="1" smtClean="0">
                                  <a:latin typeface="Cambria Math" panose="02040503050406030204" pitchFamily="18" charset="0"/>
                                </a:rPr>
                                <m:t>𝑎</m:t>
                              </m:r>
                              <m:r>
                                <a:rPr lang="en-US" b="0" i="1" smtClean="0">
                                  <a:latin typeface="Cambria Math" panose="02040503050406030204" pitchFamily="18" charset="0"/>
                                </a:rPr>
                                <m:t> </m:t>
                              </m:r>
                              <m:r>
                                <a:rPr lang="en-US" b="0" i="1" smtClean="0">
                                  <a:latin typeface="Cambria Math" panose="02040503050406030204" pitchFamily="18" charset="0"/>
                                </a:rPr>
                                <m:t>𝑠𝑒𝑛𝑖𝑜𝑟</m:t>
                              </m:r>
                              <m:r>
                                <a:rPr lang="en-US" b="0" i="1" smtClean="0">
                                  <a:latin typeface="Cambria Math" panose="02040503050406030204" pitchFamily="18" charset="0"/>
                                </a:rPr>
                                <m:t> </m:t>
                              </m:r>
                              <m:r>
                                <a:rPr lang="en-US" b="0" i="1" smtClean="0">
                                  <a:latin typeface="Cambria Math" panose="02040503050406030204" pitchFamily="18" charset="0"/>
                                </a:rPr>
                                <m:t>𝑐𝑖𝑡𝑖𝑧𝑒𝑛</m:t>
                              </m:r>
                            </m:e>
                          </m:d>
                        </m:den>
                      </m:f>
                    </m:oMath>
                  </m:oMathPara>
                </a14:m>
                <a:endParaRPr lang="en-US" dirty="0"/>
              </a:p>
            </p:txBody>
          </p:sp>
        </mc:Choice>
        <mc:Fallback xmlns="">
          <p:sp>
            <p:nvSpPr>
              <p:cNvPr id="9" name="Rectangle 8">
                <a:extLst>
                  <a:ext uri="{FF2B5EF4-FFF2-40B4-BE49-F238E27FC236}">
                    <a16:creationId xmlns:a16="http://schemas.microsoft.com/office/drawing/2014/main" id="{03D72E3D-6A64-4EA9-9AC4-92AAE39184C4}"/>
                  </a:ext>
                </a:extLst>
              </p:cNvPr>
              <p:cNvSpPr>
                <a:spLocks noRot="1" noChangeAspect="1" noMove="1" noResize="1" noEditPoints="1" noAdjustHandles="1" noChangeArrowheads="1" noChangeShapeType="1" noTextEdit="1"/>
              </p:cNvSpPr>
              <p:nvPr/>
            </p:nvSpPr>
            <p:spPr>
              <a:xfrm>
                <a:off x="647357" y="6076274"/>
                <a:ext cx="9814162" cy="661784"/>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51093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build="p"/>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69C20-E298-4C9A-8DD5-78F59D6BAB72}"/>
              </a:ext>
            </a:extLst>
          </p:cNvPr>
          <p:cNvSpPr>
            <a:spLocks noGrp="1"/>
          </p:cNvSpPr>
          <p:nvPr>
            <p:ph type="title"/>
          </p:nvPr>
        </p:nvSpPr>
        <p:spPr>
          <a:xfrm>
            <a:off x="333154" y="-148299"/>
            <a:ext cx="10515600" cy="1325563"/>
          </a:xfrm>
        </p:spPr>
        <p:txBody>
          <a:bodyPr>
            <a:normAutofit/>
          </a:bodyPr>
          <a:lstStyle/>
          <a:p>
            <a:r>
              <a:rPr lang="en-US" sz="3200" dirty="0"/>
              <a:t>Direct and Inverse probability</a:t>
            </a:r>
          </a:p>
        </p:txBody>
      </p:sp>
      <p:sp>
        <p:nvSpPr>
          <p:cNvPr id="5" name="TextBox 4">
            <a:extLst>
              <a:ext uri="{FF2B5EF4-FFF2-40B4-BE49-F238E27FC236}">
                <a16:creationId xmlns:a16="http://schemas.microsoft.com/office/drawing/2014/main" id="{1C097263-6EF1-493F-B0AC-DF1860E5B6B9}"/>
              </a:ext>
            </a:extLst>
          </p:cNvPr>
          <p:cNvSpPr txBox="1"/>
          <p:nvPr/>
        </p:nvSpPr>
        <p:spPr>
          <a:xfrm>
            <a:off x="647357" y="951255"/>
            <a:ext cx="2214709" cy="3139321"/>
          </a:xfrm>
          <a:prstGeom prst="rect">
            <a:avLst/>
          </a:prstGeom>
          <a:noFill/>
        </p:spPr>
        <p:txBody>
          <a:bodyPr wrap="none" rtlCol="0">
            <a:spAutoFit/>
          </a:bodyPr>
          <a:lstStyle/>
          <a:p>
            <a:r>
              <a:rPr lang="en-US" dirty="0"/>
              <a:t>Example: Jane Doe</a:t>
            </a:r>
          </a:p>
          <a:p>
            <a:pPr marL="285750" indent="-285750">
              <a:buFont typeface="Arial" panose="020B0604020202020204" pitchFamily="34" charset="0"/>
              <a:buChar char="•"/>
            </a:pPr>
            <a:r>
              <a:rPr lang="en-US" dirty="0">
                <a:solidFill>
                  <a:srgbClr val="7030A0"/>
                </a:solidFill>
              </a:rPr>
              <a:t>Direct probability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solidFill>
                  <a:srgbClr val="7030A0"/>
                </a:solidFill>
              </a:rPr>
              <a:t>Inverse probability</a:t>
            </a:r>
          </a:p>
          <a:p>
            <a:endParaRPr lang="en-US" dirty="0"/>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C10848CB-465A-4B30-B07D-18CC18587E9E}"/>
                  </a:ext>
                </a:extLst>
              </p:cNvPr>
              <p:cNvSpPr>
                <a:spLocks noGrp="1"/>
              </p:cNvSpPr>
              <p:nvPr>
                <p:ph idx="1"/>
              </p:nvPr>
            </p:nvSpPr>
            <p:spPr>
              <a:xfrm>
                <a:off x="2979580" y="1677358"/>
                <a:ext cx="5814150" cy="701730"/>
              </a:xfrm>
            </p:spPr>
            <p:txBody>
              <a:bodyPr>
                <a:noAutofit/>
              </a:bodyPr>
              <a:lstStyle/>
              <a:p>
                <a:pPr marL="0" indent="0" algn="ctr">
                  <a:buNone/>
                </a:pPr>
                <a14:m>
                  <m:oMathPara xmlns:m="http://schemas.openxmlformats.org/officeDocument/2006/math">
                    <m:oMathParaPr>
                      <m:jc m:val="center"/>
                    </m:oMathParaPr>
                    <m:oMath xmlns:m="http://schemas.openxmlformats.org/officeDocument/2006/math">
                      <m:sSub>
                        <m:sSubPr>
                          <m:ctrlPr>
                            <a:rPr lang="en-US" sz="2000" i="1" smtClean="0">
                              <a:latin typeface="Cambria Math" panose="02040503050406030204" pitchFamily="18" charset="0"/>
                            </a:rPr>
                          </m:ctrlPr>
                        </m:sSubPr>
                        <m:e>
                          <m:r>
                            <a:rPr lang="en-US" sz="2000" b="1" i="0" smtClean="0">
                              <a:latin typeface="Cambria Math" panose="02040503050406030204" pitchFamily="18" charset="0"/>
                            </a:rPr>
                            <m:t>𝐏</m:t>
                          </m:r>
                        </m:e>
                        <m:sub>
                          <m:r>
                            <a:rPr lang="en-US" sz="2000" b="0" i="1" smtClean="0">
                              <a:latin typeface="Cambria Math" panose="02040503050406030204" pitchFamily="18" charset="0"/>
                            </a:rPr>
                            <m:t>𝐸</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𝐻</m:t>
                          </m:r>
                        </m:e>
                      </m:d>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1" i="0" smtClean="0">
                              <a:latin typeface="Cambria Math" panose="02040503050406030204" pitchFamily="18" charset="0"/>
                            </a:rPr>
                            <m:t>𝐏</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𝐻</m:t>
                              </m:r>
                              <m:r>
                                <a:rPr lang="en-US" sz="2000" b="0" i="1" smtClean="0">
                                  <a:latin typeface="Cambria Math" panose="02040503050406030204" pitchFamily="18" charset="0"/>
                                </a:rPr>
                                <m:t> &amp; </m:t>
                              </m:r>
                              <m:r>
                                <a:rPr lang="en-US" sz="2000" b="0" i="1" smtClean="0">
                                  <a:latin typeface="Cambria Math" panose="02040503050406030204" pitchFamily="18" charset="0"/>
                                </a:rPr>
                                <m:t>𝐸</m:t>
                              </m:r>
                            </m:e>
                          </m:d>
                        </m:num>
                        <m:den>
                          <m:r>
                            <a:rPr lang="en-US" sz="2000" b="1" i="0" smtClean="0">
                              <a:latin typeface="Cambria Math" panose="02040503050406030204" pitchFamily="18" charset="0"/>
                            </a:rPr>
                            <m:t>𝐏</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𝐸</m:t>
                              </m:r>
                            </m:e>
                          </m:d>
                        </m:den>
                      </m:f>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0.00495</m:t>
                          </m:r>
                        </m:num>
                        <m:den>
                          <m:r>
                            <a:rPr lang="en-US" sz="2000" b="0" i="1" smtClean="0">
                              <a:latin typeface="Cambria Math" panose="02040503050406030204" pitchFamily="18" charset="0"/>
                            </a:rPr>
                            <m:t>0.06036</m:t>
                          </m:r>
                        </m:den>
                      </m:f>
                      <m:r>
                        <a:rPr lang="en-US" sz="2000" b="0" i="1" smtClean="0">
                          <a:latin typeface="Cambria Math" panose="02040503050406030204" pitchFamily="18" charset="0"/>
                        </a:rPr>
                        <m:t>=0.082</m:t>
                      </m:r>
                    </m:oMath>
                  </m:oMathPara>
                </a14:m>
                <a:endParaRPr lang="en-US" sz="2000" dirty="0"/>
              </a:p>
              <a:p>
                <a:pPr marL="0" indent="0" algn="ctr">
                  <a:buNone/>
                </a:pPr>
                <a:endParaRPr lang="en-US" sz="2000" b="0" dirty="0"/>
              </a:p>
              <a:p>
                <a:pPr marL="0" indent="0" algn="ctr">
                  <a:buNone/>
                </a:pPr>
                <a:endParaRPr lang="en-US" sz="2000" dirty="0"/>
              </a:p>
            </p:txBody>
          </p:sp>
        </mc:Choice>
        <mc:Fallback xmlns="">
          <p:sp>
            <p:nvSpPr>
              <p:cNvPr id="7" name="Content Placeholder 2">
                <a:extLst>
                  <a:ext uri="{FF2B5EF4-FFF2-40B4-BE49-F238E27FC236}">
                    <a16:creationId xmlns:a16="http://schemas.microsoft.com/office/drawing/2014/main" id="{C10848CB-465A-4B30-B07D-18CC18587E9E}"/>
                  </a:ext>
                </a:extLst>
              </p:cNvPr>
              <p:cNvSpPr>
                <a:spLocks noGrp="1" noRot="1" noChangeAspect="1" noMove="1" noResize="1" noEditPoints="1" noAdjustHandles="1" noChangeArrowheads="1" noChangeShapeType="1" noTextEdit="1"/>
              </p:cNvSpPr>
              <p:nvPr>
                <p:ph idx="1"/>
              </p:nvPr>
            </p:nvSpPr>
            <p:spPr>
              <a:xfrm>
                <a:off x="2979580" y="1677358"/>
                <a:ext cx="5814150" cy="701730"/>
              </a:xfr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5162BB8F-5382-4802-A707-9AC9DC1A6F60}"/>
                  </a:ext>
                </a:extLst>
              </p:cNvPr>
              <p:cNvSpPr/>
              <p:nvPr/>
            </p:nvSpPr>
            <p:spPr>
              <a:xfrm>
                <a:off x="2542954" y="4443560"/>
                <a:ext cx="6096000" cy="1010148"/>
              </a:xfrm>
              <a:prstGeom prst="rect">
                <a:avLst/>
              </a:prstGeom>
            </p:spPr>
            <p:txBody>
              <a:bodyPr>
                <a:spAutoFit/>
              </a:bodyPr>
              <a:lstStyle/>
              <a:p>
                <a:pPr algn="ctr"/>
                <a14:m>
                  <m:oMathPara xmlns:m="http://schemas.openxmlformats.org/officeDocument/2006/math">
                    <m:oMathParaPr>
                      <m:jc m:val="center"/>
                    </m:oMathParaPr>
                    <m:oMath xmlns:m="http://schemas.openxmlformats.org/officeDocument/2006/math">
                      <m:sSub>
                        <m:sSubPr>
                          <m:ctrlPr>
                            <a:rPr lang="en-US" sz="2000" i="1" smtClean="0">
                              <a:latin typeface="Cambria Math" panose="02040503050406030204" pitchFamily="18" charset="0"/>
                            </a:rPr>
                          </m:ctrlPr>
                        </m:sSubPr>
                        <m:e>
                          <m:r>
                            <a:rPr lang="en-US" sz="2000" b="1">
                              <a:latin typeface="Cambria Math" panose="02040503050406030204" pitchFamily="18" charset="0"/>
                            </a:rPr>
                            <m:t>𝐏</m:t>
                          </m:r>
                        </m:e>
                        <m:sub>
                          <m:r>
                            <a:rPr lang="en-US" sz="2000" b="0" i="1" smtClean="0">
                              <a:latin typeface="Cambria Math" panose="02040503050406030204" pitchFamily="18" charset="0"/>
                            </a:rPr>
                            <m:t>𝐻</m:t>
                          </m:r>
                        </m:sub>
                      </m:sSub>
                      <m:d>
                        <m:dPr>
                          <m:ctrlPr>
                            <a:rPr lang="en-US" sz="2000" i="1">
                              <a:latin typeface="Cambria Math" panose="02040503050406030204" pitchFamily="18" charset="0"/>
                            </a:rPr>
                          </m:ctrlPr>
                        </m:dPr>
                        <m:e>
                          <m:r>
                            <a:rPr lang="en-US" sz="2000" b="0" i="1" smtClean="0">
                              <a:latin typeface="Cambria Math" panose="02040503050406030204" pitchFamily="18" charset="0"/>
                            </a:rPr>
                            <m:t>𝐸</m:t>
                          </m:r>
                        </m:e>
                      </m:d>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b="1">
                              <a:latin typeface="Cambria Math" panose="02040503050406030204" pitchFamily="18" charset="0"/>
                            </a:rPr>
                            <m:t>𝐏</m:t>
                          </m:r>
                          <m:d>
                            <m:dPr>
                              <m:ctrlPr>
                                <a:rPr lang="en-US" sz="2000" i="1">
                                  <a:latin typeface="Cambria Math" panose="02040503050406030204" pitchFamily="18" charset="0"/>
                                </a:rPr>
                              </m:ctrlPr>
                            </m:dPr>
                            <m:e>
                              <m:r>
                                <a:rPr lang="en-US" sz="2000" i="1">
                                  <a:latin typeface="Cambria Math" panose="02040503050406030204" pitchFamily="18" charset="0"/>
                                </a:rPr>
                                <m:t>𝐻</m:t>
                              </m:r>
                              <m:r>
                                <a:rPr lang="en-US" sz="2000" i="1">
                                  <a:latin typeface="Cambria Math" panose="02040503050406030204" pitchFamily="18" charset="0"/>
                                </a:rPr>
                                <m:t> &amp; </m:t>
                              </m:r>
                              <m:r>
                                <a:rPr lang="en-US" sz="2000" i="1">
                                  <a:latin typeface="Cambria Math" panose="02040503050406030204" pitchFamily="18" charset="0"/>
                                </a:rPr>
                                <m:t>𝐸</m:t>
                              </m:r>
                            </m:e>
                          </m:d>
                        </m:num>
                        <m:den>
                          <m:r>
                            <a:rPr lang="en-US" sz="2000" b="1">
                              <a:latin typeface="Cambria Math" panose="02040503050406030204" pitchFamily="18" charset="0"/>
                            </a:rPr>
                            <m:t>𝐏</m:t>
                          </m:r>
                          <m:d>
                            <m:dPr>
                              <m:ctrlPr>
                                <a:rPr lang="en-US" sz="2000" i="1">
                                  <a:latin typeface="Cambria Math" panose="02040503050406030204" pitchFamily="18" charset="0"/>
                                </a:rPr>
                              </m:ctrlPr>
                            </m:dPr>
                            <m:e>
                              <m:r>
                                <a:rPr lang="en-US" sz="2000" b="0" i="1" smtClean="0">
                                  <a:latin typeface="Cambria Math" panose="02040503050406030204" pitchFamily="18" charset="0"/>
                                </a:rPr>
                                <m:t>𝐻</m:t>
                              </m:r>
                            </m:e>
                          </m:d>
                        </m:den>
                      </m:f>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0.00495</m:t>
                          </m:r>
                        </m:num>
                        <m:den>
                          <m:r>
                            <a:rPr lang="en-US" sz="2000" i="1">
                              <a:latin typeface="Cambria Math" panose="02040503050406030204" pitchFamily="18" charset="0"/>
                            </a:rPr>
                            <m:t>0.0</m:t>
                          </m:r>
                          <m:r>
                            <a:rPr lang="en-US" sz="2000" b="0" i="1" smtClean="0">
                              <a:latin typeface="Cambria Math" panose="02040503050406030204" pitchFamily="18" charset="0"/>
                            </a:rPr>
                            <m:t>0873</m:t>
                          </m:r>
                        </m:den>
                      </m:f>
                      <m:r>
                        <a:rPr lang="en-US" sz="2000" i="1">
                          <a:latin typeface="Cambria Math" panose="02040503050406030204" pitchFamily="18" charset="0"/>
                        </a:rPr>
                        <m:t>=0.</m:t>
                      </m:r>
                      <m:r>
                        <a:rPr lang="en-US" sz="2000" b="0" i="1" smtClean="0">
                          <a:latin typeface="Cambria Math" panose="02040503050406030204" pitchFamily="18" charset="0"/>
                        </a:rPr>
                        <m:t>57</m:t>
                      </m:r>
                    </m:oMath>
                  </m:oMathPara>
                </a14:m>
                <a:endParaRPr lang="en-US" dirty="0"/>
              </a:p>
              <a:p>
                <a:pPr algn="ctr"/>
                <a:endParaRPr lang="en-US" dirty="0"/>
              </a:p>
            </p:txBody>
          </p:sp>
        </mc:Choice>
        <mc:Fallback xmlns="">
          <p:sp>
            <p:nvSpPr>
              <p:cNvPr id="4" name="Rectangle 3">
                <a:extLst>
                  <a:ext uri="{FF2B5EF4-FFF2-40B4-BE49-F238E27FC236}">
                    <a16:creationId xmlns:a16="http://schemas.microsoft.com/office/drawing/2014/main" id="{5162BB8F-5382-4802-A707-9AC9DC1A6F60}"/>
                  </a:ext>
                </a:extLst>
              </p:cNvPr>
              <p:cNvSpPr>
                <a:spLocks noRot="1" noChangeAspect="1" noMove="1" noResize="1" noEditPoints="1" noAdjustHandles="1" noChangeArrowheads="1" noChangeShapeType="1" noTextEdit="1"/>
              </p:cNvSpPr>
              <p:nvPr/>
            </p:nvSpPr>
            <p:spPr>
              <a:xfrm>
                <a:off x="2542954" y="4443560"/>
                <a:ext cx="6096000" cy="1010148"/>
              </a:xfrm>
              <a:prstGeom prst="rect">
                <a:avLst/>
              </a:prstGeom>
              <a:blipFill>
                <a:blip r:embed="rId4"/>
                <a:stretch>
                  <a:fillRect/>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F1636194-8883-4E79-B236-AA556176B39E}"/>
              </a:ext>
            </a:extLst>
          </p:cNvPr>
          <p:cNvSpPr txBox="1"/>
          <p:nvPr/>
        </p:nvSpPr>
        <p:spPr>
          <a:xfrm>
            <a:off x="3793774" y="2680834"/>
            <a:ext cx="4185761" cy="369332"/>
          </a:xfrm>
          <a:prstGeom prst="rect">
            <a:avLst/>
          </a:prstGeom>
          <a:noFill/>
        </p:spPr>
        <p:txBody>
          <a:bodyPr wrap="none" rtlCol="0">
            <a:spAutoFit/>
          </a:bodyPr>
          <a:lstStyle/>
          <a:p>
            <a:r>
              <a:rPr lang="en-US" i="1" dirty="0"/>
              <a:t>The proportion of seniors who died in 2000</a:t>
            </a:r>
          </a:p>
        </p:txBody>
      </p:sp>
      <p:sp>
        <p:nvSpPr>
          <p:cNvPr id="11" name="Rectangle 10">
            <a:extLst>
              <a:ext uri="{FF2B5EF4-FFF2-40B4-BE49-F238E27FC236}">
                <a16:creationId xmlns:a16="http://schemas.microsoft.com/office/drawing/2014/main" id="{6D9A1B36-F6B6-4546-AF0A-14048FC14A6B}"/>
              </a:ext>
            </a:extLst>
          </p:cNvPr>
          <p:cNvSpPr/>
          <p:nvPr/>
        </p:nvSpPr>
        <p:spPr>
          <a:xfrm>
            <a:off x="2097205" y="5463376"/>
            <a:ext cx="7997589" cy="646331"/>
          </a:xfrm>
          <a:prstGeom prst="rect">
            <a:avLst/>
          </a:prstGeom>
        </p:spPr>
        <p:txBody>
          <a:bodyPr wrap="square">
            <a:spAutoFit/>
          </a:bodyPr>
          <a:lstStyle/>
          <a:p>
            <a:pPr algn="ctr"/>
            <a:r>
              <a:rPr lang="en-US" i="1" dirty="0"/>
              <a:t>The proportion of deaths in the total population that occurred among seniors</a:t>
            </a:r>
          </a:p>
          <a:p>
            <a:pPr algn="ctr"/>
            <a:r>
              <a:rPr lang="en-US" i="1" dirty="0"/>
              <a:t>(The prediction term)</a:t>
            </a:r>
          </a:p>
        </p:txBody>
      </p:sp>
      <p:sp>
        <p:nvSpPr>
          <p:cNvPr id="3" name="TextBox 2">
            <a:extLst>
              <a:ext uri="{FF2B5EF4-FFF2-40B4-BE49-F238E27FC236}">
                <a16:creationId xmlns:a16="http://schemas.microsoft.com/office/drawing/2014/main" id="{6C609AD7-B90D-43C1-87E1-8A4E7D107E4C}"/>
              </a:ext>
            </a:extLst>
          </p:cNvPr>
          <p:cNvSpPr txBox="1"/>
          <p:nvPr/>
        </p:nvSpPr>
        <p:spPr>
          <a:xfrm>
            <a:off x="8793730" y="4343508"/>
            <a:ext cx="2953686" cy="1015663"/>
          </a:xfrm>
          <a:prstGeom prst="rect">
            <a:avLst/>
          </a:prstGeom>
          <a:noFill/>
          <a:ln>
            <a:solidFill>
              <a:schemeClr val="tx1"/>
            </a:solidFill>
          </a:ln>
        </p:spPr>
        <p:txBody>
          <a:bodyPr wrap="square" rtlCol="0">
            <a:spAutoFit/>
          </a:bodyPr>
          <a:lstStyle/>
          <a:p>
            <a:r>
              <a:rPr lang="en-US" sz="2000" dirty="0">
                <a:solidFill>
                  <a:srgbClr val="FF0000"/>
                </a:solidFill>
              </a:rPr>
              <a:t>The degree to which hypothesis </a:t>
            </a:r>
            <a:r>
              <a:rPr lang="en-US" sz="2000" i="1" dirty="0">
                <a:solidFill>
                  <a:srgbClr val="FF0000"/>
                </a:solidFill>
              </a:rPr>
              <a:t>H</a:t>
            </a:r>
            <a:r>
              <a:rPr lang="en-US" sz="2000" dirty="0">
                <a:solidFill>
                  <a:srgbClr val="FF0000"/>
                </a:solidFill>
              </a:rPr>
              <a:t> predicts the evidence </a:t>
            </a:r>
            <a:r>
              <a:rPr lang="en-US" sz="2000" i="1" dirty="0">
                <a:solidFill>
                  <a:srgbClr val="FF0000"/>
                </a:solidFill>
              </a:rPr>
              <a:t>E</a:t>
            </a:r>
          </a:p>
        </p:txBody>
      </p:sp>
      <p:sp>
        <p:nvSpPr>
          <p:cNvPr id="6" name="Rectangle 5">
            <a:extLst>
              <a:ext uri="{FF2B5EF4-FFF2-40B4-BE49-F238E27FC236}">
                <a16:creationId xmlns:a16="http://schemas.microsoft.com/office/drawing/2014/main" id="{2A1AE479-CE69-4E45-B22F-50B1F90E3EDA}"/>
              </a:ext>
            </a:extLst>
          </p:cNvPr>
          <p:cNvSpPr/>
          <p:nvPr/>
        </p:nvSpPr>
        <p:spPr>
          <a:xfrm>
            <a:off x="8793730" y="1578755"/>
            <a:ext cx="2953686" cy="1015663"/>
          </a:xfrm>
          <a:prstGeom prst="rect">
            <a:avLst/>
          </a:prstGeom>
          <a:ln>
            <a:solidFill>
              <a:schemeClr val="tx1"/>
            </a:solidFill>
          </a:ln>
        </p:spPr>
        <p:txBody>
          <a:bodyPr wrap="square">
            <a:spAutoFit/>
          </a:bodyPr>
          <a:lstStyle/>
          <a:p>
            <a:r>
              <a:rPr lang="en-US" sz="2000" dirty="0">
                <a:solidFill>
                  <a:srgbClr val="FF0000"/>
                </a:solidFill>
              </a:rPr>
              <a:t>The degree to which the evidence </a:t>
            </a:r>
            <a:r>
              <a:rPr lang="en-US" sz="2000" i="1" dirty="0">
                <a:solidFill>
                  <a:srgbClr val="FF0000"/>
                </a:solidFill>
              </a:rPr>
              <a:t>E </a:t>
            </a:r>
            <a:r>
              <a:rPr lang="en-US" sz="2000" dirty="0">
                <a:solidFill>
                  <a:srgbClr val="FF0000"/>
                </a:solidFill>
              </a:rPr>
              <a:t>predicts the hypothesis </a:t>
            </a:r>
            <a:r>
              <a:rPr lang="en-US" sz="2000" i="1" dirty="0">
                <a:solidFill>
                  <a:srgbClr val="FF0000"/>
                </a:solidFill>
              </a:rPr>
              <a:t>H</a:t>
            </a:r>
          </a:p>
        </p:txBody>
      </p:sp>
    </p:spTree>
    <p:extLst>
      <p:ext uri="{BB962C8B-B14F-4D97-AF65-F5344CB8AC3E}">
        <p14:creationId xmlns:p14="http://schemas.microsoft.com/office/powerpoint/2010/main" val="4107449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9" end="9"/>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3"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69C20-E298-4C9A-8DD5-78F59D6BAB72}"/>
              </a:ext>
            </a:extLst>
          </p:cNvPr>
          <p:cNvSpPr>
            <a:spLocks noGrp="1"/>
          </p:cNvSpPr>
          <p:nvPr>
            <p:ph type="title"/>
          </p:nvPr>
        </p:nvSpPr>
        <p:spPr>
          <a:xfrm>
            <a:off x="333154" y="-148299"/>
            <a:ext cx="10515600" cy="1325563"/>
          </a:xfrm>
        </p:spPr>
        <p:txBody>
          <a:bodyPr>
            <a:normAutofit/>
          </a:bodyPr>
          <a:lstStyle/>
          <a:p>
            <a:r>
              <a:rPr lang="en-US" sz="3200" dirty="0"/>
              <a:t>Bayes’ Theorem (first form)</a:t>
            </a:r>
          </a:p>
        </p:txBody>
      </p:sp>
      <p:sp>
        <p:nvSpPr>
          <p:cNvPr id="5" name="TextBox 4">
            <a:extLst>
              <a:ext uri="{FF2B5EF4-FFF2-40B4-BE49-F238E27FC236}">
                <a16:creationId xmlns:a16="http://schemas.microsoft.com/office/drawing/2014/main" id="{1C097263-6EF1-493F-B0AC-DF1860E5B6B9}"/>
              </a:ext>
            </a:extLst>
          </p:cNvPr>
          <p:cNvSpPr txBox="1"/>
          <p:nvPr/>
        </p:nvSpPr>
        <p:spPr>
          <a:xfrm>
            <a:off x="647357" y="951255"/>
            <a:ext cx="2214709" cy="2031325"/>
          </a:xfrm>
          <a:prstGeom prst="rect">
            <a:avLst/>
          </a:prstGeom>
          <a:noFill/>
        </p:spPr>
        <p:txBody>
          <a:bodyPr wrap="none" rtlCol="0">
            <a:spAutoFit/>
          </a:bodyPr>
          <a:lstStyle/>
          <a:p>
            <a:pPr marL="285750" indent="-285750">
              <a:buFont typeface="Arial" panose="020B0604020202020204" pitchFamily="34" charset="0"/>
              <a:buChar char="•"/>
            </a:pPr>
            <a:r>
              <a:rPr lang="en-US" dirty="0">
                <a:solidFill>
                  <a:srgbClr val="7030A0"/>
                </a:solidFill>
              </a:rPr>
              <a:t>Direct probability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r>
              <a:rPr lang="en-US" dirty="0">
                <a:solidFill>
                  <a:srgbClr val="7030A0"/>
                </a:solidFill>
              </a:rPr>
              <a:t>Inverse probability</a:t>
            </a:r>
          </a:p>
          <a:p>
            <a:endParaRPr lang="en-US" dirty="0"/>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C10848CB-465A-4B30-B07D-18CC18587E9E}"/>
                  </a:ext>
                </a:extLst>
              </p:cNvPr>
              <p:cNvSpPr>
                <a:spLocks noGrp="1"/>
              </p:cNvSpPr>
              <p:nvPr>
                <p:ph idx="1"/>
              </p:nvPr>
            </p:nvSpPr>
            <p:spPr>
              <a:xfrm>
                <a:off x="2979580" y="1468347"/>
                <a:ext cx="5814150" cy="701730"/>
              </a:xfrm>
            </p:spPr>
            <p:txBody>
              <a:bodyPr>
                <a:noAutofit/>
              </a:bodyPr>
              <a:lstStyle/>
              <a:p>
                <a:pPr marL="0" indent="0" algn="ctr">
                  <a:buNone/>
                </a:pPr>
                <a14:m>
                  <m:oMathPara xmlns:m="http://schemas.openxmlformats.org/officeDocument/2006/math">
                    <m:oMathParaPr>
                      <m:jc m:val="center"/>
                    </m:oMathParaPr>
                    <m:oMath xmlns:m="http://schemas.openxmlformats.org/officeDocument/2006/math">
                      <m:sSub>
                        <m:sSubPr>
                          <m:ctrlPr>
                            <a:rPr lang="en-US" sz="2000" i="1" smtClean="0">
                              <a:latin typeface="Cambria Math" panose="02040503050406030204" pitchFamily="18" charset="0"/>
                            </a:rPr>
                          </m:ctrlPr>
                        </m:sSubPr>
                        <m:e>
                          <m:r>
                            <a:rPr lang="en-US" sz="2000" b="1" i="0" smtClean="0">
                              <a:latin typeface="Cambria Math" panose="02040503050406030204" pitchFamily="18" charset="0"/>
                            </a:rPr>
                            <m:t>𝐏</m:t>
                          </m:r>
                        </m:e>
                        <m:sub>
                          <m:r>
                            <a:rPr lang="en-US" sz="2000" b="0" i="1" smtClean="0">
                              <a:latin typeface="Cambria Math" panose="02040503050406030204" pitchFamily="18" charset="0"/>
                            </a:rPr>
                            <m:t>𝐸</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𝐻</m:t>
                          </m:r>
                        </m:e>
                      </m:d>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1" i="0" smtClean="0">
                              <a:latin typeface="Cambria Math" panose="02040503050406030204" pitchFamily="18" charset="0"/>
                            </a:rPr>
                            <m:t>𝐏</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𝐻</m:t>
                              </m:r>
                              <m:r>
                                <a:rPr lang="en-US" sz="2000" b="0" i="1" smtClean="0">
                                  <a:latin typeface="Cambria Math" panose="02040503050406030204" pitchFamily="18" charset="0"/>
                                </a:rPr>
                                <m:t> &amp; </m:t>
                              </m:r>
                              <m:r>
                                <a:rPr lang="en-US" sz="2000" b="0" i="1" smtClean="0">
                                  <a:latin typeface="Cambria Math" panose="02040503050406030204" pitchFamily="18" charset="0"/>
                                </a:rPr>
                                <m:t>𝐸</m:t>
                              </m:r>
                            </m:e>
                          </m:d>
                        </m:num>
                        <m:den>
                          <m:r>
                            <a:rPr lang="en-US" sz="2000" b="1" i="0" smtClean="0">
                              <a:latin typeface="Cambria Math" panose="02040503050406030204" pitchFamily="18" charset="0"/>
                            </a:rPr>
                            <m:t>𝐏</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𝐸</m:t>
                              </m:r>
                            </m:e>
                          </m:d>
                        </m:den>
                      </m:f>
                    </m:oMath>
                  </m:oMathPara>
                </a14:m>
                <a:endParaRPr lang="en-US" sz="2000" b="0" dirty="0"/>
              </a:p>
              <a:p>
                <a:pPr marL="0" indent="0" algn="ctr">
                  <a:buNone/>
                </a:pPr>
                <a:endParaRPr lang="en-US" sz="2000" dirty="0"/>
              </a:p>
            </p:txBody>
          </p:sp>
        </mc:Choice>
        <mc:Fallback xmlns="">
          <p:sp>
            <p:nvSpPr>
              <p:cNvPr id="7" name="Content Placeholder 2">
                <a:extLst>
                  <a:ext uri="{FF2B5EF4-FFF2-40B4-BE49-F238E27FC236}">
                    <a16:creationId xmlns:a16="http://schemas.microsoft.com/office/drawing/2014/main" id="{C10848CB-465A-4B30-B07D-18CC18587E9E}"/>
                  </a:ext>
                </a:extLst>
              </p:cNvPr>
              <p:cNvSpPr>
                <a:spLocks noGrp="1" noRot="1" noChangeAspect="1" noMove="1" noResize="1" noEditPoints="1" noAdjustHandles="1" noChangeArrowheads="1" noChangeShapeType="1" noTextEdit="1"/>
              </p:cNvSpPr>
              <p:nvPr>
                <p:ph idx="1"/>
              </p:nvPr>
            </p:nvSpPr>
            <p:spPr>
              <a:xfrm>
                <a:off x="2979580" y="1468347"/>
                <a:ext cx="5814150" cy="701730"/>
              </a:xfr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5162BB8F-5382-4802-A707-9AC9DC1A6F60}"/>
                  </a:ext>
                </a:extLst>
              </p:cNvPr>
              <p:cNvSpPr/>
              <p:nvPr/>
            </p:nvSpPr>
            <p:spPr>
              <a:xfrm>
                <a:off x="2838655" y="2540514"/>
                <a:ext cx="6096000" cy="733149"/>
              </a:xfrm>
              <a:prstGeom prst="rect">
                <a:avLst/>
              </a:prstGeom>
            </p:spPr>
            <p:txBody>
              <a:bodyPr>
                <a:spAutoFit/>
              </a:bodyPr>
              <a:lstStyle/>
              <a:p>
                <a:pPr algn="ctr"/>
                <a14:m>
                  <m:oMathPara xmlns:m="http://schemas.openxmlformats.org/officeDocument/2006/math">
                    <m:oMathParaPr>
                      <m:jc m:val="center"/>
                    </m:oMathParaPr>
                    <m:oMath xmlns:m="http://schemas.openxmlformats.org/officeDocument/2006/math">
                      <m:sSub>
                        <m:sSubPr>
                          <m:ctrlPr>
                            <a:rPr lang="en-US" sz="2000" i="1" smtClean="0">
                              <a:latin typeface="Cambria Math" panose="02040503050406030204" pitchFamily="18" charset="0"/>
                            </a:rPr>
                          </m:ctrlPr>
                        </m:sSubPr>
                        <m:e>
                          <m:r>
                            <a:rPr lang="en-US" sz="2000" b="1">
                              <a:latin typeface="Cambria Math" panose="02040503050406030204" pitchFamily="18" charset="0"/>
                            </a:rPr>
                            <m:t>𝐏</m:t>
                          </m:r>
                        </m:e>
                        <m:sub>
                          <m:r>
                            <a:rPr lang="en-US" sz="2000" b="0" i="1" smtClean="0">
                              <a:latin typeface="Cambria Math" panose="02040503050406030204" pitchFamily="18" charset="0"/>
                            </a:rPr>
                            <m:t>𝐻</m:t>
                          </m:r>
                        </m:sub>
                      </m:sSub>
                      <m:d>
                        <m:dPr>
                          <m:ctrlPr>
                            <a:rPr lang="en-US" sz="2000" i="1">
                              <a:latin typeface="Cambria Math" panose="02040503050406030204" pitchFamily="18" charset="0"/>
                            </a:rPr>
                          </m:ctrlPr>
                        </m:dPr>
                        <m:e>
                          <m:r>
                            <a:rPr lang="en-US" sz="2000" b="0" i="1" smtClean="0">
                              <a:latin typeface="Cambria Math" panose="02040503050406030204" pitchFamily="18" charset="0"/>
                            </a:rPr>
                            <m:t>𝐸</m:t>
                          </m:r>
                        </m:e>
                      </m:d>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b="1">
                              <a:latin typeface="Cambria Math" panose="02040503050406030204" pitchFamily="18" charset="0"/>
                            </a:rPr>
                            <m:t>𝐏</m:t>
                          </m:r>
                          <m:d>
                            <m:dPr>
                              <m:ctrlPr>
                                <a:rPr lang="en-US" sz="2000" i="1">
                                  <a:latin typeface="Cambria Math" panose="02040503050406030204" pitchFamily="18" charset="0"/>
                                </a:rPr>
                              </m:ctrlPr>
                            </m:dPr>
                            <m:e>
                              <m:r>
                                <a:rPr lang="en-US" sz="2000" i="1">
                                  <a:latin typeface="Cambria Math" panose="02040503050406030204" pitchFamily="18" charset="0"/>
                                </a:rPr>
                                <m:t>𝐻</m:t>
                              </m:r>
                              <m:r>
                                <a:rPr lang="en-US" sz="2000" i="1">
                                  <a:latin typeface="Cambria Math" panose="02040503050406030204" pitchFamily="18" charset="0"/>
                                </a:rPr>
                                <m:t> &amp; </m:t>
                              </m:r>
                              <m:r>
                                <a:rPr lang="en-US" sz="2000" i="1">
                                  <a:latin typeface="Cambria Math" panose="02040503050406030204" pitchFamily="18" charset="0"/>
                                </a:rPr>
                                <m:t>𝐸</m:t>
                              </m:r>
                            </m:e>
                          </m:d>
                        </m:num>
                        <m:den>
                          <m:r>
                            <a:rPr lang="en-US" sz="2000" b="1">
                              <a:latin typeface="Cambria Math" panose="02040503050406030204" pitchFamily="18" charset="0"/>
                            </a:rPr>
                            <m:t>𝐏</m:t>
                          </m:r>
                          <m:d>
                            <m:dPr>
                              <m:ctrlPr>
                                <a:rPr lang="en-US" sz="2000" i="1">
                                  <a:latin typeface="Cambria Math" panose="02040503050406030204" pitchFamily="18" charset="0"/>
                                </a:rPr>
                              </m:ctrlPr>
                            </m:dPr>
                            <m:e>
                              <m:r>
                                <a:rPr lang="en-US" sz="2000" b="0" i="1" smtClean="0">
                                  <a:latin typeface="Cambria Math" panose="02040503050406030204" pitchFamily="18" charset="0"/>
                                </a:rPr>
                                <m:t>𝐻</m:t>
                              </m:r>
                            </m:e>
                          </m:d>
                        </m:den>
                      </m:f>
                    </m:oMath>
                  </m:oMathPara>
                </a14:m>
                <a:endParaRPr lang="en-US" sz="2000" dirty="0"/>
              </a:p>
            </p:txBody>
          </p:sp>
        </mc:Choice>
        <mc:Fallback xmlns="">
          <p:sp>
            <p:nvSpPr>
              <p:cNvPr id="4" name="Rectangle 3">
                <a:extLst>
                  <a:ext uri="{FF2B5EF4-FFF2-40B4-BE49-F238E27FC236}">
                    <a16:creationId xmlns:a16="http://schemas.microsoft.com/office/drawing/2014/main" id="{5162BB8F-5382-4802-A707-9AC9DC1A6F60}"/>
                  </a:ext>
                </a:extLst>
              </p:cNvPr>
              <p:cNvSpPr>
                <a:spLocks noRot="1" noChangeAspect="1" noMove="1" noResize="1" noEditPoints="1" noAdjustHandles="1" noChangeArrowheads="1" noChangeShapeType="1" noTextEdit="1"/>
              </p:cNvSpPr>
              <p:nvPr/>
            </p:nvSpPr>
            <p:spPr>
              <a:xfrm>
                <a:off x="2838655" y="2540514"/>
                <a:ext cx="6096000" cy="733149"/>
              </a:xfrm>
              <a:prstGeom prst="rect">
                <a:avLst/>
              </a:prstGeom>
              <a:blipFill>
                <a:blip r:embed="rId4"/>
                <a:stretch>
                  <a:fillRect/>
                </a:stretch>
              </a:blipFill>
            </p:spPr>
            <p:txBody>
              <a:bodyPr/>
              <a:lstStyle/>
              <a:p>
                <a:r>
                  <a:rPr lang="en-US">
                    <a:noFill/>
                  </a:rPr>
                  <a:t> </a:t>
                </a:r>
              </a:p>
            </p:txBody>
          </p:sp>
        </mc:Fallback>
      </mc:AlternateContent>
      <p:sp>
        <p:nvSpPr>
          <p:cNvPr id="11" name="Rectangle 10">
            <a:extLst>
              <a:ext uri="{FF2B5EF4-FFF2-40B4-BE49-F238E27FC236}">
                <a16:creationId xmlns:a16="http://schemas.microsoft.com/office/drawing/2014/main" id="{6D9A1B36-F6B6-4546-AF0A-14048FC14A6B}"/>
              </a:ext>
            </a:extLst>
          </p:cNvPr>
          <p:cNvSpPr/>
          <p:nvPr/>
        </p:nvSpPr>
        <p:spPr>
          <a:xfrm>
            <a:off x="2454044" y="3797445"/>
            <a:ext cx="7997589" cy="369332"/>
          </a:xfrm>
          <a:prstGeom prst="rect">
            <a:avLst/>
          </a:prstGeom>
        </p:spPr>
        <p:txBody>
          <a:bodyPr wrap="square">
            <a:spAutoFit/>
          </a:bodyPr>
          <a:lstStyle/>
          <a:p>
            <a:r>
              <a:rPr lang="en-US" i="1" dirty="0"/>
              <a:t>Bayes’ Theorem relates the direct probability to the inverse probability: </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0A46C7A8-13B9-41F9-A55C-80217CE038D5}"/>
                  </a:ext>
                </a:extLst>
              </p:cNvPr>
              <p:cNvSpPr/>
              <p:nvPr/>
            </p:nvSpPr>
            <p:spPr>
              <a:xfrm>
                <a:off x="4204392" y="4636913"/>
                <a:ext cx="3783215" cy="10511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1">
                              <a:latin typeface="Cambria Math" panose="02040503050406030204" pitchFamily="18" charset="0"/>
                            </a:rPr>
                            <m:t>𝐏</m:t>
                          </m:r>
                        </m:e>
                        <m:sub>
                          <m:r>
                            <a:rPr lang="en-US" sz="2800" b="0" i="1" smtClean="0">
                              <a:latin typeface="Cambria Math" panose="02040503050406030204" pitchFamily="18" charset="0"/>
                            </a:rPr>
                            <m:t>𝐸</m:t>
                          </m:r>
                        </m:sub>
                      </m:sSub>
                      <m:d>
                        <m:dPr>
                          <m:ctrlPr>
                            <a:rPr lang="en-US" sz="2800" i="1">
                              <a:latin typeface="Cambria Math" panose="02040503050406030204" pitchFamily="18" charset="0"/>
                            </a:rPr>
                          </m:ctrlPr>
                        </m:dPr>
                        <m:e>
                          <m:r>
                            <a:rPr lang="en-US" sz="2800" b="0" i="1" smtClean="0">
                              <a:latin typeface="Cambria Math" panose="02040503050406030204" pitchFamily="18" charset="0"/>
                            </a:rPr>
                            <m:t>𝐻</m:t>
                          </m:r>
                        </m:e>
                      </m:d>
                      <m:r>
                        <a:rPr lang="en-US" sz="2800" i="1">
                          <a:latin typeface="Cambria Math" panose="02040503050406030204" pitchFamily="18" charset="0"/>
                        </a:rPr>
                        <m:t>=</m:t>
                      </m:r>
                      <m:d>
                        <m:dPr>
                          <m:begChr m:val="["/>
                          <m:endChr m:val="]"/>
                          <m:ctrlPr>
                            <a:rPr lang="en-US" sz="2800" i="1" smtClean="0">
                              <a:latin typeface="Cambria Math" panose="02040503050406030204" pitchFamily="18" charset="0"/>
                            </a:rPr>
                          </m:ctrlPr>
                        </m:dPr>
                        <m:e>
                          <m:f>
                            <m:fPr>
                              <m:ctrlPr>
                                <a:rPr lang="en-US" sz="2800" i="1" smtClean="0">
                                  <a:latin typeface="Cambria Math" panose="02040503050406030204" pitchFamily="18" charset="0"/>
                                </a:rPr>
                              </m:ctrlPr>
                            </m:fPr>
                            <m:num>
                              <m:r>
                                <a:rPr lang="en-US" sz="2800" b="1">
                                  <a:latin typeface="Cambria Math" panose="02040503050406030204" pitchFamily="18" charset="0"/>
                                </a:rPr>
                                <m:t>𝐏</m:t>
                              </m:r>
                              <m:d>
                                <m:dPr>
                                  <m:ctrlPr>
                                    <a:rPr lang="en-US" sz="2800" i="1">
                                      <a:latin typeface="Cambria Math" panose="02040503050406030204" pitchFamily="18" charset="0"/>
                                    </a:rPr>
                                  </m:ctrlPr>
                                </m:dPr>
                                <m:e>
                                  <m:r>
                                    <a:rPr lang="en-US" sz="2800" i="1">
                                      <a:latin typeface="Cambria Math" panose="02040503050406030204" pitchFamily="18" charset="0"/>
                                    </a:rPr>
                                    <m:t>𝐻</m:t>
                                  </m:r>
                                </m:e>
                              </m:d>
                            </m:num>
                            <m:den>
                              <m:r>
                                <a:rPr lang="en-US" sz="2800" b="1">
                                  <a:latin typeface="Cambria Math" panose="02040503050406030204" pitchFamily="18" charset="0"/>
                                </a:rPr>
                                <m:t>𝐏</m:t>
                              </m:r>
                              <m:d>
                                <m:dPr>
                                  <m:ctrlPr>
                                    <a:rPr lang="en-US" sz="2800" i="1">
                                      <a:latin typeface="Cambria Math" panose="02040503050406030204" pitchFamily="18" charset="0"/>
                                    </a:rPr>
                                  </m:ctrlPr>
                                </m:dPr>
                                <m:e>
                                  <m:r>
                                    <a:rPr lang="en-US" sz="2800" b="0" i="1" smtClean="0">
                                      <a:latin typeface="Cambria Math" panose="02040503050406030204" pitchFamily="18" charset="0"/>
                                    </a:rPr>
                                    <m:t>𝐸</m:t>
                                  </m:r>
                                </m:e>
                              </m:d>
                            </m:den>
                          </m:f>
                        </m:e>
                      </m:d>
                      <m:sSub>
                        <m:sSubPr>
                          <m:ctrlPr>
                            <a:rPr lang="en-US" sz="2800" i="1" smtClean="0">
                              <a:latin typeface="Cambria Math" panose="02040503050406030204" pitchFamily="18" charset="0"/>
                            </a:rPr>
                          </m:ctrlPr>
                        </m:sSubPr>
                        <m:e>
                          <m:r>
                            <a:rPr lang="en-US" sz="2800" b="1">
                              <a:latin typeface="Cambria Math" panose="02040503050406030204" pitchFamily="18" charset="0"/>
                            </a:rPr>
                            <m:t>𝐏</m:t>
                          </m:r>
                        </m:e>
                        <m:sub>
                          <m:r>
                            <a:rPr lang="en-US" sz="2800" b="0" i="1" smtClean="0">
                              <a:latin typeface="Cambria Math" panose="02040503050406030204" pitchFamily="18" charset="0"/>
                            </a:rPr>
                            <m:t>𝐻</m:t>
                          </m:r>
                        </m:sub>
                      </m:sSub>
                      <m:d>
                        <m:dPr>
                          <m:ctrlPr>
                            <a:rPr lang="en-US" sz="2800" i="1">
                              <a:latin typeface="Cambria Math" panose="02040503050406030204" pitchFamily="18" charset="0"/>
                            </a:rPr>
                          </m:ctrlPr>
                        </m:dPr>
                        <m:e>
                          <m:r>
                            <a:rPr lang="en-US" sz="2800" b="0" i="1" smtClean="0">
                              <a:latin typeface="Cambria Math" panose="02040503050406030204" pitchFamily="18" charset="0"/>
                            </a:rPr>
                            <m:t>𝐸</m:t>
                          </m:r>
                        </m:e>
                      </m:d>
                    </m:oMath>
                  </m:oMathPara>
                </a14:m>
                <a:endParaRPr lang="en-US" sz="2800" dirty="0"/>
              </a:p>
            </p:txBody>
          </p:sp>
        </mc:Choice>
        <mc:Fallback xmlns="">
          <p:sp>
            <p:nvSpPr>
              <p:cNvPr id="3" name="Rectangle 2">
                <a:extLst>
                  <a:ext uri="{FF2B5EF4-FFF2-40B4-BE49-F238E27FC236}">
                    <a16:creationId xmlns:a16="http://schemas.microsoft.com/office/drawing/2014/main" id="{0A46C7A8-13B9-41F9-A55C-80217CE038D5}"/>
                  </a:ext>
                </a:extLst>
              </p:cNvPr>
              <p:cNvSpPr>
                <a:spLocks noRot="1" noChangeAspect="1" noMove="1" noResize="1" noEditPoints="1" noAdjustHandles="1" noChangeArrowheads="1" noChangeShapeType="1" noTextEdit="1"/>
              </p:cNvSpPr>
              <p:nvPr/>
            </p:nvSpPr>
            <p:spPr>
              <a:xfrm>
                <a:off x="4204392" y="4636913"/>
                <a:ext cx="3783215" cy="1051185"/>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56212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69C20-E298-4C9A-8DD5-78F59D6BAB72}"/>
              </a:ext>
            </a:extLst>
          </p:cNvPr>
          <p:cNvSpPr>
            <a:spLocks noGrp="1"/>
          </p:cNvSpPr>
          <p:nvPr>
            <p:ph type="title"/>
          </p:nvPr>
        </p:nvSpPr>
        <p:spPr>
          <a:xfrm>
            <a:off x="333154" y="-148299"/>
            <a:ext cx="10515600" cy="1325563"/>
          </a:xfrm>
        </p:spPr>
        <p:txBody>
          <a:bodyPr>
            <a:normAutofit/>
          </a:bodyPr>
          <a:lstStyle/>
          <a:p>
            <a:r>
              <a:rPr lang="en-US" sz="3200" dirty="0"/>
              <a:t>Bayes’ Theorem (first form)</a:t>
            </a:r>
          </a:p>
        </p:txBody>
      </p:sp>
      <p:sp>
        <p:nvSpPr>
          <p:cNvPr id="5" name="TextBox 4">
            <a:extLst>
              <a:ext uri="{FF2B5EF4-FFF2-40B4-BE49-F238E27FC236}">
                <a16:creationId xmlns:a16="http://schemas.microsoft.com/office/drawing/2014/main" id="{1C097263-6EF1-493F-B0AC-DF1860E5B6B9}"/>
              </a:ext>
            </a:extLst>
          </p:cNvPr>
          <p:cNvSpPr txBox="1"/>
          <p:nvPr/>
        </p:nvSpPr>
        <p:spPr>
          <a:xfrm>
            <a:off x="647357" y="951255"/>
            <a:ext cx="2214709" cy="2031325"/>
          </a:xfrm>
          <a:prstGeom prst="rect">
            <a:avLst/>
          </a:prstGeom>
          <a:noFill/>
        </p:spPr>
        <p:txBody>
          <a:bodyPr wrap="none" rtlCol="0">
            <a:spAutoFit/>
          </a:bodyPr>
          <a:lstStyle/>
          <a:p>
            <a:pPr marL="285750" indent="-285750">
              <a:buFont typeface="Arial" panose="020B0604020202020204" pitchFamily="34" charset="0"/>
              <a:buChar char="•"/>
            </a:pPr>
            <a:r>
              <a:rPr lang="en-US" dirty="0">
                <a:solidFill>
                  <a:srgbClr val="7030A0"/>
                </a:solidFill>
              </a:rPr>
              <a:t>Direct probability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r>
              <a:rPr lang="en-US" dirty="0">
                <a:solidFill>
                  <a:srgbClr val="7030A0"/>
                </a:solidFill>
              </a:rPr>
              <a:t>Inverse probability</a:t>
            </a:r>
          </a:p>
          <a:p>
            <a:endParaRPr lang="en-US" dirty="0"/>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C10848CB-465A-4B30-B07D-18CC18587E9E}"/>
                  </a:ext>
                </a:extLst>
              </p:cNvPr>
              <p:cNvSpPr>
                <a:spLocks noGrp="1"/>
              </p:cNvSpPr>
              <p:nvPr>
                <p:ph idx="1"/>
              </p:nvPr>
            </p:nvSpPr>
            <p:spPr>
              <a:xfrm>
                <a:off x="2979580" y="1468347"/>
                <a:ext cx="5814150" cy="701730"/>
              </a:xfrm>
            </p:spPr>
            <p:txBody>
              <a:bodyPr>
                <a:noAutofit/>
              </a:bodyPr>
              <a:lstStyle/>
              <a:p>
                <a:pPr marL="0" indent="0" algn="ctr">
                  <a:buNone/>
                </a:pPr>
                <a14:m>
                  <m:oMathPara xmlns:m="http://schemas.openxmlformats.org/officeDocument/2006/math">
                    <m:oMathParaPr>
                      <m:jc m:val="center"/>
                    </m:oMathParaPr>
                    <m:oMath xmlns:m="http://schemas.openxmlformats.org/officeDocument/2006/math">
                      <m:sSub>
                        <m:sSubPr>
                          <m:ctrlPr>
                            <a:rPr lang="en-US" sz="2000" i="1" smtClean="0">
                              <a:latin typeface="Cambria Math" panose="02040503050406030204" pitchFamily="18" charset="0"/>
                            </a:rPr>
                          </m:ctrlPr>
                        </m:sSubPr>
                        <m:e>
                          <m:r>
                            <a:rPr lang="en-US" sz="2000" b="1" i="0" smtClean="0">
                              <a:latin typeface="Cambria Math" panose="02040503050406030204" pitchFamily="18" charset="0"/>
                            </a:rPr>
                            <m:t>𝐏</m:t>
                          </m:r>
                        </m:e>
                        <m:sub>
                          <m:r>
                            <a:rPr lang="en-US" sz="2000" b="0" i="1" smtClean="0">
                              <a:latin typeface="Cambria Math" panose="02040503050406030204" pitchFamily="18" charset="0"/>
                            </a:rPr>
                            <m:t>𝐸</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𝐻</m:t>
                          </m:r>
                        </m:e>
                      </m:d>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1" i="0" smtClean="0">
                              <a:latin typeface="Cambria Math" panose="02040503050406030204" pitchFamily="18" charset="0"/>
                            </a:rPr>
                            <m:t>𝐏</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𝐻</m:t>
                              </m:r>
                              <m:r>
                                <a:rPr lang="en-US" sz="2000" b="0" i="1" smtClean="0">
                                  <a:latin typeface="Cambria Math" panose="02040503050406030204" pitchFamily="18" charset="0"/>
                                </a:rPr>
                                <m:t> &amp; </m:t>
                              </m:r>
                              <m:r>
                                <a:rPr lang="en-US" sz="2000" b="0" i="1" smtClean="0">
                                  <a:latin typeface="Cambria Math" panose="02040503050406030204" pitchFamily="18" charset="0"/>
                                </a:rPr>
                                <m:t>𝐸</m:t>
                              </m:r>
                            </m:e>
                          </m:d>
                        </m:num>
                        <m:den>
                          <m:r>
                            <a:rPr lang="en-US" sz="2000" b="1" i="0" smtClean="0">
                              <a:latin typeface="Cambria Math" panose="02040503050406030204" pitchFamily="18" charset="0"/>
                            </a:rPr>
                            <m:t>𝐏</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𝐸</m:t>
                              </m:r>
                            </m:e>
                          </m:d>
                        </m:den>
                      </m:f>
                    </m:oMath>
                  </m:oMathPara>
                </a14:m>
                <a:endParaRPr lang="en-US" sz="2000" b="0" dirty="0"/>
              </a:p>
              <a:p>
                <a:pPr marL="0" indent="0" algn="ctr">
                  <a:buNone/>
                </a:pPr>
                <a:endParaRPr lang="en-US" sz="2000" dirty="0"/>
              </a:p>
            </p:txBody>
          </p:sp>
        </mc:Choice>
        <mc:Fallback xmlns="">
          <p:sp>
            <p:nvSpPr>
              <p:cNvPr id="7" name="Content Placeholder 2">
                <a:extLst>
                  <a:ext uri="{FF2B5EF4-FFF2-40B4-BE49-F238E27FC236}">
                    <a16:creationId xmlns:a16="http://schemas.microsoft.com/office/drawing/2014/main" id="{C10848CB-465A-4B30-B07D-18CC18587E9E}"/>
                  </a:ext>
                </a:extLst>
              </p:cNvPr>
              <p:cNvSpPr>
                <a:spLocks noGrp="1" noRot="1" noChangeAspect="1" noMove="1" noResize="1" noEditPoints="1" noAdjustHandles="1" noChangeArrowheads="1" noChangeShapeType="1" noTextEdit="1"/>
              </p:cNvSpPr>
              <p:nvPr>
                <p:ph idx="1"/>
              </p:nvPr>
            </p:nvSpPr>
            <p:spPr>
              <a:xfrm>
                <a:off x="2979580" y="1468347"/>
                <a:ext cx="5814150" cy="701730"/>
              </a:xfr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5162BB8F-5382-4802-A707-9AC9DC1A6F60}"/>
                  </a:ext>
                </a:extLst>
              </p:cNvPr>
              <p:cNvSpPr/>
              <p:nvPr/>
            </p:nvSpPr>
            <p:spPr>
              <a:xfrm>
                <a:off x="2838655" y="2540514"/>
                <a:ext cx="6096000" cy="733149"/>
              </a:xfrm>
              <a:prstGeom prst="rect">
                <a:avLst/>
              </a:prstGeom>
            </p:spPr>
            <p:txBody>
              <a:bodyPr>
                <a:spAutoFit/>
              </a:bodyPr>
              <a:lstStyle/>
              <a:p>
                <a:pPr algn="ctr"/>
                <a14:m>
                  <m:oMathPara xmlns:m="http://schemas.openxmlformats.org/officeDocument/2006/math">
                    <m:oMathParaPr>
                      <m:jc m:val="center"/>
                    </m:oMathParaPr>
                    <m:oMath xmlns:m="http://schemas.openxmlformats.org/officeDocument/2006/math">
                      <m:sSub>
                        <m:sSubPr>
                          <m:ctrlPr>
                            <a:rPr lang="en-US" sz="2000" i="1" smtClean="0">
                              <a:latin typeface="Cambria Math" panose="02040503050406030204" pitchFamily="18" charset="0"/>
                            </a:rPr>
                          </m:ctrlPr>
                        </m:sSubPr>
                        <m:e>
                          <m:r>
                            <a:rPr lang="en-US" sz="2000" b="1">
                              <a:latin typeface="Cambria Math" panose="02040503050406030204" pitchFamily="18" charset="0"/>
                            </a:rPr>
                            <m:t>𝐏</m:t>
                          </m:r>
                        </m:e>
                        <m:sub>
                          <m:r>
                            <a:rPr lang="en-US" sz="2000" b="0" i="1" smtClean="0">
                              <a:latin typeface="Cambria Math" panose="02040503050406030204" pitchFamily="18" charset="0"/>
                            </a:rPr>
                            <m:t>𝐻</m:t>
                          </m:r>
                        </m:sub>
                      </m:sSub>
                      <m:d>
                        <m:dPr>
                          <m:ctrlPr>
                            <a:rPr lang="en-US" sz="2000" i="1">
                              <a:latin typeface="Cambria Math" panose="02040503050406030204" pitchFamily="18" charset="0"/>
                            </a:rPr>
                          </m:ctrlPr>
                        </m:dPr>
                        <m:e>
                          <m:r>
                            <a:rPr lang="en-US" sz="2000" b="0" i="1" smtClean="0">
                              <a:latin typeface="Cambria Math" panose="02040503050406030204" pitchFamily="18" charset="0"/>
                            </a:rPr>
                            <m:t>𝐸</m:t>
                          </m:r>
                        </m:e>
                      </m:d>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b="1">
                              <a:latin typeface="Cambria Math" panose="02040503050406030204" pitchFamily="18" charset="0"/>
                            </a:rPr>
                            <m:t>𝐏</m:t>
                          </m:r>
                          <m:d>
                            <m:dPr>
                              <m:ctrlPr>
                                <a:rPr lang="en-US" sz="2000" i="1">
                                  <a:latin typeface="Cambria Math" panose="02040503050406030204" pitchFamily="18" charset="0"/>
                                </a:rPr>
                              </m:ctrlPr>
                            </m:dPr>
                            <m:e>
                              <m:r>
                                <a:rPr lang="en-US" sz="2000" i="1">
                                  <a:latin typeface="Cambria Math" panose="02040503050406030204" pitchFamily="18" charset="0"/>
                                </a:rPr>
                                <m:t>𝐻</m:t>
                              </m:r>
                              <m:r>
                                <a:rPr lang="en-US" sz="2000" i="1">
                                  <a:latin typeface="Cambria Math" panose="02040503050406030204" pitchFamily="18" charset="0"/>
                                </a:rPr>
                                <m:t> &amp; </m:t>
                              </m:r>
                              <m:r>
                                <a:rPr lang="en-US" sz="2000" i="1">
                                  <a:latin typeface="Cambria Math" panose="02040503050406030204" pitchFamily="18" charset="0"/>
                                </a:rPr>
                                <m:t>𝐸</m:t>
                              </m:r>
                            </m:e>
                          </m:d>
                        </m:num>
                        <m:den>
                          <m:r>
                            <a:rPr lang="en-US" sz="2000" b="1">
                              <a:latin typeface="Cambria Math" panose="02040503050406030204" pitchFamily="18" charset="0"/>
                            </a:rPr>
                            <m:t>𝐏</m:t>
                          </m:r>
                          <m:d>
                            <m:dPr>
                              <m:ctrlPr>
                                <a:rPr lang="en-US" sz="2000" i="1">
                                  <a:latin typeface="Cambria Math" panose="02040503050406030204" pitchFamily="18" charset="0"/>
                                </a:rPr>
                              </m:ctrlPr>
                            </m:dPr>
                            <m:e>
                              <m:r>
                                <a:rPr lang="en-US" sz="2000" b="0" i="1" smtClean="0">
                                  <a:latin typeface="Cambria Math" panose="02040503050406030204" pitchFamily="18" charset="0"/>
                                </a:rPr>
                                <m:t>𝐻</m:t>
                              </m:r>
                            </m:e>
                          </m:d>
                        </m:den>
                      </m:f>
                    </m:oMath>
                  </m:oMathPara>
                </a14:m>
                <a:endParaRPr lang="en-US" sz="2000" dirty="0"/>
              </a:p>
            </p:txBody>
          </p:sp>
        </mc:Choice>
        <mc:Fallback xmlns="">
          <p:sp>
            <p:nvSpPr>
              <p:cNvPr id="4" name="Rectangle 3">
                <a:extLst>
                  <a:ext uri="{FF2B5EF4-FFF2-40B4-BE49-F238E27FC236}">
                    <a16:creationId xmlns:a16="http://schemas.microsoft.com/office/drawing/2014/main" id="{5162BB8F-5382-4802-A707-9AC9DC1A6F60}"/>
                  </a:ext>
                </a:extLst>
              </p:cNvPr>
              <p:cNvSpPr>
                <a:spLocks noRot="1" noChangeAspect="1" noMove="1" noResize="1" noEditPoints="1" noAdjustHandles="1" noChangeArrowheads="1" noChangeShapeType="1" noTextEdit="1"/>
              </p:cNvSpPr>
              <p:nvPr/>
            </p:nvSpPr>
            <p:spPr>
              <a:xfrm>
                <a:off x="2838655" y="2540514"/>
                <a:ext cx="6096000" cy="733149"/>
              </a:xfrm>
              <a:prstGeom prst="rect">
                <a:avLst/>
              </a:prstGeom>
              <a:blipFill>
                <a:blip r:embed="rId4"/>
                <a:stretch>
                  <a:fillRect/>
                </a:stretch>
              </a:blipFill>
            </p:spPr>
            <p:txBody>
              <a:bodyPr/>
              <a:lstStyle/>
              <a:p>
                <a:r>
                  <a:rPr lang="en-US">
                    <a:noFill/>
                  </a:rPr>
                  <a:t> </a:t>
                </a:r>
              </a:p>
            </p:txBody>
          </p:sp>
        </mc:Fallback>
      </mc:AlternateContent>
      <p:sp>
        <p:nvSpPr>
          <p:cNvPr id="11" name="Rectangle 10">
            <a:extLst>
              <a:ext uri="{FF2B5EF4-FFF2-40B4-BE49-F238E27FC236}">
                <a16:creationId xmlns:a16="http://schemas.microsoft.com/office/drawing/2014/main" id="{6D9A1B36-F6B6-4546-AF0A-14048FC14A6B}"/>
              </a:ext>
            </a:extLst>
          </p:cNvPr>
          <p:cNvSpPr/>
          <p:nvPr/>
        </p:nvSpPr>
        <p:spPr>
          <a:xfrm>
            <a:off x="2097204" y="3744645"/>
            <a:ext cx="7997589" cy="369332"/>
          </a:xfrm>
          <a:prstGeom prst="rect">
            <a:avLst/>
          </a:prstGeom>
        </p:spPr>
        <p:txBody>
          <a:bodyPr wrap="square">
            <a:spAutoFit/>
          </a:bodyPr>
          <a:lstStyle/>
          <a:p>
            <a:pPr algn="ctr"/>
            <a:r>
              <a:rPr lang="en-US" i="1" dirty="0"/>
              <a:t>And also shows how learning E affects belief in H:</a:t>
            </a:r>
          </a:p>
        </p:txBody>
      </p:sp>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0A46C7A8-13B9-41F9-A55C-80217CE038D5}"/>
                  </a:ext>
                </a:extLst>
              </p:cNvPr>
              <p:cNvSpPr/>
              <p:nvPr/>
            </p:nvSpPr>
            <p:spPr>
              <a:xfrm>
                <a:off x="4204392" y="4636913"/>
                <a:ext cx="3783215" cy="10511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1">
                              <a:latin typeface="Cambria Math" panose="02040503050406030204" pitchFamily="18" charset="0"/>
                            </a:rPr>
                            <m:t>𝐏</m:t>
                          </m:r>
                        </m:e>
                        <m:sub>
                          <m:r>
                            <a:rPr lang="en-US" sz="2800" b="0" i="1" smtClean="0">
                              <a:latin typeface="Cambria Math" panose="02040503050406030204" pitchFamily="18" charset="0"/>
                            </a:rPr>
                            <m:t>𝐸</m:t>
                          </m:r>
                        </m:sub>
                      </m:sSub>
                      <m:d>
                        <m:dPr>
                          <m:ctrlPr>
                            <a:rPr lang="en-US" sz="2800" i="1">
                              <a:latin typeface="Cambria Math" panose="02040503050406030204" pitchFamily="18" charset="0"/>
                            </a:rPr>
                          </m:ctrlPr>
                        </m:dPr>
                        <m:e>
                          <m:r>
                            <a:rPr lang="en-US" sz="2800" b="0" i="1" smtClean="0">
                              <a:latin typeface="Cambria Math" panose="02040503050406030204" pitchFamily="18" charset="0"/>
                            </a:rPr>
                            <m:t>𝐻</m:t>
                          </m:r>
                        </m:e>
                      </m:d>
                      <m:r>
                        <a:rPr lang="en-US" sz="2800" i="1">
                          <a:latin typeface="Cambria Math" panose="02040503050406030204" pitchFamily="18" charset="0"/>
                        </a:rPr>
                        <m:t>=</m:t>
                      </m:r>
                      <m:d>
                        <m:dPr>
                          <m:begChr m:val="["/>
                          <m:endChr m:val="]"/>
                          <m:ctrlPr>
                            <a:rPr lang="en-US" sz="2800" i="1" smtClean="0">
                              <a:latin typeface="Cambria Math" panose="02040503050406030204" pitchFamily="18" charset="0"/>
                            </a:rPr>
                          </m:ctrlPr>
                        </m:dPr>
                        <m:e>
                          <m:f>
                            <m:fPr>
                              <m:ctrlPr>
                                <a:rPr lang="en-US" sz="2800" i="1" smtClean="0">
                                  <a:latin typeface="Cambria Math" panose="02040503050406030204" pitchFamily="18" charset="0"/>
                                </a:rPr>
                              </m:ctrlPr>
                            </m:fPr>
                            <m:num>
                              <m:sSub>
                                <m:sSubPr>
                                  <m:ctrlPr>
                                    <a:rPr lang="en-US" sz="2800" i="1">
                                      <a:latin typeface="Cambria Math" panose="02040503050406030204" pitchFamily="18" charset="0"/>
                                    </a:rPr>
                                  </m:ctrlPr>
                                </m:sSubPr>
                                <m:e>
                                  <m:r>
                                    <a:rPr lang="en-US" sz="2800" b="1">
                                      <a:latin typeface="Cambria Math" panose="02040503050406030204" pitchFamily="18" charset="0"/>
                                    </a:rPr>
                                    <m:t>𝐏</m:t>
                                  </m:r>
                                </m:e>
                                <m:sub>
                                  <m:r>
                                    <a:rPr lang="en-US" sz="2800" i="1">
                                      <a:latin typeface="Cambria Math" panose="02040503050406030204" pitchFamily="18" charset="0"/>
                                    </a:rPr>
                                    <m:t>𝐻</m:t>
                                  </m:r>
                                </m:sub>
                              </m:sSub>
                              <m:d>
                                <m:dPr>
                                  <m:ctrlPr>
                                    <a:rPr lang="en-US" sz="2800" i="1">
                                      <a:latin typeface="Cambria Math" panose="02040503050406030204" pitchFamily="18" charset="0"/>
                                    </a:rPr>
                                  </m:ctrlPr>
                                </m:dPr>
                                <m:e>
                                  <m:r>
                                    <a:rPr lang="en-US" sz="2800" i="1">
                                      <a:latin typeface="Cambria Math" panose="02040503050406030204" pitchFamily="18" charset="0"/>
                                    </a:rPr>
                                    <m:t>𝐸</m:t>
                                  </m:r>
                                </m:e>
                              </m:d>
                            </m:num>
                            <m:den>
                              <m:r>
                                <a:rPr lang="en-US" sz="2800" b="1">
                                  <a:latin typeface="Cambria Math" panose="02040503050406030204" pitchFamily="18" charset="0"/>
                                </a:rPr>
                                <m:t>𝐏</m:t>
                              </m:r>
                              <m:d>
                                <m:dPr>
                                  <m:ctrlPr>
                                    <a:rPr lang="en-US" sz="2800" i="1">
                                      <a:latin typeface="Cambria Math" panose="02040503050406030204" pitchFamily="18" charset="0"/>
                                    </a:rPr>
                                  </m:ctrlPr>
                                </m:dPr>
                                <m:e>
                                  <m:r>
                                    <a:rPr lang="en-US" sz="2800" b="0" i="1" smtClean="0">
                                      <a:latin typeface="Cambria Math" panose="02040503050406030204" pitchFamily="18" charset="0"/>
                                    </a:rPr>
                                    <m:t>𝐸</m:t>
                                  </m:r>
                                </m:e>
                              </m:d>
                            </m:den>
                          </m:f>
                        </m:e>
                      </m:d>
                      <m:r>
                        <a:rPr lang="en-US" sz="2800" b="1">
                          <a:latin typeface="Cambria Math" panose="02040503050406030204" pitchFamily="18" charset="0"/>
                        </a:rPr>
                        <m:t>𝐏</m:t>
                      </m:r>
                      <m:d>
                        <m:dPr>
                          <m:ctrlPr>
                            <a:rPr lang="en-US" sz="2800" i="1">
                              <a:latin typeface="Cambria Math" panose="02040503050406030204" pitchFamily="18" charset="0"/>
                            </a:rPr>
                          </m:ctrlPr>
                        </m:dPr>
                        <m:e>
                          <m:r>
                            <a:rPr lang="en-US" sz="2800" i="1">
                              <a:latin typeface="Cambria Math" panose="02040503050406030204" pitchFamily="18" charset="0"/>
                            </a:rPr>
                            <m:t>𝐻</m:t>
                          </m:r>
                        </m:e>
                      </m:d>
                    </m:oMath>
                  </m:oMathPara>
                </a14:m>
                <a:endParaRPr lang="en-US" sz="2800" dirty="0"/>
              </a:p>
            </p:txBody>
          </p:sp>
        </mc:Choice>
        <mc:Fallback>
          <p:sp>
            <p:nvSpPr>
              <p:cNvPr id="3" name="Rectangle 2">
                <a:extLst>
                  <a:ext uri="{FF2B5EF4-FFF2-40B4-BE49-F238E27FC236}">
                    <a16:creationId xmlns:a16="http://schemas.microsoft.com/office/drawing/2014/main" id="{0A46C7A8-13B9-41F9-A55C-80217CE038D5}"/>
                  </a:ext>
                </a:extLst>
              </p:cNvPr>
              <p:cNvSpPr>
                <a:spLocks noRot="1" noChangeAspect="1" noMove="1" noResize="1" noEditPoints="1" noAdjustHandles="1" noChangeArrowheads="1" noChangeShapeType="1" noTextEdit="1"/>
              </p:cNvSpPr>
              <p:nvPr/>
            </p:nvSpPr>
            <p:spPr>
              <a:xfrm>
                <a:off x="4204392" y="4636913"/>
                <a:ext cx="3783215" cy="1051185"/>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58326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69C20-E298-4C9A-8DD5-78F59D6BAB72}"/>
              </a:ext>
            </a:extLst>
          </p:cNvPr>
          <p:cNvSpPr>
            <a:spLocks noGrp="1"/>
          </p:cNvSpPr>
          <p:nvPr>
            <p:ph type="title"/>
          </p:nvPr>
        </p:nvSpPr>
        <p:spPr>
          <a:xfrm>
            <a:off x="333154" y="-148299"/>
            <a:ext cx="10515600" cy="1325563"/>
          </a:xfrm>
        </p:spPr>
        <p:txBody>
          <a:bodyPr>
            <a:normAutofit/>
          </a:bodyPr>
          <a:lstStyle/>
          <a:p>
            <a:r>
              <a:rPr lang="en-US" sz="3200" dirty="0"/>
              <a:t>Bayes’ Theorem (first form)</a:t>
            </a:r>
          </a:p>
        </p:txBody>
      </p:sp>
      <p:sp>
        <p:nvSpPr>
          <p:cNvPr id="11" name="Rectangle 10">
            <a:extLst>
              <a:ext uri="{FF2B5EF4-FFF2-40B4-BE49-F238E27FC236}">
                <a16:creationId xmlns:a16="http://schemas.microsoft.com/office/drawing/2014/main" id="{6D9A1B36-F6B6-4546-AF0A-14048FC14A6B}"/>
              </a:ext>
            </a:extLst>
          </p:cNvPr>
          <p:cNvSpPr/>
          <p:nvPr/>
        </p:nvSpPr>
        <p:spPr>
          <a:xfrm>
            <a:off x="4873858" y="1018093"/>
            <a:ext cx="7997589" cy="369332"/>
          </a:xfrm>
          <a:prstGeom prst="rect">
            <a:avLst/>
          </a:prstGeom>
        </p:spPr>
        <p:txBody>
          <a:bodyPr wrap="square">
            <a:spAutoFit/>
          </a:bodyPr>
          <a:lstStyle/>
          <a:p>
            <a:r>
              <a:rPr lang="en-US" i="1" dirty="0"/>
              <a:t>Bayes’ Theorem relates the direct probability to the inverse probability: </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0A46C7A8-13B9-41F9-A55C-80217CE038D5}"/>
                  </a:ext>
                </a:extLst>
              </p:cNvPr>
              <p:cNvSpPr/>
              <p:nvPr/>
            </p:nvSpPr>
            <p:spPr>
              <a:xfrm>
                <a:off x="4059426" y="1736880"/>
                <a:ext cx="3783215" cy="10511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1">
                              <a:latin typeface="Cambria Math" panose="02040503050406030204" pitchFamily="18" charset="0"/>
                            </a:rPr>
                            <m:t>𝐏</m:t>
                          </m:r>
                        </m:e>
                        <m:sub>
                          <m:r>
                            <a:rPr lang="en-US" sz="2800" b="0" i="1" smtClean="0">
                              <a:latin typeface="Cambria Math" panose="02040503050406030204" pitchFamily="18" charset="0"/>
                            </a:rPr>
                            <m:t>𝐸</m:t>
                          </m:r>
                        </m:sub>
                      </m:sSub>
                      <m:d>
                        <m:dPr>
                          <m:ctrlPr>
                            <a:rPr lang="en-US" sz="2800" i="1">
                              <a:latin typeface="Cambria Math" panose="02040503050406030204" pitchFamily="18" charset="0"/>
                            </a:rPr>
                          </m:ctrlPr>
                        </m:dPr>
                        <m:e>
                          <m:r>
                            <a:rPr lang="en-US" sz="2800" b="0" i="1" smtClean="0">
                              <a:latin typeface="Cambria Math" panose="02040503050406030204" pitchFamily="18" charset="0"/>
                            </a:rPr>
                            <m:t>𝐻</m:t>
                          </m:r>
                        </m:e>
                      </m:d>
                      <m:r>
                        <a:rPr lang="en-US" sz="2800" i="1">
                          <a:latin typeface="Cambria Math" panose="02040503050406030204" pitchFamily="18" charset="0"/>
                        </a:rPr>
                        <m:t>=</m:t>
                      </m:r>
                      <m:d>
                        <m:dPr>
                          <m:begChr m:val="["/>
                          <m:endChr m:val="]"/>
                          <m:ctrlPr>
                            <a:rPr lang="en-US" sz="2800" i="1" smtClean="0">
                              <a:latin typeface="Cambria Math" panose="02040503050406030204" pitchFamily="18" charset="0"/>
                            </a:rPr>
                          </m:ctrlPr>
                        </m:dPr>
                        <m:e>
                          <m:f>
                            <m:fPr>
                              <m:ctrlPr>
                                <a:rPr lang="en-US" sz="2800" i="1" smtClean="0">
                                  <a:latin typeface="Cambria Math" panose="02040503050406030204" pitchFamily="18" charset="0"/>
                                </a:rPr>
                              </m:ctrlPr>
                            </m:fPr>
                            <m:num>
                              <m:r>
                                <a:rPr lang="en-US" sz="2800" b="1">
                                  <a:latin typeface="Cambria Math" panose="02040503050406030204" pitchFamily="18" charset="0"/>
                                </a:rPr>
                                <m:t>𝐏</m:t>
                              </m:r>
                              <m:d>
                                <m:dPr>
                                  <m:ctrlPr>
                                    <a:rPr lang="en-US" sz="2800" i="1">
                                      <a:latin typeface="Cambria Math" panose="02040503050406030204" pitchFamily="18" charset="0"/>
                                    </a:rPr>
                                  </m:ctrlPr>
                                </m:dPr>
                                <m:e>
                                  <m:r>
                                    <a:rPr lang="en-US" sz="2800" i="1">
                                      <a:latin typeface="Cambria Math" panose="02040503050406030204" pitchFamily="18" charset="0"/>
                                    </a:rPr>
                                    <m:t>𝐻</m:t>
                                  </m:r>
                                </m:e>
                              </m:d>
                            </m:num>
                            <m:den>
                              <m:r>
                                <a:rPr lang="en-US" sz="2800" b="1">
                                  <a:latin typeface="Cambria Math" panose="02040503050406030204" pitchFamily="18" charset="0"/>
                                </a:rPr>
                                <m:t>𝐏</m:t>
                              </m:r>
                              <m:d>
                                <m:dPr>
                                  <m:ctrlPr>
                                    <a:rPr lang="en-US" sz="2800" i="1">
                                      <a:latin typeface="Cambria Math" panose="02040503050406030204" pitchFamily="18" charset="0"/>
                                    </a:rPr>
                                  </m:ctrlPr>
                                </m:dPr>
                                <m:e>
                                  <m:r>
                                    <a:rPr lang="en-US" sz="2800" b="0" i="1" smtClean="0">
                                      <a:latin typeface="Cambria Math" panose="02040503050406030204" pitchFamily="18" charset="0"/>
                                    </a:rPr>
                                    <m:t>𝐸</m:t>
                                  </m:r>
                                </m:e>
                              </m:d>
                            </m:den>
                          </m:f>
                        </m:e>
                      </m:d>
                      <m:sSub>
                        <m:sSubPr>
                          <m:ctrlPr>
                            <a:rPr lang="en-US" sz="2800" i="1" smtClean="0">
                              <a:latin typeface="Cambria Math" panose="02040503050406030204" pitchFamily="18" charset="0"/>
                            </a:rPr>
                          </m:ctrlPr>
                        </m:sSubPr>
                        <m:e>
                          <m:r>
                            <a:rPr lang="en-US" sz="2800" b="1">
                              <a:latin typeface="Cambria Math" panose="02040503050406030204" pitchFamily="18" charset="0"/>
                            </a:rPr>
                            <m:t>𝐏</m:t>
                          </m:r>
                        </m:e>
                        <m:sub>
                          <m:r>
                            <a:rPr lang="en-US" sz="2800" b="0" i="1" smtClean="0">
                              <a:latin typeface="Cambria Math" panose="02040503050406030204" pitchFamily="18" charset="0"/>
                            </a:rPr>
                            <m:t>𝐻</m:t>
                          </m:r>
                        </m:sub>
                      </m:sSub>
                      <m:d>
                        <m:dPr>
                          <m:ctrlPr>
                            <a:rPr lang="en-US" sz="2800" i="1">
                              <a:latin typeface="Cambria Math" panose="02040503050406030204" pitchFamily="18" charset="0"/>
                            </a:rPr>
                          </m:ctrlPr>
                        </m:dPr>
                        <m:e>
                          <m:r>
                            <a:rPr lang="en-US" sz="2800" b="0" i="1" smtClean="0">
                              <a:latin typeface="Cambria Math" panose="02040503050406030204" pitchFamily="18" charset="0"/>
                            </a:rPr>
                            <m:t>𝐸</m:t>
                          </m:r>
                        </m:e>
                      </m:d>
                    </m:oMath>
                  </m:oMathPara>
                </a14:m>
                <a:endParaRPr lang="en-US" sz="2800" dirty="0"/>
              </a:p>
            </p:txBody>
          </p:sp>
        </mc:Choice>
        <mc:Fallback xmlns="">
          <p:sp>
            <p:nvSpPr>
              <p:cNvPr id="3" name="Rectangle 2">
                <a:extLst>
                  <a:ext uri="{FF2B5EF4-FFF2-40B4-BE49-F238E27FC236}">
                    <a16:creationId xmlns:a16="http://schemas.microsoft.com/office/drawing/2014/main" id="{0A46C7A8-13B9-41F9-A55C-80217CE038D5}"/>
                  </a:ext>
                </a:extLst>
              </p:cNvPr>
              <p:cNvSpPr>
                <a:spLocks noRot="1" noChangeAspect="1" noMove="1" noResize="1" noEditPoints="1" noAdjustHandles="1" noChangeArrowheads="1" noChangeShapeType="1" noTextEdit="1"/>
              </p:cNvSpPr>
              <p:nvPr/>
            </p:nvSpPr>
            <p:spPr>
              <a:xfrm>
                <a:off x="4059426" y="1736880"/>
                <a:ext cx="3783215" cy="1051185"/>
              </a:xfrm>
              <a:prstGeom prst="rect">
                <a:avLst/>
              </a:prstGeom>
              <a:blipFill>
                <a:blip r:embed="rId3"/>
                <a:stretch>
                  <a:fillRect/>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1078CFDB-3417-4BA3-AF7D-FB6AF6C4D561}"/>
              </a:ext>
            </a:extLst>
          </p:cNvPr>
          <p:cNvSpPr txBox="1"/>
          <p:nvPr/>
        </p:nvSpPr>
        <p:spPr>
          <a:xfrm>
            <a:off x="647357" y="951255"/>
            <a:ext cx="1947008" cy="646331"/>
          </a:xfrm>
          <a:prstGeom prst="rect">
            <a:avLst/>
          </a:prstGeom>
          <a:noFill/>
        </p:spPr>
        <p:txBody>
          <a:bodyPr wrap="none" rtlCol="0">
            <a:spAutoFit/>
          </a:bodyPr>
          <a:lstStyle/>
          <a:p>
            <a:r>
              <a:rPr lang="en-US" dirty="0"/>
              <a:t>Example: Jane Doe</a:t>
            </a:r>
          </a:p>
          <a:p>
            <a:endParaRPr lang="en-US" dirty="0"/>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8A7F1E3-4794-4CF2-A45B-B8D695241C1E}"/>
                  </a:ext>
                </a:extLst>
              </p:cNvPr>
              <p:cNvSpPr txBox="1"/>
              <p:nvPr/>
            </p:nvSpPr>
            <p:spPr>
              <a:xfrm>
                <a:off x="647357" y="2821519"/>
                <a:ext cx="3929922" cy="3139321"/>
              </a:xfrm>
              <a:prstGeom prst="rect">
                <a:avLst/>
              </a:prstGeom>
              <a:noFill/>
            </p:spPr>
            <p:txBody>
              <a:bodyPr wrap="none" rtlCol="0">
                <a:spAutoFit/>
              </a:bodyPr>
              <a:lstStyle/>
              <a:p>
                <a:pPr marL="285750" indent="-285750">
                  <a:buFont typeface="Arial" panose="020B0604020202020204" pitchFamily="34" charset="0"/>
                  <a:buChar char="•"/>
                </a:pPr>
                <a:r>
                  <a:rPr lang="en-US" dirty="0"/>
                  <a:t>Hypothesis: Jane Doe dies in 2000</a:t>
                </a:r>
              </a:p>
              <a:p>
                <a:pPr marL="285750" indent="-285750">
                  <a:buFont typeface="Arial" panose="020B0604020202020204" pitchFamily="34" charset="0"/>
                  <a:buChar char="•"/>
                </a:pPr>
                <a:endParaRPr lang="en-US" dirty="0"/>
              </a:p>
              <a:p>
                <a:r>
                  <a:rPr lang="en-US" b="1" dirty="0"/>
                  <a:t>	              </a:t>
                </a:r>
                <a14:m>
                  <m:oMath xmlns:m="http://schemas.openxmlformats.org/officeDocument/2006/math">
                    <m:r>
                      <a:rPr lang="en-US" b="1" i="0" smtClean="0">
                        <a:latin typeface="Cambria Math" panose="02040503050406030204" pitchFamily="18" charset="0"/>
                      </a:rPr>
                      <m:t>𝐏</m:t>
                    </m:r>
                    <m:d>
                      <m:dPr>
                        <m:ctrlPr>
                          <a:rPr lang="en-US" b="0" i="1" smtClean="0">
                            <a:latin typeface="Cambria Math" panose="02040503050406030204" pitchFamily="18" charset="0"/>
                          </a:rPr>
                        </m:ctrlPr>
                      </m:dPr>
                      <m:e>
                        <m:r>
                          <a:rPr lang="en-US" b="0" i="1" smtClean="0">
                            <a:latin typeface="Cambria Math" panose="02040503050406030204" pitchFamily="18" charset="0"/>
                          </a:rPr>
                          <m:t>𝐻</m:t>
                        </m:r>
                      </m:e>
                    </m:d>
                    <m:r>
                      <a:rPr lang="en-US" b="0" i="1" smtClean="0">
                        <a:latin typeface="Cambria Math" panose="02040503050406030204" pitchFamily="18" charset="0"/>
                      </a:rPr>
                      <m:t>=0.00873</m:t>
                    </m:r>
                  </m:oMath>
                </a14:m>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Evidence: Jane Doe is a senior citizen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solidFill>
                      <a:srgbClr val="7030A0"/>
                    </a:solidFill>
                  </a:rPr>
                  <a:t>Inverse probability:</a:t>
                </a:r>
              </a:p>
              <a:p>
                <a:endParaRPr lang="en-US" dirty="0"/>
              </a:p>
            </p:txBody>
          </p:sp>
        </mc:Choice>
        <mc:Fallback xmlns="">
          <p:sp>
            <p:nvSpPr>
              <p:cNvPr id="12" name="TextBox 11">
                <a:extLst>
                  <a:ext uri="{FF2B5EF4-FFF2-40B4-BE49-F238E27FC236}">
                    <a16:creationId xmlns:a16="http://schemas.microsoft.com/office/drawing/2014/main" id="{D8A7F1E3-4794-4CF2-A45B-B8D695241C1E}"/>
                  </a:ext>
                </a:extLst>
              </p:cNvPr>
              <p:cNvSpPr txBox="1">
                <a:spLocks noRot="1" noChangeAspect="1" noMove="1" noResize="1" noEditPoints="1" noAdjustHandles="1" noChangeArrowheads="1" noChangeShapeType="1" noTextEdit="1"/>
              </p:cNvSpPr>
              <p:nvPr/>
            </p:nvSpPr>
            <p:spPr>
              <a:xfrm>
                <a:off x="647357" y="2821519"/>
                <a:ext cx="3929922" cy="3139321"/>
              </a:xfrm>
              <a:prstGeom prst="rect">
                <a:avLst/>
              </a:prstGeom>
              <a:blipFill>
                <a:blip r:embed="rId4"/>
                <a:stretch>
                  <a:fillRect l="-930" t="-1165" r="-6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E923F1E4-4CD9-47FF-B837-2848277A8C5C}"/>
                  </a:ext>
                </a:extLst>
              </p:cNvPr>
              <p:cNvSpPr/>
              <p:nvPr/>
            </p:nvSpPr>
            <p:spPr>
              <a:xfrm>
                <a:off x="-1481303" y="4636014"/>
                <a:ext cx="9335489" cy="64633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b="1" i="0" smtClean="0">
                          <a:latin typeface="Cambria Math" panose="02040503050406030204" pitchFamily="18" charset="0"/>
                        </a:rPr>
                        <m:t>𝐏</m:t>
                      </m:r>
                      <m:d>
                        <m:dPr>
                          <m:ctrlPr>
                            <a:rPr lang="en-US" b="0" i="1" smtClean="0">
                              <a:latin typeface="Cambria Math" panose="02040503050406030204" pitchFamily="18" charset="0"/>
                            </a:rPr>
                          </m:ctrlPr>
                        </m:dPr>
                        <m:e>
                          <m:r>
                            <a:rPr lang="en-US" b="0" i="1" smtClean="0">
                              <a:latin typeface="Cambria Math" panose="02040503050406030204" pitchFamily="18" charset="0"/>
                            </a:rPr>
                            <m:t>𝐸</m:t>
                          </m:r>
                        </m:e>
                      </m:d>
                      <m:r>
                        <a:rPr lang="en-US" b="0" i="1" smtClean="0">
                          <a:latin typeface="Cambria Math" panose="02040503050406030204" pitchFamily="18" charset="0"/>
                        </a:rPr>
                        <m:t>=0.06036</m:t>
                      </m:r>
                    </m:oMath>
                  </m:oMathPara>
                </a14:m>
                <a:endParaRPr lang="en-US" dirty="0"/>
              </a:p>
              <a:p>
                <a:endParaRPr lang="en-US" dirty="0"/>
              </a:p>
            </p:txBody>
          </p:sp>
        </mc:Choice>
        <mc:Fallback xmlns="">
          <p:sp>
            <p:nvSpPr>
              <p:cNvPr id="13" name="Rectangle 12">
                <a:extLst>
                  <a:ext uri="{FF2B5EF4-FFF2-40B4-BE49-F238E27FC236}">
                    <a16:creationId xmlns:a16="http://schemas.microsoft.com/office/drawing/2014/main" id="{E923F1E4-4CD9-47FF-B837-2848277A8C5C}"/>
                  </a:ext>
                </a:extLst>
              </p:cNvPr>
              <p:cNvSpPr>
                <a:spLocks noRot="1" noChangeAspect="1" noMove="1" noResize="1" noEditPoints="1" noAdjustHandles="1" noChangeArrowheads="1" noChangeShapeType="1" noTextEdit="1"/>
              </p:cNvSpPr>
              <p:nvPr/>
            </p:nvSpPr>
            <p:spPr>
              <a:xfrm>
                <a:off x="-1481303" y="4636014"/>
                <a:ext cx="9335489" cy="64633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00822122-6AD0-458C-91A8-E525F3FAF74F}"/>
                  </a:ext>
                </a:extLst>
              </p:cNvPr>
              <p:cNvSpPr/>
              <p:nvPr/>
            </p:nvSpPr>
            <p:spPr>
              <a:xfrm>
                <a:off x="65568" y="5783354"/>
                <a:ext cx="6096000" cy="677108"/>
              </a:xfrm>
              <a:prstGeom prst="rect">
                <a:avLst/>
              </a:prstGeom>
            </p:spPr>
            <p:txBody>
              <a:bodyPr>
                <a:spAutoFit/>
              </a:bodyPr>
              <a:lstStyle/>
              <a:p>
                <a:pPr algn="ctr"/>
                <a14:m>
                  <m:oMathPara xmlns:m="http://schemas.openxmlformats.org/officeDocument/2006/math">
                    <m:oMathParaPr>
                      <m:jc m:val="center"/>
                    </m:oMathParaPr>
                    <m:oMath xmlns:m="http://schemas.openxmlformats.org/officeDocument/2006/math">
                      <m:sSub>
                        <m:sSubPr>
                          <m:ctrlPr>
                            <a:rPr lang="en-US" sz="2000" i="1" smtClean="0">
                              <a:latin typeface="Cambria Math" panose="02040503050406030204" pitchFamily="18" charset="0"/>
                            </a:rPr>
                          </m:ctrlPr>
                        </m:sSubPr>
                        <m:e>
                          <m:r>
                            <a:rPr lang="en-US" sz="2000" b="1">
                              <a:latin typeface="Cambria Math" panose="02040503050406030204" pitchFamily="18" charset="0"/>
                            </a:rPr>
                            <m:t>𝐏</m:t>
                          </m:r>
                        </m:e>
                        <m:sub>
                          <m:r>
                            <a:rPr lang="en-US" sz="2000" b="0" i="1" smtClean="0">
                              <a:latin typeface="Cambria Math" panose="02040503050406030204" pitchFamily="18" charset="0"/>
                            </a:rPr>
                            <m:t>𝐻</m:t>
                          </m:r>
                        </m:sub>
                      </m:sSub>
                      <m:d>
                        <m:dPr>
                          <m:ctrlPr>
                            <a:rPr lang="en-US" sz="2000" i="1">
                              <a:latin typeface="Cambria Math" panose="02040503050406030204" pitchFamily="18" charset="0"/>
                            </a:rPr>
                          </m:ctrlPr>
                        </m:dPr>
                        <m:e>
                          <m:r>
                            <a:rPr lang="en-US" sz="2000" b="0" i="1" smtClean="0">
                              <a:latin typeface="Cambria Math" panose="02040503050406030204" pitchFamily="18" charset="0"/>
                            </a:rPr>
                            <m:t>𝐸</m:t>
                          </m:r>
                        </m:e>
                      </m:d>
                      <m:r>
                        <a:rPr lang="en-US" sz="2000" i="1">
                          <a:latin typeface="Cambria Math" panose="02040503050406030204" pitchFamily="18" charset="0"/>
                        </a:rPr>
                        <m:t>=0.</m:t>
                      </m:r>
                      <m:r>
                        <a:rPr lang="en-US" sz="2000" b="0" i="1" smtClean="0">
                          <a:latin typeface="Cambria Math" panose="02040503050406030204" pitchFamily="18" charset="0"/>
                        </a:rPr>
                        <m:t>57</m:t>
                      </m:r>
                    </m:oMath>
                  </m:oMathPara>
                </a14:m>
                <a:endParaRPr lang="en-US" dirty="0"/>
              </a:p>
              <a:p>
                <a:pPr algn="ctr"/>
                <a:endParaRPr lang="en-US" dirty="0"/>
              </a:p>
            </p:txBody>
          </p:sp>
        </mc:Choice>
        <mc:Fallback xmlns="">
          <p:sp>
            <p:nvSpPr>
              <p:cNvPr id="14" name="Rectangle 13">
                <a:extLst>
                  <a:ext uri="{FF2B5EF4-FFF2-40B4-BE49-F238E27FC236}">
                    <a16:creationId xmlns:a16="http://schemas.microsoft.com/office/drawing/2014/main" id="{00822122-6AD0-458C-91A8-E525F3FAF74F}"/>
                  </a:ext>
                </a:extLst>
              </p:cNvPr>
              <p:cNvSpPr>
                <a:spLocks noRot="1" noChangeAspect="1" noMove="1" noResize="1" noEditPoints="1" noAdjustHandles="1" noChangeArrowheads="1" noChangeShapeType="1" noTextEdit="1"/>
              </p:cNvSpPr>
              <p:nvPr/>
            </p:nvSpPr>
            <p:spPr>
              <a:xfrm>
                <a:off x="65568" y="5783354"/>
                <a:ext cx="6096000" cy="67710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F232ECD-6D53-4414-A9BA-17FE58DC09B7}"/>
                  </a:ext>
                </a:extLst>
              </p:cNvPr>
              <p:cNvSpPr/>
              <p:nvPr/>
            </p:nvSpPr>
            <p:spPr>
              <a:xfrm>
                <a:off x="6503142" y="3865586"/>
                <a:ext cx="3852658" cy="7772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1">
                              <a:latin typeface="Cambria Math" panose="02040503050406030204" pitchFamily="18" charset="0"/>
                            </a:rPr>
                            <m:t>𝐏</m:t>
                          </m:r>
                        </m:e>
                        <m:sub>
                          <m:r>
                            <a:rPr lang="en-US" sz="2000" b="0" i="1" smtClean="0">
                              <a:latin typeface="Cambria Math" panose="02040503050406030204" pitchFamily="18" charset="0"/>
                            </a:rPr>
                            <m:t>𝐸</m:t>
                          </m:r>
                        </m:sub>
                      </m:sSub>
                      <m:d>
                        <m:dPr>
                          <m:ctrlPr>
                            <a:rPr lang="en-US" sz="2000" i="1">
                              <a:latin typeface="Cambria Math" panose="02040503050406030204" pitchFamily="18" charset="0"/>
                            </a:rPr>
                          </m:ctrlPr>
                        </m:dPr>
                        <m:e>
                          <m:r>
                            <a:rPr lang="en-US" sz="2000" b="0" i="1" smtClean="0">
                              <a:latin typeface="Cambria Math" panose="02040503050406030204" pitchFamily="18" charset="0"/>
                            </a:rPr>
                            <m:t>𝐻</m:t>
                          </m:r>
                        </m:e>
                      </m:d>
                      <m:r>
                        <a:rPr lang="en-US" sz="2000" i="1">
                          <a:latin typeface="Cambria Math" panose="02040503050406030204" pitchFamily="18" charset="0"/>
                        </a:rPr>
                        <m:t>=</m:t>
                      </m:r>
                      <m:d>
                        <m:dPr>
                          <m:begChr m:val="["/>
                          <m:endChr m:val="]"/>
                          <m:ctrlPr>
                            <a:rPr lang="en-US" sz="2000" i="1" smtClean="0">
                              <a:latin typeface="Cambria Math" panose="02040503050406030204" pitchFamily="18" charset="0"/>
                            </a:rPr>
                          </m:ctrlPr>
                        </m:dPr>
                        <m:e>
                          <m:f>
                            <m:fPr>
                              <m:ctrlPr>
                                <a:rPr lang="en-US" sz="2000" i="1" smtClean="0">
                                  <a:latin typeface="Cambria Math" panose="02040503050406030204" pitchFamily="18" charset="0"/>
                                </a:rPr>
                              </m:ctrlPr>
                            </m:fPr>
                            <m:num>
                              <m:r>
                                <a:rPr lang="en-US" sz="2000" b="0" i="1" smtClean="0">
                                  <a:latin typeface="Cambria Math" panose="02040503050406030204" pitchFamily="18" charset="0"/>
                                </a:rPr>
                                <m:t>0.00873</m:t>
                              </m:r>
                            </m:num>
                            <m:den>
                              <m:r>
                                <a:rPr lang="en-US" sz="2000" b="0" i="1" smtClean="0">
                                  <a:latin typeface="Cambria Math" panose="02040503050406030204" pitchFamily="18" charset="0"/>
                                </a:rPr>
                                <m:t>0.06036</m:t>
                              </m:r>
                            </m:den>
                          </m:f>
                        </m:e>
                      </m:d>
                      <m:r>
                        <a:rPr lang="en-US" sz="2000" b="0" i="1" smtClean="0">
                          <a:latin typeface="Cambria Math" panose="02040503050406030204" pitchFamily="18" charset="0"/>
                        </a:rPr>
                        <m:t>0.57=0.082</m:t>
                      </m:r>
                    </m:oMath>
                  </m:oMathPara>
                </a14:m>
                <a:endParaRPr lang="en-US" sz="2000" dirty="0"/>
              </a:p>
            </p:txBody>
          </p:sp>
        </mc:Choice>
        <mc:Fallback xmlns="">
          <p:sp>
            <p:nvSpPr>
              <p:cNvPr id="9" name="Rectangle 8">
                <a:extLst>
                  <a:ext uri="{FF2B5EF4-FFF2-40B4-BE49-F238E27FC236}">
                    <a16:creationId xmlns:a16="http://schemas.microsoft.com/office/drawing/2014/main" id="{EF232ECD-6D53-4414-A9BA-17FE58DC09B7}"/>
                  </a:ext>
                </a:extLst>
              </p:cNvPr>
              <p:cNvSpPr>
                <a:spLocks noRot="1" noChangeAspect="1" noMove="1" noResize="1" noEditPoints="1" noAdjustHandles="1" noChangeArrowheads="1" noChangeShapeType="1" noTextEdit="1"/>
              </p:cNvSpPr>
              <p:nvPr/>
            </p:nvSpPr>
            <p:spPr>
              <a:xfrm>
                <a:off x="6503142" y="3865586"/>
                <a:ext cx="3852658" cy="777264"/>
              </a:xfrm>
              <a:prstGeom prst="rect">
                <a:avLst/>
              </a:prstGeom>
              <a:blipFill>
                <a:blip r:embed="rId7"/>
                <a:stretch>
                  <a:fillRect/>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74298DFC-728E-4FDB-AB09-6DF63E28867A}"/>
              </a:ext>
            </a:extLst>
          </p:cNvPr>
          <p:cNvSpPr txBox="1"/>
          <p:nvPr/>
        </p:nvSpPr>
        <p:spPr>
          <a:xfrm>
            <a:off x="7296250" y="3405601"/>
            <a:ext cx="1814599" cy="646331"/>
          </a:xfrm>
          <a:prstGeom prst="rect">
            <a:avLst/>
          </a:prstGeom>
          <a:noFill/>
        </p:spPr>
        <p:txBody>
          <a:bodyPr wrap="none" rtlCol="0">
            <a:spAutoFit/>
          </a:bodyPr>
          <a:lstStyle/>
          <a:p>
            <a:r>
              <a:rPr lang="en-US" dirty="0">
                <a:solidFill>
                  <a:srgbClr val="7030A0"/>
                </a:solidFill>
              </a:rPr>
              <a:t>Direct probability</a:t>
            </a:r>
          </a:p>
          <a:p>
            <a:endParaRPr lang="en-US" dirty="0"/>
          </a:p>
        </p:txBody>
      </p:sp>
    </p:spTree>
    <p:extLst>
      <p:ext uri="{BB962C8B-B14F-4D97-AF65-F5344CB8AC3E}">
        <p14:creationId xmlns:p14="http://schemas.microsoft.com/office/powerpoint/2010/main" val="3546287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69C20-E298-4C9A-8DD5-78F59D6BAB72}"/>
              </a:ext>
            </a:extLst>
          </p:cNvPr>
          <p:cNvSpPr>
            <a:spLocks noGrp="1"/>
          </p:cNvSpPr>
          <p:nvPr>
            <p:ph type="title"/>
          </p:nvPr>
        </p:nvSpPr>
        <p:spPr>
          <a:xfrm>
            <a:off x="333154" y="-148299"/>
            <a:ext cx="10515600" cy="1325563"/>
          </a:xfrm>
        </p:spPr>
        <p:txBody>
          <a:bodyPr>
            <a:normAutofit/>
          </a:bodyPr>
          <a:lstStyle/>
          <a:p>
            <a:r>
              <a:rPr lang="en-US" sz="3200" dirty="0"/>
              <a:t>Bayes’ Theorem (first form)</a:t>
            </a:r>
          </a:p>
        </p:txBody>
      </p:sp>
      <p:sp>
        <p:nvSpPr>
          <p:cNvPr id="11" name="Rectangle 10">
            <a:extLst>
              <a:ext uri="{FF2B5EF4-FFF2-40B4-BE49-F238E27FC236}">
                <a16:creationId xmlns:a16="http://schemas.microsoft.com/office/drawing/2014/main" id="{6D9A1B36-F6B6-4546-AF0A-14048FC14A6B}"/>
              </a:ext>
            </a:extLst>
          </p:cNvPr>
          <p:cNvSpPr/>
          <p:nvPr/>
        </p:nvSpPr>
        <p:spPr>
          <a:xfrm>
            <a:off x="487928" y="1087740"/>
            <a:ext cx="7997589" cy="369332"/>
          </a:xfrm>
          <a:prstGeom prst="rect">
            <a:avLst/>
          </a:prstGeom>
        </p:spPr>
        <p:txBody>
          <a:bodyPr wrap="square">
            <a:spAutoFit/>
          </a:bodyPr>
          <a:lstStyle/>
          <a:p>
            <a:r>
              <a:rPr lang="en-US" i="1" dirty="0"/>
              <a:t>Bayes’ Theorem relates the direct probability to the inverse probability: </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0A46C7A8-13B9-41F9-A55C-80217CE038D5}"/>
                  </a:ext>
                </a:extLst>
              </p:cNvPr>
              <p:cNvSpPr/>
              <p:nvPr/>
            </p:nvSpPr>
            <p:spPr>
              <a:xfrm>
                <a:off x="4059426" y="1736880"/>
                <a:ext cx="3783215" cy="10511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1">
                              <a:latin typeface="Cambria Math" panose="02040503050406030204" pitchFamily="18" charset="0"/>
                            </a:rPr>
                            <m:t>𝐏</m:t>
                          </m:r>
                        </m:e>
                        <m:sub>
                          <m:r>
                            <a:rPr lang="en-US" sz="2800" b="0" i="1" smtClean="0">
                              <a:latin typeface="Cambria Math" panose="02040503050406030204" pitchFamily="18" charset="0"/>
                            </a:rPr>
                            <m:t>𝐸</m:t>
                          </m:r>
                        </m:sub>
                      </m:sSub>
                      <m:d>
                        <m:dPr>
                          <m:ctrlPr>
                            <a:rPr lang="en-US" sz="2800" i="1">
                              <a:latin typeface="Cambria Math" panose="02040503050406030204" pitchFamily="18" charset="0"/>
                            </a:rPr>
                          </m:ctrlPr>
                        </m:dPr>
                        <m:e>
                          <m:r>
                            <a:rPr lang="en-US" sz="2800" b="0" i="1" smtClean="0">
                              <a:latin typeface="Cambria Math" panose="02040503050406030204" pitchFamily="18" charset="0"/>
                            </a:rPr>
                            <m:t>𝐻</m:t>
                          </m:r>
                        </m:e>
                      </m:d>
                      <m:r>
                        <a:rPr lang="en-US" sz="2800" i="1">
                          <a:latin typeface="Cambria Math" panose="02040503050406030204" pitchFamily="18" charset="0"/>
                        </a:rPr>
                        <m:t>=</m:t>
                      </m:r>
                      <m:d>
                        <m:dPr>
                          <m:begChr m:val="["/>
                          <m:endChr m:val="]"/>
                          <m:ctrlPr>
                            <a:rPr lang="en-US" sz="2800" i="1" smtClean="0">
                              <a:latin typeface="Cambria Math" panose="02040503050406030204" pitchFamily="18" charset="0"/>
                            </a:rPr>
                          </m:ctrlPr>
                        </m:dPr>
                        <m:e>
                          <m:f>
                            <m:fPr>
                              <m:ctrlPr>
                                <a:rPr lang="en-US" sz="2800" i="1" smtClean="0">
                                  <a:latin typeface="Cambria Math" panose="02040503050406030204" pitchFamily="18" charset="0"/>
                                </a:rPr>
                              </m:ctrlPr>
                            </m:fPr>
                            <m:num>
                              <m:r>
                                <a:rPr lang="en-US" sz="2800" b="1">
                                  <a:latin typeface="Cambria Math" panose="02040503050406030204" pitchFamily="18" charset="0"/>
                                </a:rPr>
                                <m:t>𝐏</m:t>
                              </m:r>
                              <m:d>
                                <m:dPr>
                                  <m:ctrlPr>
                                    <a:rPr lang="en-US" sz="2800" i="1">
                                      <a:latin typeface="Cambria Math" panose="02040503050406030204" pitchFamily="18" charset="0"/>
                                    </a:rPr>
                                  </m:ctrlPr>
                                </m:dPr>
                                <m:e>
                                  <m:r>
                                    <a:rPr lang="en-US" sz="2800" i="1">
                                      <a:latin typeface="Cambria Math" panose="02040503050406030204" pitchFamily="18" charset="0"/>
                                    </a:rPr>
                                    <m:t>𝐻</m:t>
                                  </m:r>
                                </m:e>
                              </m:d>
                            </m:num>
                            <m:den>
                              <m:r>
                                <a:rPr lang="en-US" sz="2800" b="1">
                                  <a:latin typeface="Cambria Math" panose="02040503050406030204" pitchFamily="18" charset="0"/>
                                </a:rPr>
                                <m:t>𝐏</m:t>
                              </m:r>
                              <m:d>
                                <m:dPr>
                                  <m:ctrlPr>
                                    <a:rPr lang="en-US" sz="2800" i="1">
                                      <a:latin typeface="Cambria Math" panose="02040503050406030204" pitchFamily="18" charset="0"/>
                                    </a:rPr>
                                  </m:ctrlPr>
                                </m:dPr>
                                <m:e>
                                  <m:r>
                                    <a:rPr lang="en-US" sz="2800" b="0" i="1" smtClean="0">
                                      <a:latin typeface="Cambria Math" panose="02040503050406030204" pitchFamily="18" charset="0"/>
                                    </a:rPr>
                                    <m:t>𝐸</m:t>
                                  </m:r>
                                </m:e>
                              </m:d>
                            </m:den>
                          </m:f>
                        </m:e>
                      </m:d>
                      <m:sSub>
                        <m:sSubPr>
                          <m:ctrlPr>
                            <a:rPr lang="en-US" sz="2800" i="1" smtClean="0">
                              <a:latin typeface="Cambria Math" panose="02040503050406030204" pitchFamily="18" charset="0"/>
                            </a:rPr>
                          </m:ctrlPr>
                        </m:sSubPr>
                        <m:e>
                          <m:r>
                            <a:rPr lang="en-US" sz="2800" b="1">
                              <a:latin typeface="Cambria Math" panose="02040503050406030204" pitchFamily="18" charset="0"/>
                            </a:rPr>
                            <m:t>𝐏</m:t>
                          </m:r>
                        </m:e>
                        <m:sub>
                          <m:r>
                            <a:rPr lang="en-US" sz="2800" b="0" i="1" smtClean="0">
                              <a:latin typeface="Cambria Math" panose="02040503050406030204" pitchFamily="18" charset="0"/>
                            </a:rPr>
                            <m:t>𝐻</m:t>
                          </m:r>
                        </m:sub>
                      </m:sSub>
                      <m:d>
                        <m:dPr>
                          <m:ctrlPr>
                            <a:rPr lang="en-US" sz="2800" i="1">
                              <a:latin typeface="Cambria Math" panose="02040503050406030204" pitchFamily="18" charset="0"/>
                            </a:rPr>
                          </m:ctrlPr>
                        </m:dPr>
                        <m:e>
                          <m:r>
                            <a:rPr lang="en-US" sz="2800" b="0" i="1" smtClean="0">
                              <a:latin typeface="Cambria Math" panose="02040503050406030204" pitchFamily="18" charset="0"/>
                            </a:rPr>
                            <m:t>𝐸</m:t>
                          </m:r>
                        </m:e>
                      </m:d>
                    </m:oMath>
                  </m:oMathPara>
                </a14:m>
                <a:endParaRPr lang="en-US" sz="2800" dirty="0"/>
              </a:p>
            </p:txBody>
          </p:sp>
        </mc:Choice>
        <mc:Fallback xmlns="">
          <p:sp>
            <p:nvSpPr>
              <p:cNvPr id="3" name="Rectangle 2">
                <a:extLst>
                  <a:ext uri="{FF2B5EF4-FFF2-40B4-BE49-F238E27FC236}">
                    <a16:creationId xmlns:a16="http://schemas.microsoft.com/office/drawing/2014/main" id="{0A46C7A8-13B9-41F9-A55C-80217CE038D5}"/>
                  </a:ext>
                </a:extLst>
              </p:cNvPr>
              <p:cNvSpPr>
                <a:spLocks noRot="1" noChangeAspect="1" noMove="1" noResize="1" noEditPoints="1" noAdjustHandles="1" noChangeArrowheads="1" noChangeShapeType="1" noTextEdit="1"/>
              </p:cNvSpPr>
              <p:nvPr/>
            </p:nvSpPr>
            <p:spPr>
              <a:xfrm>
                <a:off x="4059426" y="1736880"/>
                <a:ext cx="3783215" cy="1051185"/>
              </a:xfrm>
              <a:prstGeom prst="rect">
                <a:avLst/>
              </a:prstGeom>
              <a:blipFill>
                <a:blip r:embed="rId3"/>
                <a:stretch>
                  <a:fillRect/>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6C70A22F-3398-4730-A31A-FF2D9A5EF155}"/>
              </a:ext>
            </a:extLst>
          </p:cNvPr>
          <p:cNvSpPr txBox="1"/>
          <p:nvPr/>
        </p:nvSpPr>
        <p:spPr>
          <a:xfrm>
            <a:off x="748990" y="3395360"/>
            <a:ext cx="10185710" cy="1015663"/>
          </a:xfrm>
          <a:prstGeom prst="rect">
            <a:avLst/>
          </a:prstGeom>
          <a:noFill/>
          <a:ln>
            <a:solidFill>
              <a:schemeClr val="tx1"/>
            </a:solidFill>
          </a:ln>
        </p:spPr>
        <p:txBody>
          <a:bodyPr wrap="square" rtlCol="0">
            <a:spAutoFit/>
          </a:bodyPr>
          <a:lstStyle/>
          <a:p>
            <a:r>
              <a:rPr lang="en-US" sz="2000" dirty="0"/>
              <a:t>“Though a mathematical triviality, Bayes’ Theorem is of great value in calculating conditional probabilities because inverse probabilities are typically both easier to ascertain and less subjective than direct probabilities.”</a:t>
            </a:r>
          </a:p>
        </p:txBody>
      </p:sp>
      <p:sp>
        <p:nvSpPr>
          <p:cNvPr id="12" name="Rectangle 11">
            <a:extLst>
              <a:ext uri="{FF2B5EF4-FFF2-40B4-BE49-F238E27FC236}">
                <a16:creationId xmlns:a16="http://schemas.microsoft.com/office/drawing/2014/main" id="{4DF28DF8-6C14-45CE-AAFE-538FA818C64C}"/>
              </a:ext>
            </a:extLst>
          </p:cNvPr>
          <p:cNvSpPr/>
          <p:nvPr/>
        </p:nvSpPr>
        <p:spPr>
          <a:xfrm>
            <a:off x="484062" y="2464899"/>
            <a:ext cx="3486330" cy="646331"/>
          </a:xfrm>
          <a:prstGeom prst="rect">
            <a:avLst/>
          </a:prstGeom>
        </p:spPr>
        <p:txBody>
          <a:bodyPr wrap="square">
            <a:spAutoFit/>
          </a:bodyPr>
          <a:lstStyle/>
          <a:p>
            <a:r>
              <a:rPr lang="en-US" dirty="0">
                <a:solidFill>
                  <a:srgbClr val="FF0000"/>
                </a:solidFill>
              </a:rPr>
              <a:t>The degree to which the evidence </a:t>
            </a:r>
            <a:r>
              <a:rPr lang="en-US" i="1" dirty="0">
                <a:solidFill>
                  <a:srgbClr val="FF0000"/>
                </a:solidFill>
              </a:rPr>
              <a:t>E </a:t>
            </a:r>
            <a:r>
              <a:rPr lang="en-US" dirty="0">
                <a:solidFill>
                  <a:srgbClr val="FF0000"/>
                </a:solidFill>
              </a:rPr>
              <a:t>predicts the hypothesis </a:t>
            </a:r>
            <a:r>
              <a:rPr lang="en-US" i="1" dirty="0">
                <a:solidFill>
                  <a:srgbClr val="FF0000"/>
                </a:solidFill>
              </a:rPr>
              <a:t>H</a:t>
            </a:r>
          </a:p>
        </p:txBody>
      </p:sp>
      <p:sp>
        <p:nvSpPr>
          <p:cNvPr id="10" name="Rectangle 9">
            <a:extLst>
              <a:ext uri="{FF2B5EF4-FFF2-40B4-BE49-F238E27FC236}">
                <a16:creationId xmlns:a16="http://schemas.microsoft.com/office/drawing/2014/main" id="{DFC3E3CB-0A73-49C7-B6C3-BAF544BF781C}"/>
              </a:ext>
            </a:extLst>
          </p:cNvPr>
          <p:cNvSpPr/>
          <p:nvPr/>
        </p:nvSpPr>
        <p:spPr>
          <a:xfrm>
            <a:off x="8242515" y="2464899"/>
            <a:ext cx="3343129" cy="646331"/>
          </a:xfrm>
          <a:prstGeom prst="rect">
            <a:avLst/>
          </a:prstGeom>
        </p:spPr>
        <p:txBody>
          <a:bodyPr wrap="square">
            <a:spAutoFit/>
          </a:bodyPr>
          <a:lstStyle/>
          <a:p>
            <a:r>
              <a:rPr lang="en-US" dirty="0">
                <a:solidFill>
                  <a:srgbClr val="FF0000"/>
                </a:solidFill>
              </a:rPr>
              <a:t>The degree to which hypothesis </a:t>
            </a:r>
            <a:r>
              <a:rPr lang="en-US" i="1" dirty="0">
                <a:solidFill>
                  <a:srgbClr val="FF0000"/>
                </a:solidFill>
              </a:rPr>
              <a:t>H</a:t>
            </a:r>
            <a:r>
              <a:rPr lang="en-US" dirty="0">
                <a:solidFill>
                  <a:srgbClr val="FF0000"/>
                </a:solidFill>
              </a:rPr>
              <a:t> predicts the evidence </a:t>
            </a:r>
            <a:r>
              <a:rPr lang="en-US" i="1" dirty="0">
                <a:solidFill>
                  <a:srgbClr val="FF0000"/>
                </a:solidFill>
              </a:rPr>
              <a:t>E</a:t>
            </a:r>
          </a:p>
        </p:txBody>
      </p:sp>
      <p:sp>
        <p:nvSpPr>
          <p:cNvPr id="4" name="Rectangle 3">
            <a:extLst>
              <a:ext uri="{FF2B5EF4-FFF2-40B4-BE49-F238E27FC236}">
                <a16:creationId xmlns:a16="http://schemas.microsoft.com/office/drawing/2014/main" id="{5C09C57E-5C55-4515-AADC-A92423FAF6B3}"/>
              </a:ext>
            </a:extLst>
          </p:cNvPr>
          <p:cNvSpPr/>
          <p:nvPr/>
        </p:nvSpPr>
        <p:spPr>
          <a:xfrm>
            <a:off x="748990" y="5049519"/>
            <a:ext cx="10246670" cy="707886"/>
          </a:xfrm>
          <a:prstGeom prst="rect">
            <a:avLst/>
          </a:prstGeom>
          <a:ln>
            <a:solidFill>
              <a:schemeClr val="tx1"/>
            </a:solidFill>
          </a:ln>
        </p:spPr>
        <p:txBody>
          <a:bodyPr wrap="square">
            <a:spAutoFit/>
          </a:bodyPr>
          <a:lstStyle/>
          <a:p>
            <a:r>
              <a:rPr lang="en-US" sz="2000" dirty="0"/>
              <a:t>“Bayes’ Theorem then ensures that any dispute about the significance of the experimental results can be traced to “subjective” disagreements about the unconditional probabilities of </a:t>
            </a:r>
            <a:r>
              <a:rPr lang="en-US" sz="2000" i="1" dirty="0"/>
              <a:t>H</a:t>
            </a:r>
            <a:r>
              <a:rPr lang="en-US" sz="2000" dirty="0"/>
              <a:t> and </a:t>
            </a:r>
            <a:r>
              <a:rPr lang="en-US" sz="2000" i="1" dirty="0"/>
              <a:t>E</a:t>
            </a:r>
            <a:r>
              <a:rPr lang="en-US" sz="2000" dirty="0"/>
              <a:t>.”</a:t>
            </a:r>
          </a:p>
        </p:txBody>
      </p:sp>
      <p:cxnSp>
        <p:nvCxnSpPr>
          <p:cNvPr id="6" name="Straight Arrow Connector 5">
            <a:extLst>
              <a:ext uri="{FF2B5EF4-FFF2-40B4-BE49-F238E27FC236}">
                <a16:creationId xmlns:a16="http://schemas.microsoft.com/office/drawing/2014/main" id="{D76CF3FD-52BF-47A3-8978-9F6ECF6C124D}"/>
              </a:ext>
            </a:extLst>
          </p:cNvPr>
          <p:cNvCxnSpPr>
            <a:stCxn id="12" idx="0"/>
          </p:cNvCxnSpPr>
          <p:nvPr/>
        </p:nvCxnSpPr>
        <p:spPr>
          <a:xfrm flipV="1">
            <a:off x="2227227" y="2194560"/>
            <a:ext cx="1544673" cy="27033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798DBF4-9E2F-4393-A688-C166628F7209}"/>
              </a:ext>
            </a:extLst>
          </p:cNvPr>
          <p:cNvCxnSpPr>
            <a:cxnSpLocks/>
            <a:stCxn id="10" idx="0"/>
          </p:cNvCxnSpPr>
          <p:nvPr/>
        </p:nvCxnSpPr>
        <p:spPr>
          <a:xfrm flipH="1" flipV="1">
            <a:off x="7985760" y="2262473"/>
            <a:ext cx="1928320" cy="20242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1577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69C20-E298-4C9A-8DD5-78F59D6BAB72}"/>
              </a:ext>
            </a:extLst>
          </p:cNvPr>
          <p:cNvSpPr>
            <a:spLocks noGrp="1"/>
          </p:cNvSpPr>
          <p:nvPr>
            <p:ph type="title"/>
          </p:nvPr>
        </p:nvSpPr>
        <p:spPr>
          <a:xfrm>
            <a:off x="333154" y="-148299"/>
            <a:ext cx="10515600" cy="1325563"/>
          </a:xfrm>
        </p:spPr>
        <p:txBody>
          <a:bodyPr>
            <a:normAutofit/>
          </a:bodyPr>
          <a:lstStyle/>
          <a:p>
            <a:r>
              <a:rPr lang="en-US" sz="3200" dirty="0"/>
              <a:t>Bayes’ Theorem (first form)</a:t>
            </a:r>
          </a:p>
        </p:txBody>
      </p:sp>
      <p:sp>
        <p:nvSpPr>
          <p:cNvPr id="11" name="Rectangle 10">
            <a:extLst>
              <a:ext uri="{FF2B5EF4-FFF2-40B4-BE49-F238E27FC236}">
                <a16:creationId xmlns:a16="http://schemas.microsoft.com/office/drawing/2014/main" id="{6D9A1B36-F6B6-4546-AF0A-14048FC14A6B}"/>
              </a:ext>
            </a:extLst>
          </p:cNvPr>
          <p:cNvSpPr/>
          <p:nvPr/>
        </p:nvSpPr>
        <p:spPr>
          <a:xfrm>
            <a:off x="487928" y="1087740"/>
            <a:ext cx="7997589" cy="369332"/>
          </a:xfrm>
          <a:prstGeom prst="rect">
            <a:avLst/>
          </a:prstGeom>
        </p:spPr>
        <p:txBody>
          <a:bodyPr wrap="square">
            <a:spAutoFit/>
          </a:bodyPr>
          <a:lstStyle/>
          <a:p>
            <a:r>
              <a:rPr lang="en-US" i="1" dirty="0"/>
              <a:t>Bayes’ Theorem relates the direct probability to the inverse probability: </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0A46C7A8-13B9-41F9-A55C-80217CE038D5}"/>
                  </a:ext>
                </a:extLst>
              </p:cNvPr>
              <p:cNvSpPr/>
              <p:nvPr/>
            </p:nvSpPr>
            <p:spPr>
              <a:xfrm>
                <a:off x="4059426" y="1736880"/>
                <a:ext cx="3783215" cy="10511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1">
                              <a:latin typeface="Cambria Math" panose="02040503050406030204" pitchFamily="18" charset="0"/>
                            </a:rPr>
                            <m:t>𝐏</m:t>
                          </m:r>
                        </m:e>
                        <m:sub>
                          <m:r>
                            <a:rPr lang="en-US" sz="2800" b="0" i="1" smtClean="0">
                              <a:latin typeface="Cambria Math" panose="02040503050406030204" pitchFamily="18" charset="0"/>
                            </a:rPr>
                            <m:t>𝐸</m:t>
                          </m:r>
                        </m:sub>
                      </m:sSub>
                      <m:d>
                        <m:dPr>
                          <m:ctrlPr>
                            <a:rPr lang="en-US" sz="2800" i="1">
                              <a:latin typeface="Cambria Math" panose="02040503050406030204" pitchFamily="18" charset="0"/>
                            </a:rPr>
                          </m:ctrlPr>
                        </m:dPr>
                        <m:e>
                          <m:r>
                            <a:rPr lang="en-US" sz="2800" b="0" i="1" smtClean="0">
                              <a:latin typeface="Cambria Math" panose="02040503050406030204" pitchFamily="18" charset="0"/>
                            </a:rPr>
                            <m:t>𝐻</m:t>
                          </m:r>
                        </m:e>
                      </m:d>
                      <m:r>
                        <a:rPr lang="en-US" sz="2800" i="1">
                          <a:latin typeface="Cambria Math" panose="02040503050406030204" pitchFamily="18" charset="0"/>
                        </a:rPr>
                        <m:t>=</m:t>
                      </m:r>
                      <m:d>
                        <m:dPr>
                          <m:begChr m:val="["/>
                          <m:endChr m:val="]"/>
                          <m:ctrlPr>
                            <a:rPr lang="en-US" sz="2800" i="1" smtClean="0">
                              <a:latin typeface="Cambria Math" panose="02040503050406030204" pitchFamily="18" charset="0"/>
                            </a:rPr>
                          </m:ctrlPr>
                        </m:dPr>
                        <m:e>
                          <m:f>
                            <m:fPr>
                              <m:ctrlPr>
                                <a:rPr lang="en-US" sz="2800" i="1" smtClean="0">
                                  <a:latin typeface="Cambria Math" panose="02040503050406030204" pitchFamily="18" charset="0"/>
                                </a:rPr>
                              </m:ctrlPr>
                            </m:fPr>
                            <m:num>
                              <m:r>
                                <a:rPr lang="en-US" sz="2800" b="1">
                                  <a:latin typeface="Cambria Math" panose="02040503050406030204" pitchFamily="18" charset="0"/>
                                </a:rPr>
                                <m:t>𝐏</m:t>
                              </m:r>
                              <m:d>
                                <m:dPr>
                                  <m:ctrlPr>
                                    <a:rPr lang="en-US" sz="2800" i="1">
                                      <a:latin typeface="Cambria Math" panose="02040503050406030204" pitchFamily="18" charset="0"/>
                                    </a:rPr>
                                  </m:ctrlPr>
                                </m:dPr>
                                <m:e>
                                  <m:r>
                                    <a:rPr lang="en-US" sz="2800" i="1">
                                      <a:latin typeface="Cambria Math" panose="02040503050406030204" pitchFamily="18" charset="0"/>
                                    </a:rPr>
                                    <m:t>𝐻</m:t>
                                  </m:r>
                                </m:e>
                              </m:d>
                            </m:num>
                            <m:den>
                              <m:r>
                                <a:rPr lang="en-US" sz="2800" b="1">
                                  <a:latin typeface="Cambria Math" panose="02040503050406030204" pitchFamily="18" charset="0"/>
                                </a:rPr>
                                <m:t>𝐏</m:t>
                              </m:r>
                              <m:d>
                                <m:dPr>
                                  <m:ctrlPr>
                                    <a:rPr lang="en-US" sz="2800" i="1">
                                      <a:latin typeface="Cambria Math" panose="02040503050406030204" pitchFamily="18" charset="0"/>
                                    </a:rPr>
                                  </m:ctrlPr>
                                </m:dPr>
                                <m:e>
                                  <m:r>
                                    <a:rPr lang="en-US" sz="2800" b="0" i="1" smtClean="0">
                                      <a:latin typeface="Cambria Math" panose="02040503050406030204" pitchFamily="18" charset="0"/>
                                    </a:rPr>
                                    <m:t>𝐸</m:t>
                                  </m:r>
                                </m:e>
                              </m:d>
                            </m:den>
                          </m:f>
                        </m:e>
                      </m:d>
                      <m:sSub>
                        <m:sSubPr>
                          <m:ctrlPr>
                            <a:rPr lang="en-US" sz="2800" i="1" smtClean="0">
                              <a:latin typeface="Cambria Math" panose="02040503050406030204" pitchFamily="18" charset="0"/>
                            </a:rPr>
                          </m:ctrlPr>
                        </m:sSubPr>
                        <m:e>
                          <m:r>
                            <a:rPr lang="en-US" sz="2800" b="1">
                              <a:latin typeface="Cambria Math" panose="02040503050406030204" pitchFamily="18" charset="0"/>
                            </a:rPr>
                            <m:t>𝐏</m:t>
                          </m:r>
                        </m:e>
                        <m:sub>
                          <m:r>
                            <a:rPr lang="en-US" sz="2800" b="0" i="1" smtClean="0">
                              <a:latin typeface="Cambria Math" panose="02040503050406030204" pitchFamily="18" charset="0"/>
                            </a:rPr>
                            <m:t>𝐻</m:t>
                          </m:r>
                        </m:sub>
                      </m:sSub>
                      <m:d>
                        <m:dPr>
                          <m:ctrlPr>
                            <a:rPr lang="en-US" sz="2800" i="1">
                              <a:latin typeface="Cambria Math" panose="02040503050406030204" pitchFamily="18" charset="0"/>
                            </a:rPr>
                          </m:ctrlPr>
                        </m:dPr>
                        <m:e>
                          <m:r>
                            <a:rPr lang="en-US" sz="2800" b="0" i="1" smtClean="0">
                              <a:latin typeface="Cambria Math" panose="02040503050406030204" pitchFamily="18" charset="0"/>
                            </a:rPr>
                            <m:t>𝐸</m:t>
                          </m:r>
                        </m:e>
                      </m:d>
                    </m:oMath>
                  </m:oMathPara>
                </a14:m>
                <a:endParaRPr lang="en-US" sz="2800" dirty="0"/>
              </a:p>
            </p:txBody>
          </p:sp>
        </mc:Choice>
        <mc:Fallback xmlns="">
          <p:sp>
            <p:nvSpPr>
              <p:cNvPr id="3" name="Rectangle 2">
                <a:extLst>
                  <a:ext uri="{FF2B5EF4-FFF2-40B4-BE49-F238E27FC236}">
                    <a16:creationId xmlns:a16="http://schemas.microsoft.com/office/drawing/2014/main" id="{0A46C7A8-13B9-41F9-A55C-80217CE038D5}"/>
                  </a:ext>
                </a:extLst>
              </p:cNvPr>
              <p:cNvSpPr>
                <a:spLocks noRot="1" noChangeAspect="1" noMove="1" noResize="1" noEditPoints="1" noAdjustHandles="1" noChangeArrowheads="1" noChangeShapeType="1" noTextEdit="1"/>
              </p:cNvSpPr>
              <p:nvPr/>
            </p:nvSpPr>
            <p:spPr>
              <a:xfrm>
                <a:off x="4059426" y="1736880"/>
                <a:ext cx="3783215" cy="1051185"/>
              </a:xfrm>
              <a:prstGeom prst="rect">
                <a:avLst/>
              </a:prstGeom>
              <a:blipFill>
                <a:blip r:embed="rId3"/>
                <a:stretch>
                  <a:fillRect/>
                </a:stretch>
              </a:blipFill>
            </p:spPr>
            <p:txBody>
              <a:bodyPr/>
              <a:lstStyle/>
              <a:p>
                <a:r>
                  <a:rPr lang="en-US">
                    <a:noFill/>
                  </a:rPr>
                  <a:t> </a:t>
                </a:r>
              </a:p>
            </p:txBody>
          </p:sp>
        </mc:Fallback>
      </mc:AlternateContent>
      <p:sp>
        <p:nvSpPr>
          <p:cNvPr id="12" name="Rectangle 11">
            <a:extLst>
              <a:ext uri="{FF2B5EF4-FFF2-40B4-BE49-F238E27FC236}">
                <a16:creationId xmlns:a16="http://schemas.microsoft.com/office/drawing/2014/main" id="{4DF28DF8-6C14-45CE-AAFE-538FA818C64C}"/>
              </a:ext>
            </a:extLst>
          </p:cNvPr>
          <p:cNvSpPr/>
          <p:nvPr/>
        </p:nvSpPr>
        <p:spPr>
          <a:xfrm>
            <a:off x="484062" y="2464899"/>
            <a:ext cx="3486330" cy="646331"/>
          </a:xfrm>
          <a:prstGeom prst="rect">
            <a:avLst/>
          </a:prstGeom>
        </p:spPr>
        <p:txBody>
          <a:bodyPr wrap="square">
            <a:spAutoFit/>
          </a:bodyPr>
          <a:lstStyle/>
          <a:p>
            <a:r>
              <a:rPr lang="en-US" dirty="0">
                <a:solidFill>
                  <a:srgbClr val="FF0000"/>
                </a:solidFill>
              </a:rPr>
              <a:t>The degree to which the evidence </a:t>
            </a:r>
            <a:r>
              <a:rPr lang="en-US" i="1" dirty="0">
                <a:solidFill>
                  <a:srgbClr val="FF0000"/>
                </a:solidFill>
              </a:rPr>
              <a:t>E </a:t>
            </a:r>
            <a:r>
              <a:rPr lang="en-US" dirty="0">
                <a:solidFill>
                  <a:srgbClr val="FF0000"/>
                </a:solidFill>
              </a:rPr>
              <a:t>predicts the hypothesis </a:t>
            </a:r>
            <a:r>
              <a:rPr lang="en-US" i="1" dirty="0">
                <a:solidFill>
                  <a:srgbClr val="FF0000"/>
                </a:solidFill>
              </a:rPr>
              <a:t>H</a:t>
            </a:r>
          </a:p>
        </p:txBody>
      </p:sp>
      <p:sp>
        <p:nvSpPr>
          <p:cNvPr id="10" name="Rectangle 9">
            <a:extLst>
              <a:ext uri="{FF2B5EF4-FFF2-40B4-BE49-F238E27FC236}">
                <a16:creationId xmlns:a16="http://schemas.microsoft.com/office/drawing/2014/main" id="{DFC3E3CB-0A73-49C7-B6C3-BAF544BF781C}"/>
              </a:ext>
            </a:extLst>
          </p:cNvPr>
          <p:cNvSpPr/>
          <p:nvPr/>
        </p:nvSpPr>
        <p:spPr>
          <a:xfrm>
            <a:off x="8242515" y="2464899"/>
            <a:ext cx="3343129" cy="646331"/>
          </a:xfrm>
          <a:prstGeom prst="rect">
            <a:avLst/>
          </a:prstGeom>
        </p:spPr>
        <p:txBody>
          <a:bodyPr wrap="square">
            <a:spAutoFit/>
          </a:bodyPr>
          <a:lstStyle/>
          <a:p>
            <a:r>
              <a:rPr lang="en-US" dirty="0">
                <a:solidFill>
                  <a:srgbClr val="FF0000"/>
                </a:solidFill>
              </a:rPr>
              <a:t>The degree to which hypothesis </a:t>
            </a:r>
            <a:r>
              <a:rPr lang="en-US" i="1" dirty="0">
                <a:solidFill>
                  <a:srgbClr val="FF0000"/>
                </a:solidFill>
              </a:rPr>
              <a:t>H</a:t>
            </a:r>
            <a:r>
              <a:rPr lang="en-US" dirty="0">
                <a:solidFill>
                  <a:srgbClr val="FF0000"/>
                </a:solidFill>
              </a:rPr>
              <a:t> predicts the evidence </a:t>
            </a:r>
            <a:r>
              <a:rPr lang="en-US" i="1" dirty="0">
                <a:solidFill>
                  <a:srgbClr val="FF0000"/>
                </a:solidFill>
              </a:rPr>
              <a:t>E</a:t>
            </a:r>
          </a:p>
        </p:txBody>
      </p:sp>
      <p:cxnSp>
        <p:nvCxnSpPr>
          <p:cNvPr id="6" name="Straight Arrow Connector 5">
            <a:extLst>
              <a:ext uri="{FF2B5EF4-FFF2-40B4-BE49-F238E27FC236}">
                <a16:creationId xmlns:a16="http://schemas.microsoft.com/office/drawing/2014/main" id="{D76CF3FD-52BF-47A3-8978-9F6ECF6C124D}"/>
              </a:ext>
            </a:extLst>
          </p:cNvPr>
          <p:cNvCxnSpPr>
            <a:stCxn id="12" idx="0"/>
          </p:cNvCxnSpPr>
          <p:nvPr/>
        </p:nvCxnSpPr>
        <p:spPr>
          <a:xfrm flipV="1">
            <a:off x="2227227" y="2194560"/>
            <a:ext cx="1544673" cy="27033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798DBF4-9E2F-4393-A688-C166628F7209}"/>
              </a:ext>
            </a:extLst>
          </p:cNvPr>
          <p:cNvCxnSpPr>
            <a:cxnSpLocks/>
            <a:stCxn id="10" idx="0"/>
          </p:cNvCxnSpPr>
          <p:nvPr/>
        </p:nvCxnSpPr>
        <p:spPr>
          <a:xfrm flipH="1" flipV="1">
            <a:off x="7985760" y="2262473"/>
            <a:ext cx="1928320" cy="20242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1412C88D-4B9D-45AE-8828-250EFED035F5}"/>
              </a:ext>
            </a:extLst>
          </p:cNvPr>
          <p:cNvSpPr/>
          <p:nvPr/>
        </p:nvSpPr>
        <p:spPr>
          <a:xfrm>
            <a:off x="739849" y="3910579"/>
            <a:ext cx="10712302" cy="1384995"/>
          </a:xfrm>
          <a:prstGeom prst="rect">
            <a:avLst/>
          </a:prstGeom>
          <a:ln>
            <a:solidFill>
              <a:schemeClr val="tx1"/>
            </a:solidFill>
          </a:ln>
        </p:spPr>
        <p:txBody>
          <a:bodyPr wrap="square">
            <a:spAutoFit/>
          </a:bodyPr>
          <a:lstStyle/>
          <a:p>
            <a:pPr algn="ctr"/>
            <a:r>
              <a:rPr lang="en-US" sz="2800" dirty="0"/>
              <a:t>“Indeed, the Theorem's central insight — </a:t>
            </a:r>
            <a:r>
              <a:rPr lang="en-US" sz="2800" i="1" dirty="0"/>
              <a:t>that a hypothesis is confirmed by any body of data that its truth renders probable</a:t>
            </a:r>
            <a:r>
              <a:rPr lang="en-US" sz="2800" dirty="0"/>
              <a:t> — is the cornerstone of all subjectivist methodology.”</a:t>
            </a:r>
          </a:p>
        </p:txBody>
      </p:sp>
    </p:spTree>
    <p:extLst>
      <p:ext uri="{BB962C8B-B14F-4D97-AF65-F5344CB8AC3E}">
        <p14:creationId xmlns:p14="http://schemas.microsoft.com/office/powerpoint/2010/main" val="3062351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69C20-E298-4C9A-8DD5-78F59D6BAB72}"/>
              </a:ext>
            </a:extLst>
          </p:cNvPr>
          <p:cNvSpPr>
            <a:spLocks noGrp="1"/>
          </p:cNvSpPr>
          <p:nvPr>
            <p:ph type="title"/>
          </p:nvPr>
        </p:nvSpPr>
        <p:spPr>
          <a:xfrm>
            <a:off x="333154" y="-148299"/>
            <a:ext cx="10515600" cy="1325563"/>
          </a:xfrm>
        </p:spPr>
        <p:txBody>
          <a:bodyPr>
            <a:normAutofit/>
          </a:bodyPr>
          <a:lstStyle/>
          <a:p>
            <a:r>
              <a:rPr lang="en-US" sz="3200" dirty="0"/>
              <a:t>Odds and likelihoods</a:t>
            </a:r>
          </a:p>
        </p:txBody>
      </p:sp>
      <p:sp>
        <p:nvSpPr>
          <p:cNvPr id="3" name="TextBox 2">
            <a:extLst>
              <a:ext uri="{FF2B5EF4-FFF2-40B4-BE49-F238E27FC236}">
                <a16:creationId xmlns:a16="http://schemas.microsoft.com/office/drawing/2014/main" id="{4C8279B7-63FE-4445-9E54-8FD0A2C26A26}"/>
              </a:ext>
            </a:extLst>
          </p:cNvPr>
          <p:cNvSpPr txBox="1"/>
          <p:nvPr/>
        </p:nvSpPr>
        <p:spPr>
          <a:xfrm>
            <a:off x="647357" y="951255"/>
            <a:ext cx="4721614" cy="4216539"/>
          </a:xfrm>
          <a:prstGeom prst="rect">
            <a:avLst/>
          </a:prstGeom>
          <a:noFill/>
        </p:spPr>
        <p:txBody>
          <a:bodyPr wrap="none" rtlCol="0">
            <a:spAutoFit/>
          </a:bodyPr>
          <a:lstStyle/>
          <a:p>
            <a:pPr marL="285750" indent="-285750">
              <a:buFont typeface="Arial" panose="020B0604020202020204" pitchFamily="34" charset="0"/>
              <a:buChar char="•"/>
            </a:pPr>
            <a:r>
              <a:rPr lang="en-US" sz="2000" dirty="0"/>
              <a:t>The </a:t>
            </a:r>
            <a:r>
              <a:rPr lang="en-US" sz="2000" dirty="0">
                <a:solidFill>
                  <a:srgbClr val="7030A0"/>
                </a:solidFill>
              </a:rPr>
              <a:t>probability ratio</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endParaRPr lang="en-US" sz="2000" dirty="0"/>
          </a:p>
          <a:p>
            <a:pPr marL="285750" indent="-285750">
              <a:buFont typeface="Arial" panose="020B0604020202020204" pitchFamily="34" charset="0"/>
              <a:buChar char="•"/>
            </a:pPr>
            <a:r>
              <a:rPr lang="en-US" sz="2000" dirty="0"/>
              <a:t>The </a:t>
            </a:r>
            <a:r>
              <a:rPr lang="en-US" sz="2000" dirty="0">
                <a:solidFill>
                  <a:srgbClr val="7030A0"/>
                </a:solidFill>
              </a:rPr>
              <a:t>odds </a:t>
            </a:r>
            <a:r>
              <a:rPr lang="en-US" sz="2000" dirty="0"/>
              <a:t>and</a:t>
            </a:r>
            <a:r>
              <a:rPr lang="en-US" sz="2000" dirty="0">
                <a:solidFill>
                  <a:srgbClr val="7030A0"/>
                </a:solidFill>
              </a:rPr>
              <a:t> odds ratio </a:t>
            </a:r>
            <a:r>
              <a:rPr lang="en-US" sz="2000" dirty="0"/>
              <a:t>of hypothesis </a:t>
            </a:r>
            <a:r>
              <a:rPr lang="en-US" sz="2000" i="1" dirty="0"/>
              <a:t>H</a:t>
            </a:r>
            <a:r>
              <a:rPr lang="en-US" sz="2000" dirty="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a:p>
            <a:endParaRPr lang="en-US" dirty="0"/>
          </a:p>
          <a:p>
            <a:endParaRPr lang="en-US" sz="2000" dirty="0"/>
          </a:p>
          <a:p>
            <a:pPr marL="285750" indent="-285750">
              <a:buFont typeface="Arial" panose="020B0604020202020204" pitchFamily="34" charset="0"/>
              <a:buChar char="•"/>
            </a:pPr>
            <a:r>
              <a:rPr lang="en-US" sz="2000" dirty="0"/>
              <a:t>The </a:t>
            </a:r>
            <a:r>
              <a:rPr lang="en-US" sz="2000" dirty="0">
                <a:solidFill>
                  <a:srgbClr val="7030A0"/>
                </a:solidFill>
              </a:rPr>
              <a:t>likelihood ratio </a:t>
            </a:r>
            <a:r>
              <a:rPr lang="en-US" sz="2000" dirty="0"/>
              <a:t>of hypothesis </a:t>
            </a:r>
            <a:r>
              <a:rPr lang="en-US" sz="2000" i="1" dirty="0"/>
              <a:t>H</a:t>
            </a:r>
            <a:r>
              <a:rPr lang="en-US" sz="2000" dirty="0"/>
              <a:t>:</a:t>
            </a:r>
          </a:p>
          <a:p>
            <a:endParaRPr lang="en-US" dirty="0"/>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5B4FEFEE-21DD-46DE-AD43-49EF594449C7}"/>
                  </a:ext>
                </a:extLst>
              </p:cNvPr>
              <p:cNvSpPr txBox="1"/>
              <p:nvPr/>
            </p:nvSpPr>
            <p:spPr>
              <a:xfrm>
                <a:off x="3458756" y="2827561"/>
                <a:ext cx="2733184" cy="88376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𝐎</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𝐻</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𝐻</m:t>
                              </m:r>
                            </m:e>
                            <m:sup>
                              <m:r>
                                <a:rPr lang="en-US" sz="2400" b="0" i="1" smtClean="0">
                                  <a:latin typeface="Cambria Math" panose="02040503050406030204" pitchFamily="18" charset="0"/>
                                </a:rPr>
                                <m:t>∗</m:t>
                              </m:r>
                            </m:sup>
                          </m:sSup>
                        </m:e>
                      </m:d>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1" i="0" smtClean="0">
                              <a:latin typeface="Cambria Math" panose="02040503050406030204" pitchFamily="18" charset="0"/>
                            </a:rPr>
                            <m:t>𝐏</m:t>
                          </m:r>
                          <m:r>
                            <a:rPr lang="en-US" sz="2400" b="0" i="1" smtClean="0">
                              <a:latin typeface="Cambria Math" panose="02040503050406030204" pitchFamily="18" charset="0"/>
                            </a:rPr>
                            <m:t>(</m:t>
                          </m:r>
                          <m:r>
                            <a:rPr lang="en-US" sz="2400" b="0" i="1" smtClean="0">
                              <a:latin typeface="Cambria Math" panose="02040503050406030204" pitchFamily="18" charset="0"/>
                            </a:rPr>
                            <m:t>𝐻</m:t>
                          </m:r>
                          <m:r>
                            <a:rPr lang="en-US" sz="2400" b="0" i="1" smtClean="0">
                              <a:latin typeface="Cambria Math" panose="02040503050406030204" pitchFamily="18" charset="0"/>
                            </a:rPr>
                            <m:t>)</m:t>
                          </m:r>
                        </m:num>
                        <m:den>
                          <m:r>
                            <a:rPr lang="en-US" sz="2400" b="1" i="0" smtClean="0">
                              <a:latin typeface="Cambria Math" panose="02040503050406030204" pitchFamily="18" charset="0"/>
                            </a:rPr>
                            <m:t>𝐏</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𝐻</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m:t>
                          </m:r>
                        </m:den>
                      </m:f>
                    </m:oMath>
                  </m:oMathPara>
                </a14:m>
                <a:endParaRPr lang="en-US" sz="2400" dirty="0"/>
              </a:p>
            </p:txBody>
          </p:sp>
        </mc:Choice>
        <mc:Fallback>
          <p:sp>
            <p:nvSpPr>
              <p:cNvPr id="4" name="TextBox 3">
                <a:extLst>
                  <a:ext uri="{FF2B5EF4-FFF2-40B4-BE49-F238E27FC236}">
                    <a16:creationId xmlns:a16="http://schemas.microsoft.com/office/drawing/2014/main" id="{5B4FEFEE-21DD-46DE-AD43-49EF594449C7}"/>
                  </a:ext>
                </a:extLst>
              </p:cNvPr>
              <p:cNvSpPr txBox="1">
                <a:spLocks noRot="1" noChangeAspect="1" noMove="1" noResize="1" noEditPoints="1" noAdjustHandles="1" noChangeArrowheads="1" noChangeShapeType="1" noTextEdit="1"/>
              </p:cNvSpPr>
              <p:nvPr/>
            </p:nvSpPr>
            <p:spPr>
              <a:xfrm>
                <a:off x="3458756" y="2827561"/>
                <a:ext cx="2733184" cy="88376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18D43221-3A1B-47F3-970A-DE40D27C3855}"/>
                  </a:ext>
                </a:extLst>
              </p:cNvPr>
              <p:cNvSpPr txBox="1"/>
              <p:nvPr/>
            </p:nvSpPr>
            <p:spPr>
              <a:xfrm>
                <a:off x="4541672" y="4816827"/>
                <a:ext cx="3380605" cy="88376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𝐋𝐑</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𝐻</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𝐻</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m:t>
                          </m:r>
                          <m:r>
                            <a:rPr lang="en-US" sz="2400" b="0" i="1" smtClean="0">
                              <a:latin typeface="Cambria Math" panose="02040503050406030204" pitchFamily="18" charset="0"/>
                            </a:rPr>
                            <m:t>𝐸</m:t>
                          </m:r>
                        </m:e>
                      </m:d>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sSub>
                            <m:sSubPr>
                              <m:ctrlPr>
                                <a:rPr lang="en-US" sz="2400" i="1" smtClean="0">
                                  <a:latin typeface="Cambria Math" panose="02040503050406030204" pitchFamily="18" charset="0"/>
                                </a:rPr>
                              </m:ctrlPr>
                            </m:sSubPr>
                            <m:e>
                              <m:r>
                                <a:rPr lang="en-US" sz="2400" b="1" i="0" smtClean="0">
                                  <a:latin typeface="Cambria Math" panose="02040503050406030204" pitchFamily="18" charset="0"/>
                                </a:rPr>
                                <m:t>𝐏</m:t>
                              </m:r>
                            </m:e>
                            <m:sub>
                              <m:r>
                                <a:rPr lang="en-US" sz="2400" b="0" i="1" smtClean="0">
                                  <a:latin typeface="Cambria Math" panose="02040503050406030204" pitchFamily="18" charset="0"/>
                                </a:rPr>
                                <m:t>𝐸</m:t>
                              </m:r>
                            </m:sub>
                          </m:sSub>
                          <m:r>
                            <a:rPr lang="en-US" sz="2400" b="0" i="1" smtClean="0">
                              <a:latin typeface="Cambria Math" panose="02040503050406030204" pitchFamily="18" charset="0"/>
                            </a:rPr>
                            <m:t>(</m:t>
                          </m:r>
                          <m:r>
                            <a:rPr lang="en-US" sz="2400" b="0" i="1" smtClean="0">
                              <a:latin typeface="Cambria Math" panose="02040503050406030204" pitchFamily="18" charset="0"/>
                            </a:rPr>
                            <m:t>𝐻</m:t>
                          </m:r>
                          <m:r>
                            <a:rPr lang="en-US" sz="2400" b="0" i="1" smtClean="0">
                              <a:latin typeface="Cambria Math" panose="02040503050406030204" pitchFamily="18" charset="0"/>
                            </a:rPr>
                            <m:t>)</m:t>
                          </m:r>
                        </m:num>
                        <m:den>
                          <m:sSub>
                            <m:sSubPr>
                              <m:ctrlPr>
                                <a:rPr lang="en-US" sz="2400" b="0" i="1" smtClean="0">
                                  <a:latin typeface="Cambria Math" panose="02040503050406030204" pitchFamily="18" charset="0"/>
                                </a:rPr>
                              </m:ctrlPr>
                            </m:sSubPr>
                            <m:e>
                              <m:r>
                                <a:rPr lang="en-US" sz="2400" b="1" i="0" smtClean="0">
                                  <a:latin typeface="Cambria Math" panose="02040503050406030204" pitchFamily="18" charset="0"/>
                                </a:rPr>
                                <m:t>𝐏</m:t>
                              </m:r>
                            </m:e>
                            <m:sub>
                              <m:r>
                                <a:rPr lang="en-US" sz="2400" b="0" i="1" smtClean="0">
                                  <a:latin typeface="Cambria Math" panose="02040503050406030204" pitchFamily="18" charset="0"/>
                                </a:rPr>
                                <m:t>𝐸</m:t>
                              </m:r>
                            </m:sub>
                          </m:sSub>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𝐻</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m:t>
                          </m:r>
                        </m:den>
                      </m:f>
                    </m:oMath>
                  </m:oMathPara>
                </a14:m>
                <a:endParaRPr lang="en-US" sz="2400" dirty="0"/>
              </a:p>
            </p:txBody>
          </p:sp>
        </mc:Choice>
        <mc:Fallback>
          <p:sp>
            <p:nvSpPr>
              <p:cNvPr id="5" name="TextBox 4">
                <a:extLst>
                  <a:ext uri="{FF2B5EF4-FFF2-40B4-BE49-F238E27FC236}">
                    <a16:creationId xmlns:a16="http://schemas.microsoft.com/office/drawing/2014/main" id="{18D43221-3A1B-47F3-970A-DE40D27C3855}"/>
                  </a:ext>
                </a:extLst>
              </p:cNvPr>
              <p:cNvSpPr txBox="1">
                <a:spLocks noRot="1" noChangeAspect="1" noMove="1" noResize="1" noEditPoints="1" noAdjustHandles="1" noChangeArrowheads="1" noChangeShapeType="1" noTextEdit="1"/>
              </p:cNvSpPr>
              <p:nvPr/>
            </p:nvSpPr>
            <p:spPr>
              <a:xfrm>
                <a:off x="4541672" y="4816827"/>
                <a:ext cx="3380605" cy="883768"/>
              </a:xfrm>
              <a:prstGeom prst="rect">
                <a:avLst/>
              </a:prstGeom>
              <a:blipFill>
                <a:blip r:embed="rId4"/>
                <a:stretch>
                  <a:fillRect/>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69881E6E-4A26-4374-A8D1-8D8437961B27}"/>
              </a:ext>
            </a:extLst>
          </p:cNvPr>
          <p:cNvSpPr/>
          <p:nvPr/>
        </p:nvSpPr>
        <p:spPr>
          <a:xfrm>
            <a:off x="1399264" y="3858730"/>
            <a:ext cx="9665423" cy="369332"/>
          </a:xfrm>
          <a:prstGeom prst="rect">
            <a:avLst/>
          </a:prstGeom>
        </p:spPr>
        <p:txBody>
          <a:bodyPr wrap="square">
            <a:spAutoFit/>
          </a:bodyPr>
          <a:lstStyle/>
          <a:p>
            <a:pPr algn="ctr"/>
            <a:r>
              <a:rPr lang="en-US" i="1" dirty="0"/>
              <a:t>When H* = ~H, the </a:t>
            </a:r>
            <a:r>
              <a:rPr lang="en-US" i="1" dirty="0">
                <a:solidFill>
                  <a:srgbClr val="7030A0"/>
                </a:solidFill>
              </a:rPr>
              <a:t>odds </a:t>
            </a:r>
            <a:r>
              <a:rPr lang="en-US" i="1" dirty="0"/>
              <a:t>of a hypothesis is its probability divided by the probability of its negation.</a:t>
            </a:r>
          </a:p>
        </p:txBody>
      </p:sp>
      <p:sp>
        <p:nvSpPr>
          <p:cNvPr id="7" name="Rectangle 6">
            <a:extLst>
              <a:ext uri="{FF2B5EF4-FFF2-40B4-BE49-F238E27FC236}">
                <a16:creationId xmlns:a16="http://schemas.microsoft.com/office/drawing/2014/main" id="{87EF5AC4-D1DC-4931-AB92-B4EC9483DE2A}"/>
              </a:ext>
            </a:extLst>
          </p:cNvPr>
          <p:cNvSpPr/>
          <p:nvPr/>
        </p:nvSpPr>
        <p:spPr>
          <a:xfrm>
            <a:off x="1149415" y="5820676"/>
            <a:ext cx="10165291" cy="646331"/>
          </a:xfrm>
          <a:prstGeom prst="rect">
            <a:avLst/>
          </a:prstGeom>
        </p:spPr>
        <p:txBody>
          <a:bodyPr wrap="square">
            <a:spAutoFit/>
          </a:bodyPr>
          <a:lstStyle/>
          <a:p>
            <a:pPr algn="ctr"/>
            <a:r>
              <a:rPr lang="en-US" i="1" dirty="0"/>
              <a:t>When H* = ~H, the </a:t>
            </a:r>
            <a:r>
              <a:rPr lang="en-US" i="1" dirty="0">
                <a:solidFill>
                  <a:srgbClr val="7030A0"/>
                </a:solidFill>
              </a:rPr>
              <a:t>likelihood ratio </a:t>
            </a:r>
            <a:r>
              <a:rPr lang="en-US" i="1" dirty="0"/>
              <a:t>is the degree to which the hypothesis H surpasses its negation as a predictor of the evidence E.</a:t>
            </a:r>
          </a:p>
        </p:txBody>
      </p:sp>
      <p:sp>
        <p:nvSpPr>
          <p:cNvPr id="10" name="Rectangle 9">
            <a:extLst>
              <a:ext uri="{FF2B5EF4-FFF2-40B4-BE49-F238E27FC236}">
                <a16:creationId xmlns:a16="http://schemas.microsoft.com/office/drawing/2014/main" id="{DF68DE3E-1026-4DA9-9F64-7411E3CED849}"/>
              </a:ext>
            </a:extLst>
          </p:cNvPr>
          <p:cNvSpPr/>
          <p:nvPr/>
        </p:nvSpPr>
        <p:spPr>
          <a:xfrm>
            <a:off x="1399262" y="1925428"/>
            <a:ext cx="9665423" cy="369332"/>
          </a:xfrm>
          <a:prstGeom prst="rect">
            <a:avLst/>
          </a:prstGeom>
        </p:spPr>
        <p:txBody>
          <a:bodyPr wrap="square">
            <a:spAutoFit/>
          </a:bodyPr>
          <a:lstStyle/>
          <a:p>
            <a:pPr algn="ctr"/>
            <a:r>
              <a:rPr lang="en-US" i="1" dirty="0"/>
              <a:t>The degree by which knowing E makes H more or less predictable</a:t>
            </a:r>
          </a:p>
        </p:txBody>
      </p:sp>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439304DC-920C-40DD-ACD7-BD82F2B32D1B}"/>
                  </a:ext>
                </a:extLst>
              </p:cNvPr>
              <p:cNvSpPr txBox="1"/>
              <p:nvPr/>
            </p:nvSpPr>
            <p:spPr>
              <a:xfrm>
                <a:off x="4729408" y="951255"/>
                <a:ext cx="2692019" cy="86132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𝐏𝐑</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𝐻</m:t>
                          </m:r>
                          <m:r>
                            <a:rPr lang="en-US" sz="2400" b="0" i="1" smtClean="0">
                              <a:latin typeface="Cambria Math" panose="02040503050406030204" pitchFamily="18" charset="0"/>
                            </a:rPr>
                            <m:t>,</m:t>
                          </m:r>
                          <m:r>
                            <a:rPr lang="en-US" sz="2400" b="0" i="1" smtClean="0">
                              <a:latin typeface="Cambria Math" panose="02040503050406030204" pitchFamily="18" charset="0"/>
                            </a:rPr>
                            <m:t>𝐸</m:t>
                          </m:r>
                        </m:e>
                      </m:d>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1" i="0" smtClean="0">
                                  <a:latin typeface="Cambria Math" panose="02040503050406030204" pitchFamily="18" charset="0"/>
                                </a:rPr>
                                <m:t>𝐏</m:t>
                              </m:r>
                            </m:e>
                            <m:sub>
                              <m:r>
                                <a:rPr lang="en-US" sz="2400" b="0" i="1" smtClean="0">
                                  <a:latin typeface="Cambria Math" panose="02040503050406030204" pitchFamily="18" charset="0"/>
                                </a:rPr>
                                <m:t>𝐸</m:t>
                              </m:r>
                            </m:sub>
                          </m:sSub>
                          <m:r>
                            <a:rPr lang="en-US" sz="2400" b="0" i="1" smtClean="0">
                              <a:latin typeface="Cambria Math" panose="02040503050406030204" pitchFamily="18" charset="0"/>
                            </a:rPr>
                            <m:t>(</m:t>
                          </m:r>
                          <m:r>
                            <a:rPr lang="en-US" sz="2400" b="0" i="1" smtClean="0">
                              <a:latin typeface="Cambria Math" panose="02040503050406030204" pitchFamily="18" charset="0"/>
                            </a:rPr>
                            <m:t>𝐻</m:t>
                          </m:r>
                          <m:r>
                            <a:rPr lang="en-US" sz="2400" b="0" i="1" smtClean="0">
                              <a:latin typeface="Cambria Math" panose="02040503050406030204" pitchFamily="18" charset="0"/>
                            </a:rPr>
                            <m:t>)</m:t>
                          </m:r>
                        </m:num>
                        <m:den>
                          <m:r>
                            <a:rPr lang="en-US" sz="2400" b="1" i="0" smtClean="0">
                              <a:latin typeface="Cambria Math" panose="02040503050406030204" pitchFamily="18" charset="0"/>
                            </a:rPr>
                            <m:t>𝐏</m:t>
                          </m:r>
                          <m:r>
                            <a:rPr lang="en-US" sz="2400" b="0" i="1" smtClean="0">
                              <a:latin typeface="Cambria Math" panose="02040503050406030204" pitchFamily="18" charset="0"/>
                            </a:rPr>
                            <m:t>(</m:t>
                          </m:r>
                          <m:r>
                            <a:rPr lang="en-US" sz="2400" b="0" i="1" smtClean="0">
                              <a:latin typeface="Cambria Math" panose="02040503050406030204" pitchFamily="18" charset="0"/>
                            </a:rPr>
                            <m:t>𝐻</m:t>
                          </m:r>
                          <m:r>
                            <a:rPr lang="en-US" sz="2400" b="0" i="1" smtClean="0">
                              <a:latin typeface="Cambria Math" panose="02040503050406030204" pitchFamily="18" charset="0"/>
                            </a:rPr>
                            <m:t>)</m:t>
                          </m:r>
                        </m:den>
                      </m:f>
                    </m:oMath>
                  </m:oMathPara>
                </a14:m>
                <a:endParaRPr lang="en-US" sz="2400" dirty="0"/>
              </a:p>
            </p:txBody>
          </p:sp>
        </mc:Choice>
        <mc:Fallback>
          <p:sp>
            <p:nvSpPr>
              <p:cNvPr id="11" name="TextBox 10">
                <a:extLst>
                  <a:ext uri="{FF2B5EF4-FFF2-40B4-BE49-F238E27FC236}">
                    <a16:creationId xmlns:a16="http://schemas.microsoft.com/office/drawing/2014/main" id="{439304DC-920C-40DD-ACD7-BD82F2B32D1B}"/>
                  </a:ext>
                </a:extLst>
              </p:cNvPr>
              <p:cNvSpPr txBox="1">
                <a:spLocks noRot="1" noChangeAspect="1" noMove="1" noResize="1" noEditPoints="1" noAdjustHandles="1" noChangeArrowheads="1" noChangeShapeType="1" noTextEdit="1"/>
              </p:cNvSpPr>
              <p:nvPr/>
            </p:nvSpPr>
            <p:spPr>
              <a:xfrm>
                <a:off x="4729408" y="951255"/>
                <a:ext cx="2692019" cy="86132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009EF771-7AC0-4FF0-9F52-A94C6FFF983C}"/>
                  </a:ext>
                </a:extLst>
              </p:cNvPr>
              <p:cNvSpPr txBox="1"/>
              <p:nvPr/>
            </p:nvSpPr>
            <p:spPr>
              <a:xfrm>
                <a:off x="6460317" y="2827561"/>
                <a:ext cx="2838020" cy="86132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0" smtClean="0">
                          <a:latin typeface="Cambria Math" panose="02040503050406030204" pitchFamily="18" charset="0"/>
                        </a:rPr>
                        <m:t>𝐎𝐑</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𝐻</m:t>
                          </m:r>
                          <m:r>
                            <a:rPr lang="en-US" sz="2400" b="0" i="1" smtClean="0">
                              <a:latin typeface="Cambria Math" panose="02040503050406030204" pitchFamily="18" charset="0"/>
                            </a:rPr>
                            <m:t>,</m:t>
                          </m:r>
                          <m:r>
                            <a:rPr lang="en-US" sz="2400" b="0" i="1" smtClean="0">
                              <a:latin typeface="Cambria Math" panose="02040503050406030204" pitchFamily="18" charset="0"/>
                            </a:rPr>
                            <m:t>𝐸</m:t>
                          </m:r>
                        </m:e>
                      </m:d>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1" i="0" smtClean="0">
                                  <a:latin typeface="Cambria Math" panose="02040503050406030204" pitchFamily="18" charset="0"/>
                                </a:rPr>
                                <m:t>𝐎</m:t>
                              </m:r>
                            </m:e>
                            <m:sub>
                              <m:r>
                                <a:rPr lang="en-US" sz="2400" b="0" i="1" smtClean="0">
                                  <a:latin typeface="Cambria Math" panose="02040503050406030204" pitchFamily="18" charset="0"/>
                                </a:rPr>
                                <m:t>𝐸</m:t>
                              </m:r>
                            </m:sub>
                          </m:sSub>
                          <m:r>
                            <a:rPr lang="en-US" sz="2400" b="0" i="1" smtClean="0">
                              <a:latin typeface="Cambria Math" panose="02040503050406030204" pitchFamily="18" charset="0"/>
                            </a:rPr>
                            <m:t>(</m:t>
                          </m:r>
                          <m:r>
                            <a:rPr lang="en-US" sz="2400" b="0" i="1" smtClean="0">
                              <a:latin typeface="Cambria Math" panose="02040503050406030204" pitchFamily="18" charset="0"/>
                            </a:rPr>
                            <m:t>𝐻</m:t>
                          </m:r>
                          <m:r>
                            <a:rPr lang="en-US" sz="2400" b="0" i="1" smtClean="0">
                              <a:latin typeface="Cambria Math" panose="02040503050406030204" pitchFamily="18" charset="0"/>
                            </a:rPr>
                            <m:t>)</m:t>
                          </m:r>
                        </m:num>
                        <m:den>
                          <m:r>
                            <a:rPr lang="en-US" sz="2400" b="1" i="0" smtClean="0">
                              <a:latin typeface="Cambria Math" panose="02040503050406030204" pitchFamily="18" charset="0"/>
                            </a:rPr>
                            <m:t>𝐎</m:t>
                          </m:r>
                          <m:r>
                            <a:rPr lang="en-US" sz="2400" b="0" i="1" smtClean="0">
                              <a:latin typeface="Cambria Math" panose="02040503050406030204" pitchFamily="18" charset="0"/>
                            </a:rPr>
                            <m:t>(</m:t>
                          </m:r>
                          <m:r>
                            <a:rPr lang="en-US" sz="2400" b="0" i="1" smtClean="0">
                              <a:latin typeface="Cambria Math" panose="02040503050406030204" pitchFamily="18" charset="0"/>
                            </a:rPr>
                            <m:t>𝐻</m:t>
                          </m:r>
                          <m:r>
                            <a:rPr lang="en-US" sz="2400" b="0" i="1" smtClean="0">
                              <a:latin typeface="Cambria Math" panose="02040503050406030204" pitchFamily="18" charset="0"/>
                            </a:rPr>
                            <m:t>)</m:t>
                          </m:r>
                        </m:den>
                      </m:f>
                    </m:oMath>
                  </m:oMathPara>
                </a14:m>
                <a:endParaRPr lang="en-US" sz="2400" dirty="0"/>
              </a:p>
            </p:txBody>
          </p:sp>
        </mc:Choice>
        <mc:Fallback>
          <p:sp>
            <p:nvSpPr>
              <p:cNvPr id="12" name="TextBox 11">
                <a:extLst>
                  <a:ext uri="{FF2B5EF4-FFF2-40B4-BE49-F238E27FC236}">
                    <a16:creationId xmlns:a16="http://schemas.microsoft.com/office/drawing/2014/main" id="{009EF771-7AC0-4FF0-9F52-A94C6FFF983C}"/>
                  </a:ext>
                </a:extLst>
              </p:cNvPr>
              <p:cNvSpPr txBox="1">
                <a:spLocks noRot="1" noChangeAspect="1" noMove="1" noResize="1" noEditPoints="1" noAdjustHandles="1" noChangeArrowheads="1" noChangeShapeType="1" noTextEdit="1"/>
              </p:cNvSpPr>
              <p:nvPr/>
            </p:nvSpPr>
            <p:spPr>
              <a:xfrm>
                <a:off x="6460317" y="2827561"/>
                <a:ext cx="2838020" cy="861326"/>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71235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2" end="1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69C20-E298-4C9A-8DD5-78F59D6BAB72}"/>
              </a:ext>
            </a:extLst>
          </p:cNvPr>
          <p:cNvSpPr>
            <a:spLocks noGrp="1"/>
          </p:cNvSpPr>
          <p:nvPr>
            <p:ph type="title"/>
          </p:nvPr>
        </p:nvSpPr>
        <p:spPr>
          <a:xfrm>
            <a:off x="333154" y="-148299"/>
            <a:ext cx="10515600" cy="1325563"/>
          </a:xfrm>
        </p:spPr>
        <p:txBody>
          <a:bodyPr>
            <a:normAutofit/>
          </a:bodyPr>
          <a:lstStyle/>
          <a:p>
            <a:r>
              <a:rPr lang="en-US" sz="3200" dirty="0"/>
              <a:t>Bayes’ Theorem</a:t>
            </a:r>
          </a:p>
        </p:txBody>
      </p:sp>
      <p:sp>
        <p:nvSpPr>
          <p:cNvPr id="5" name="TextBox 4">
            <a:extLst>
              <a:ext uri="{FF2B5EF4-FFF2-40B4-BE49-F238E27FC236}">
                <a16:creationId xmlns:a16="http://schemas.microsoft.com/office/drawing/2014/main" id="{1C097263-6EF1-493F-B0AC-DF1860E5B6B9}"/>
              </a:ext>
            </a:extLst>
          </p:cNvPr>
          <p:cNvSpPr txBox="1"/>
          <p:nvPr/>
        </p:nvSpPr>
        <p:spPr>
          <a:xfrm>
            <a:off x="7054448" y="6139796"/>
            <a:ext cx="3918958" cy="646331"/>
          </a:xfrm>
          <a:prstGeom prst="rect">
            <a:avLst/>
          </a:prstGeom>
          <a:noFill/>
        </p:spPr>
        <p:txBody>
          <a:bodyPr wrap="none" rtlCol="0">
            <a:spAutoFit/>
          </a:bodyPr>
          <a:lstStyle/>
          <a:p>
            <a:r>
              <a:rPr lang="en-US" dirty="0"/>
              <a:t>British cleric Thomas Bayes (1701-1761)</a:t>
            </a:r>
          </a:p>
          <a:p>
            <a:endParaRPr lang="en-US" dirty="0"/>
          </a:p>
        </p:txBody>
      </p:sp>
      <p:pic>
        <p:nvPicPr>
          <p:cNvPr id="1026" name="Picture 2" descr="Thomas Bayes - Wikipedia">
            <a:extLst>
              <a:ext uri="{FF2B5EF4-FFF2-40B4-BE49-F238E27FC236}">
                <a16:creationId xmlns:a16="http://schemas.microsoft.com/office/drawing/2014/main" id="{FE773032-3AD0-4110-B184-18C378D915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4997" y="1291338"/>
            <a:ext cx="4197860" cy="449637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8C25230-CCAC-46F3-B7F4-6BFAD8ED0392}"/>
              </a:ext>
            </a:extLst>
          </p:cNvPr>
          <p:cNvPicPr>
            <a:picLocks noChangeAspect="1"/>
          </p:cNvPicPr>
          <p:nvPr/>
        </p:nvPicPr>
        <p:blipFill rotWithShape="1">
          <a:blip r:embed="rId4"/>
          <a:srcRect b="7798"/>
          <a:stretch/>
        </p:blipFill>
        <p:spPr>
          <a:xfrm>
            <a:off x="792620" y="1177264"/>
            <a:ext cx="4103628" cy="4753753"/>
          </a:xfrm>
          <a:prstGeom prst="rect">
            <a:avLst/>
          </a:prstGeom>
        </p:spPr>
      </p:pic>
      <p:sp>
        <p:nvSpPr>
          <p:cNvPr id="7" name="TextBox 6">
            <a:extLst>
              <a:ext uri="{FF2B5EF4-FFF2-40B4-BE49-F238E27FC236}">
                <a16:creationId xmlns:a16="http://schemas.microsoft.com/office/drawing/2014/main" id="{D418440C-83CE-4D5E-96B7-A4E30F79FAA4}"/>
              </a:ext>
            </a:extLst>
          </p:cNvPr>
          <p:cNvSpPr txBox="1"/>
          <p:nvPr/>
        </p:nvSpPr>
        <p:spPr>
          <a:xfrm>
            <a:off x="333154" y="6001296"/>
            <a:ext cx="4876409" cy="923330"/>
          </a:xfrm>
          <a:prstGeom prst="rect">
            <a:avLst/>
          </a:prstGeom>
          <a:noFill/>
        </p:spPr>
        <p:txBody>
          <a:bodyPr wrap="square" rtlCol="0">
            <a:spAutoFit/>
          </a:bodyPr>
          <a:lstStyle/>
          <a:p>
            <a:pPr algn="ctr"/>
            <a:r>
              <a:rPr lang="en-US" dirty="0"/>
              <a:t>“An Essay Toward Solving a Problem in the Doctrine of Chances” (1763)</a:t>
            </a:r>
          </a:p>
          <a:p>
            <a:pPr marL="285750" indent="-285750" algn="ctr">
              <a:buFont typeface="Arial" panose="020B0604020202020204" pitchFamily="34" charset="0"/>
              <a:buChar char="•"/>
            </a:pPr>
            <a:endParaRPr lang="en-US" dirty="0"/>
          </a:p>
        </p:txBody>
      </p:sp>
    </p:spTree>
    <p:extLst>
      <p:ext uri="{BB962C8B-B14F-4D97-AF65-F5344CB8AC3E}">
        <p14:creationId xmlns:p14="http://schemas.microsoft.com/office/powerpoint/2010/main" val="25103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69C20-E298-4C9A-8DD5-78F59D6BAB72}"/>
              </a:ext>
            </a:extLst>
          </p:cNvPr>
          <p:cNvSpPr>
            <a:spLocks noGrp="1"/>
          </p:cNvSpPr>
          <p:nvPr>
            <p:ph type="title"/>
          </p:nvPr>
        </p:nvSpPr>
        <p:spPr>
          <a:xfrm>
            <a:off x="333154" y="-148299"/>
            <a:ext cx="10515600" cy="1325563"/>
          </a:xfrm>
        </p:spPr>
        <p:txBody>
          <a:bodyPr>
            <a:normAutofit/>
          </a:bodyPr>
          <a:lstStyle/>
          <a:p>
            <a:r>
              <a:rPr lang="en-US" sz="3200" dirty="0"/>
              <a:t>Special Forms of Bayes’ Theorem</a:t>
            </a:r>
          </a:p>
        </p:txBody>
      </p:sp>
      <p:sp>
        <p:nvSpPr>
          <p:cNvPr id="11" name="Rectangle 10">
            <a:extLst>
              <a:ext uri="{FF2B5EF4-FFF2-40B4-BE49-F238E27FC236}">
                <a16:creationId xmlns:a16="http://schemas.microsoft.com/office/drawing/2014/main" id="{6D9A1B36-F6B6-4546-AF0A-14048FC14A6B}"/>
              </a:ext>
            </a:extLst>
          </p:cNvPr>
          <p:cNvSpPr/>
          <p:nvPr/>
        </p:nvSpPr>
        <p:spPr>
          <a:xfrm>
            <a:off x="487928" y="1087740"/>
            <a:ext cx="11163052" cy="1004570"/>
          </a:xfrm>
          <a:prstGeom prst="rect">
            <a:avLst/>
          </a:prstGeom>
        </p:spPr>
        <p:txBody>
          <a:bodyPr wrap="square">
            <a:spAutoFit/>
          </a:bodyPr>
          <a:lstStyle/>
          <a:p>
            <a:r>
              <a:rPr lang="en-US" dirty="0"/>
              <a:t>Formula:</a:t>
            </a:r>
            <a:endParaRPr lang="en-US" sz="2800" i="1" dirty="0"/>
          </a:p>
          <a:p>
            <a:pPr algn="ctr">
              <a:lnSpc>
                <a:spcPct val="200000"/>
              </a:lnSpc>
            </a:pPr>
            <a:r>
              <a:rPr lang="en-US" sz="2400" i="1" dirty="0"/>
              <a:t>Conditional probability </a:t>
            </a:r>
            <a:r>
              <a:rPr lang="en-US" sz="2400" dirty="0"/>
              <a:t>= </a:t>
            </a:r>
            <a:r>
              <a:rPr lang="en-US" sz="2400" i="1" dirty="0"/>
              <a:t>unconditional probability </a:t>
            </a:r>
            <a:r>
              <a:rPr lang="en-US" sz="2400" dirty="0"/>
              <a:t>X</a:t>
            </a:r>
            <a:r>
              <a:rPr lang="en-US" sz="2400" i="1" dirty="0"/>
              <a:t> predictive power</a:t>
            </a:r>
          </a:p>
        </p:txBody>
      </p:sp>
      <p:sp>
        <p:nvSpPr>
          <p:cNvPr id="4" name="TextBox 3">
            <a:extLst>
              <a:ext uri="{FF2B5EF4-FFF2-40B4-BE49-F238E27FC236}">
                <a16:creationId xmlns:a16="http://schemas.microsoft.com/office/drawing/2014/main" id="{9A062F1A-2EE3-4145-8D40-1B7AE1A94A7B}"/>
              </a:ext>
            </a:extLst>
          </p:cNvPr>
          <p:cNvSpPr txBox="1"/>
          <p:nvPr/>
        </p:nvSpPr>
        <p:spPr>
          <a:xfrm>
            <a:off x="487928" y="2319449"/>
            <a:ext cx="10698232" cy="646331"/>
          </a:xfrm>
          <a:prstGeom prst="rect">
            <a:avLst/>
          </a:prstGeom>
          <a:noFill/>
        </p:spPr>
        <p:txBody>
          <a:bodyPr wrap="square" rtlCol="0">
            <a:spAutoFit/>
          </a:bodyPr>
          <a:lstStyle/>
          <a:p>
            <a:pPr algn="ctr"/>
            <a:r>
              <a:rPr lang="en-US" dirty="0"/>
              <a:t>“The various versions of Bayes’ Theorem differ only with respect to the functions used to express unconditional probabilities and predictive power.”</a:t>
            </a:r>
          </a:p>
        </p:txBody>
      </p:sp>
      <mc:AlternateContent xmlns:mc="http://schemas.openxmlformats.org/markup-compatibility/2006">
        <mc:Choice xmlns:a14="http://schemas.microsoft.com/office/drawing/2010/main" Requires="a14">
          <p:graphicFrame>
            <p:nvGraphicFramePr>
              <p:cNvPr id="8" name="Table 7">
                <a:extLst>
                  <a:ext uri="{FF2B5EF4-FFF2-40B4-BE49-F238E27FC236}">
                    <a16:creationId xmlns:a16="http://schemas.microsoft.com/office/drawing/2014/main" id="{4BBBC018-CF44-4E14-8737-BD61B9748A1D}"/>
                  </a:ext>
                </a:extLst>
              </p:cNvPr>
              <p:cNvGraphicFramePr>
                <a:graphicFrameLocks noGrp="1"/>
              </p:cNvGraphicFramePr>
              <p:nvPr>
                <p:extLst>
                  <p:ext uri="{D42A27DB-BD31-4B8C-83A1-F6EECF244321}">
                    <p14:modId xmlns:p14="http://schemas.microsoft.com/office/powerpoint/2010/main" val="3936661103"/>
                  </p:ext>
                </p:extLst>
              </p:nvPr>
            </p:nvGraphicFramePr>
            <p:xfrm>
              <a:off x="2343274" y="3103486"/>
              <a:ext cx="7452360" cy="3444240"/>
            </p:xfrm>
            <a:graphic>
              <a:graphicData uri="http://schemas.openxmlformats.org/drawingml/2006/table">
                <a:tbl>
                  <a:tblPr firstRow="1" bandRow="1">
                    <a:tableStyleId>{5940675A-B579-460E-94D1-54222C63F5DA}</a:tableStyleId>
                  </a:tblPr>
                  <a:tblGrid>
                    <a:gridCol w="2282066">
                      <a:extLst>
                        <a:ext uri="{9D8B030D-6E8A-4147-A177-3AD203B41FA5}">
                          <a16:colId xmlns:a16="http://schemas.microsoft.com/office/drawing/2014/main" val="438914957"/>
                        </a:ext>
                      </a:extLst>
                    </a:gridCol>
                    <a:gridCol w="2956560">
                      <a:extLst>
                        <a:ext uri="{9D8B030D-6E8A-4147-A177-3AD203B41FA5}">
                          <a16:colId xmlns:a16="http://schemas.microsoft.com/office/drawing/2014/main" val="983868634"/>
                        </a:ext>
                      </a:extLst>
                    </a:gridCol>
                    <a:gridCol w="2213734">
                      <a:extLst>
                        <a:ext uri="{9D8B030D-6E8A-4147-A177-3AD203B41FA5}">
                          <a16:colId xmlns:a16="http://schemas.microsoft.com/office/drawing/2014/main" val="2643582490"/>
                        </a:ext>
                      </a:extLst>
                    </a:gridCol>
                  </a:tblGrid>
                  <a:tr h="598594">
                    <a:tc>
                      <a:txBody>
                        <a:bodyPr/>
                        <a:lstStyle/>
                        <a:p>
                          <a:pPr algn="ctr"/>
                          <a:r>
                            <a:rPr lang="en-US" sz="2000" b="0" dirty="0"/>
                            <a:t>Form</a:t>
                          </a:r>
                        </a:p>
                      </a:txBody>
                      <a:tcPr anchor="ctr">
                        <a:solidFill>
                          <a:schemeClr val="bg1">
                            <a:lumMod val="95000"/>
                          </a:schemeClr>
                        </a:solidFill>
                      </a:tcPr>
                    </a:tc>
                    <a:tc>
                      <a:txBody>
                        <a:bodyPr/>
                        <a:lstStyle/>
                        <a:p>
                          <a:pPr algn="ctr"/>
                          <a:r>
                            <a:rPr lang="en-US" sz="2000" b="0" dirty="0"/>
                            <a:t>Unconditional Probabilities</a:t>
                          </a:r>
                        </a:p>
                      </a:txBody>
                      <a:tcPr anchor="ctr">
                        <a:solidFill>
                          <a:schemeClr val="bg1">
                            <a:lumMod val="95000"/>
                          </a:schemeClr>
                        </a:solidFill>
                      </a:tcPr>
                    </a:tc>
                    <a:tc>
                      <a:txBody>
                        <a:bodyPr/>
                        <a:lstStyle/>
                        <a:p>
                          <a:pPr algn="ctr"/>
                          <a:r>
                            <a:rPr lang="en-US" sz="2000" b="0" dirty="0"/>
                            <a:t>Predictive Power</a:t>
                          </a:r>
                        </a:p>
                      </a:txBody>
                      <a:tcPr anchor="ctr">
                        <a:solidFill>
                          <a:schemeClr val="bg1">
                            <a:lumMod val="95000"/>
                          </a:schemeClr>
                        </a:solidFill>
                      </a:tcPr>
                    </a:tc>
                    <a:extLst>
                      <a:ext uri="{0D108BD9-81ED-4DB2-BD59-A6C34878D82A}">
                        <a16:rowId xmlns:a16="http://schemas.microsoft.com/office/drawing/2014/main" val="33534906"/>
                      </a:ext>
                    </a:extLst>
                  </a:tr>
                  <a:tr h="629074">
                    <a:tc>
                      <a:txBody>
                        <a:bodyPr/>
                        <a:lstStyle/>
                        <a:p>
                          <a:r>
                            <a:rPr lang="en-US" b="1" dirty="0">
                              <a:solidFill>
                                <a:srgbClr val="7030A0"/>
                              </a:solidFill>
                            </a:rPr>
                            <a:t>Probability Ratio Rule</a:t>
                          </a:r>
                        </a:p>
                        <a:p>
                          <a14:m>
                            <m:oMathPara xmlns:m="http://schemas.openxmlformats.org/officeDocument/2006/math">
                              <m:oMathParaPr>
                                <m:jc m:val="centerGroup"/>
                              </m:oMathParaPr>
                              <m:oMath xmlns:m="http://schemas.openxmlformats.org/officeDocument/2006/math">
                                <m:r>
                                  <a:rPr lang="en-US" b="1" i="0" smtClean="0">
                                    <a:latin typeface="Cambria Math" panose="02040503050406030204" pitchFamily="18" charset="0"/>
                                  </a:rPr>
                                  <m:t>𝐏𝐑</m:t>
                                </m:r>
                                <m:d>
                                  <m:dPr>
                                    <m:ctrlPr>
                                      <a:rPr lang="en-US" b="0" i="1" smtClean="0">
                                        <a:latin typeface="Cambria Math" panose="02040503050406030204" pitchFamily="18" charset="0"/>
                                      </a:rPr>
                                    </m:ctrlPr>
                                  </m:dPr>
                                  <m:e>
                                    <m:r>
                                      <a:rPr lang="en-US" b="0" i="1" smtClean="0">
                                        <a:latin typeface="Cambria Math" panose="02040503050406030204" pitchFamily="18" charset="0"/>
                                      </a:rPr>
                                      <m:t>𝐻</m:t>
                                    </m:r>
                                    <m:r>
                                      <a:rPr lang="en-US" b="0" i="1" smtClean="0">
                                        <a:latin typeface="Cambria Math" panose="02040503050406030204" pitchFamily="18" charset="0"/>
                                      </a:rPr>
                                      <m:t>, </m:t>
                                    </m:r>
                                    <m:r>
                                      <a:rPr lang="en-US" b="0" i="1" smtClean="0">
                                        <a:latin typeface="Cambria Math" panose="02040503050406030204" pitchFamily="18" charset="0"/>
                                      </a:rPr>
                                      <m:t>𝐸</m:t>
                                    </m:r>
                                  </m:e>
                                </m:d>
                                <m:r>
                                  <a:rPr lang="en-US" b="0" i="1" smtClean="0">
                                    <a:latin typeface="Cambria Math" panose="02040503050406030204" pitchFamily="18" charset="0"/>
                                  </a:rPr>
                                  <m:t>=</m:t>
                                </m:r>
                                <m:r>
                                  <a:rPr lang="en-US" b="1" i="0" smtClean="0">
                                    <a:latin typeface="Cambria Math" panose="02040503050406030204" pitchFamily="18" charset="0"/>
                                  </a:rPr>
                                  <m:t>𝐏𝐑</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𝐻</m:t>
                                </m:r>
                                <m:r>
                                  <a:rPr lang="en-US" b="0" i="1" smtClean="0">
                                    <a:latin typeface="Cambria Math" panose="02040503050406030204" pitchFamily="18" charset="0"/>
                                  </a:rPr>
                                  <m:t>)</m:t>
                                </m:r>
                              </m:oMath>
                            </m:oMathPara>
                          </a14:m>
                          <a:endParaRPr lang="en-US" b="1" dirty="0">
                            <a:solidFill>
                              <a:srgbClr val="7030A0"/>
                            </a:solidFill>
                          </a:endParaRPr>
                        </a:p>
                      </a:txBody>
                      <a:tcPr>
                        <a:solidFill>
                          <a:srgbClr val="DBC9F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Probability function</a:t>
                          </a:r>
                        </a:p>
                        <a:p>
                          <a:pPr/>
                          <a14:m>
                            <m:oMathPara xmlns:m="http://schemas.openxmlformats.org/officeDocument/2006/math">
                              <m:oMathParaPr>
                                <m:jc m:val="centerGroup"/>
                              </m:oMathParaPr>
                              <m:oMath xmlns:m="http://schemas.openxmlformats.org/officeDocument/2006/math">
                                <m:r>
                                  <a:rPr lang="en-US" b="1" i="0" smtClean="0">
                                    <a:latin typeface="Cambria Math" panose="02040503050406030204" pitchFamily="18" charset="0"/>
                                  </a:rPr>
                                  <m:t>𝐏</m:t>
                                </m:r>
                                <m:r>
                                  <a:rPr lang="en-US" b="0" i="1" smtClean="0">
                                    <a:latin typeface="Cambria Math" panose="02040503050406030204" pitchFamily="18" charset="0"/>
                                  </a:rPr>
                                  <m:t>(</m:t>
                                </m:r>
                                <m:r>
                                  <a:rPr lang="en-US" b="0" i="1" smtClean="0">
                                    <a:latin typeface="Cambria Math" panose="02040503050406030204" pitchFamily="18" charset="0"/>
                                  </a:rPr>
                                  <m:t>𝐻</m:t>
                                </m:r>
                                <m:r>
                                  <a:rPr lang="en-US" b="0" i="1" smtClean="0">
                                    <a:latin typeface="Cambria Math" panose="02040503050406030204" pitchFamily="18" charset="0"/>
                                  </a:rPr>
                                  <m:t>)</m:t>
                                </m:r>
                              </m:oMath>
                            </m:oMathPara>
                          </a14:m>
                          <a:endParaRPr lang="en-US" dirty="0"/>
                        </a:p>
                      </a:txBody>
                      <a:tcPr>
                        <a:solidFill>
                          <a:srgbClr val="DBC9F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Probability ratio</a:t>
                          </a: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1" i="0" smtClean="0">
                                    <a:latin typeface="Cambria Math" panose="02040503050406030204" pitchFamily="18" charset="0"/>
                                  </a:rPr>
                                  <m:t>𝐏𝐑</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𝐻</m:t>
                                </m:r>
                                <m:r>
                                  <a:rPr lang="en-US" b="0" i="1" smtClean="0">
                                    <a:latin typeface="Cambria Math" panose="02040503050406030204" pitchFamily="18" charset="0"/>
                                  </a:rPr>
                                  <m:t>)</m:t>
                                </m:r>
                              </m:oMath>
                            </m:oMathPara>
                          </a14:m>
                          <a:endParaRPr lang="en-US" dirty="0"/>
                        </a:p>
                        <a:p>
                          <a:endParaRPr lang="en-US" dirty="0"/>
                        </a:p>
                      </a:txBody>
                      <a:tcPr>
                        <a:solidFill>
                          <a:srgbClr val="DBC9F3"/>
                        </a:solidFill>
                      </a:tcPr>
                    </a:tc>
                    <a:extLst>
                      <a:ext uri="{0D108BD9-81ED-4DB2-BD59-A6C34878D82A}">
                        <a16:rowId xmlns:a16="http://schemas.microsoft.com/office/drawing/2014/main" val="829290458"/>
                      </a:ext>
                    </a:extLst>
                  </a:tr>
                  <a:tr h="190951">
                    <a:tc>
                      <a:txBody>
                        <a:bodyPr/>
                        <a:lstStyle/>
                        <a:p>
                          <a:r>
                            <a:rPr lang="en-US" b="1" dirty="0">
                              <a:solidFill>
                                <a:schemeClr val="accent5"/>
                              </a:solidFill>
                            </a:rPr>
                            <a:t>Odds Ratio Rule</a:t>
                          </a:r>
                        </a:p>
                        <a:p>
                          <a14:m>
                            <m:oMathPara xmlns:m="http://schemas.openxmlformats.org/officeDocument/2006/math">
                              <m:oMathParaPr>
                                <m:jc m:val="centerGroup"/>
                              </m:oMathParaPr>
                              <m:oMath xmlns:m="http://schemas.openxmlformats.org/officeDocument/2006/math">
                                <m:r>
                                  <a:rPr lang="en-US" b="1" i="0" smtClean="0">
                                    <a:latin typeface="Cambria Math" panose="02040503050406030204" pitchFamily="18" charset="0"/>
                                  </a:rPr>
                                  <m:t>𝐎𝐑</m:t>
                                </m:r>
                                <m:d>
                                  <m:dPr>
                                    <m:ctrlPr>
                                      <a:rPr lang="en-US" b="0" i="1" smtClean="0">
                                        <a:latin typeface="Cambria Math" panose="02040503050406030204" pitchFamily="18" charset="0"/>
                                      </a:rPr>
                                    </m:ctrlPr>
                                  </m:dPr>
                                  <m:e>
                                    <m:r>
                                      <a:rPr lang="en-US" b="0" i="1" smtClean="0">
                                        <a:latin typeface="Cambria Math" panose="02040503050406030204" pitchFamily="18" charset="0"/>
                                      </a:rPr>
                                      <m:t>𝐻</m:t>
                                    </m:r>
                                    <m:r>
                                      <a:rPr lang="en-US" b="0" i="1" smtClean="0">
                                        <a:latin typeface="Cambria Math" panose="02040503050406030204" pitchFamily="18" charset="0"/>
                                      </a:rPr>
                                      <m:t>, </m:t>
                                    </m:r>
                                    <m:r>
                                      <a:rPr lang="en-US" b="0" i="1" smtClean="0">
                                        <a:latin typeface="Cambria Math" panose="02040503050406030204" pitchFamily="18" charset="0"/>
                                      </a:rPr>
                                      <m:t>𝐸</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𝐻</m:t>
                                    </m:r>
                                  </m:sub>
                                </m:sSub>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m:t>
                                    </m:r>
                                    <m:r>
                                      <a:rPr lang="en-US" b="0" i="1" smtClean="0">
                                        <a:latin typeface="Cambria Math" panose="02040503050406030204" pitchFamily="18" charset="0"/>
                                      </a:rPr>
                                      <m:t>𝐻</m:t>
                                    </m:r>
                                  </m:sub>
                                </m:sSub>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oMath>
                            </m:oMathPara>
                          </a14:m>
                          <a:endParaRPr lang="en-US" b="1" dirty="0">
                            <a:solidFill>
                              <a:schemeClr val="accent5"/>
                            </a:solidFill>
                          </a:endParaRP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Odds function</a:t>
                          </a:r>
                          <a:endParaRPr lang="en-US" b="0" i="0" dirty="0">
                            <a:solidFill>
                              <a:schemeClr val="tx1"/>
                            </a:solidFill>
                            <a:latin typeface="Cambria Math"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1" i="0" smtClean="0">
                                    <a:latin typeface="Cambria Math" panose="02040503050406030204" pitchFamily="18" charset="0"/>
                                  </a:rPr>
                                  <m:t>𝐎</m:t>
                                </m:r>
                                <m:r>
                                  <a:rPr lang="en-US" b="0" i="1" smtClean="0">
                                    <a:latin typeface="Cambria Math" panose="02040503050406030204" pitchFamily="18" charset="0"/>
                                  </a:rPr>
                                  <m:t>(</m:t>
                                </m:r>
                                <m:r>
                                  <a:rPr lang="en-US" b="0" i="1" smtClean="0">
                                    <a:latin typeface="Cambria Math" panose="02040503050406030204" pitchFamily="18" charset="0"/>
                                  </a:rPr>
                                  <m:t>𝐻</m:t>
                                </m:r>
                                <m:r>
                                  <a:rPr lang="en-US" b="0" i="1" smtClean="0">
                                    <a:latin typeface="Cambria Math" panose="02040503050406030204" pitchFamily="18" charset="0"/>
                                  </a:rPr>
                                  <m:t>)</m:t>
                                </m:r>
                              </m:oMath>
                            </m:oMathPara>
                          </a14:m>
                          <a:endParaRPr lang="en-US" dirty="0"/>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Likelihood ratio</a:t>
                          </a:r>
                          <a:endParaRPr lang="en-US" b="1" i="0" dirty="0">
                            <a:latin typeface="Cambria Math"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1" i="0" smtClean="0">
                                    <a:latin typeface="Cambria Math" panose="02040503050406030204" pitchFamily="18" charset="0"/>
                                  </a:rPr>
                                  <m:t>𝐋𝐑</m:t>
                                </m:r>
                                <m:r>
                                  <a:rPr lang="en-US" b="0" i="1" smtClean="0">
                                    <a:latin typeface="Cambria Math" panose="02040503050406030204" pitchFamily="18" charset="0"/>
                                  </a:rPr>
                                  <m:t>(</m:t>
                                </m:r>
                                <m:r>
                                  <a:rPr lang="en-US" b="0" i="1" smtClean="0">
                                    <a:latin typeface="Cambria Math" panose="02040503050406030204" pitchFamily="18" charset="0"/>
                                  </a:rPr>
                                  <m:t>𝐻</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oMath>
                            </m:oMathPara>
                          </a14:m>
                          <a:endParaRPr lang="en-US" dirty="0"/>
                        </a:p>
                        <a:p>
                          <a:endParaRPr lang="en-US" dirty="0"/>
                        </a:p>
                      </a:txBody>
                      <a:tcPr>
                        <a:solidFill>
                          <a:schemeClr val="accent1">
                            <a:lumMod val="20000"/>
                            <a:lumOff val="80000"/>
                          </a:schemeClr>
                        </a:solidFill>
                      </a:tcPr>
                    </a:tc>
                    <a:extLst>
                      <a:ext uri="{0D108BD9-81ED-4DB2-BD59-A6C34878D82A}">
                        <a16:rowId xmlns:a16="http://schemas.microsoft.com/office/drawing/2014/main" val="390728562"/>
                      </a:ext>
                    </a:extLst>
                  </a:tr>
                  <a:tr h="591532">
                    <a:tc>
                      <a:txBody>
                        <a:bodyPr/>
                        <a:lstStyle/>
                        <a:p>
                          <a:r>
                            <a:rPr lang="en-US" b="1" dirty="0">
                              <a:solidFill>
                                <a:schemeClr val="accent6"/>
                              </a:solidFill>
                            </a:rPr>
                            <a:t>General Form</a:t>
                          </a: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1" i="0" smtClean="0">
                                    <a:latin typeface="Cambria Math" panose="02040503050406030204" pitchFamily="18" charset="0"/>
                                  </a:rPr>
                                  <m:t>𝐁𝐑</m:t>
                                </m:r>
                                <m:d>
                                  <m:dPr>
                                    <m:ctrlPr>
                                      <a:rPr lang="en-US" b="0" i="1" smtClean="0">
                                        <a:latin typeface="Cambria Math" panose="02040503050406030204" pitchFamily="18" charset="0"/>
                                      </a:rPr>
                                    </m:ctrlPr>
                                  </m:dPr>
                                  <m:e>
                                    <m:r>
                                      <a:rPr lang="en-US" b="0" i="1" smtClean="0">
                                        <a:latin typeface="Cambria Math" panose="02040503050406030204" pitchFamily="18" charset="0"/>
                                      </a:rPr>
                                      <m:t>𝐻</m:t>
                                    </m:r>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𝐻</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𝐸</m:t>
                                    </m:r>
                                  </m:e>
                                </m:d>
                                <m:r>
                                  <a:rPr lang="en-US" b="0" i="1" smtClean="0">
                                    <a:latin typeface="Cambria Math" panose="02040503050406030204" pitchFamily="18" charset="0"/>
                                  </a:rPr>
                                  <m:t>=</m:t>
                                </m:r>
                                <m:r>
                                  <a:rPr lang="en-US" b="1" i="0" smtClean="0">
                                    <a:latin typeface="Cambria Math" panose="02040503050406030204" pitchFamily="18" charset="0"/>
                                  </a:rPr>
                                  <m:t>𝐋𝐑</m:t>
                                </m:r>
                                <m:r>
                                  <a:rPr lang="en-US" b="0" i="1" smtClean="0">
                                    <a:latin typeface="Cambria Math" panose="02040503050406030204" pitchFamily="18" charset="0"/>
                                  </a:rPr>
                                  <m:t>(</m:t>
                                </m:r>
                                <m:r>
                                  <a:rPr lang="en-US" b="0" i="1" smtClean="0">
                                    <a:latin typeface="Cambria Math" panose="02040503050406030204" pitchFamily="18" charset="0"/>
                                  </a:rPr>
                                  <m:t>𝐻</m:t>
                                </m:r>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𝐻</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oMath>
                            </m:oMathPara>
                          </a14:m>
                          <a:endParaRPr lang="en-US" dirty="0"/>
                        </a:p>
                      </a:txBody>
                      <a:tcP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Relative probability function</a:t>
                          </a:r>
                          <a:endParaRPr lang="en-US" b="0" i="0" dirty="0">
                            <a:solidFill>
                              <a:schemeClr val="tx1"/>
                            </a:solidFill>
                            <a:latin typeface="Cambria Math"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1" i="0" smtClean="0">
                                    <a:latin typeface="Cambria Math" panose="02040503050406030204" pitchFamily="18" charset="0"/>
                                  </a:rPr>
                                  <m:t>𝐁</m:t>
                                </m:r>
                                <m:d>
                                  <m:dPr>
                                    <m:ctrlPr>
                                      <a:rPr lang="en-US" b="0" i="1" smtClean="0">
                                        <a:latin typeface="Cambria Math" panose="02040503050406030204" pitchFamily="18" charset="0"/>
                                      </a:rPr>
                                    </m:ctrlPr>
                                  </m:dPr>
                                  <m:e>
                                    <m:r>
                                      <a:rPr lang="en-US" b="0" i="1" smtClean="0">
                                        <a:latin typeface="Cambria Math" panose="02040503050406030204" pitchFamily="18" charset="0"/>
                                      </a:rPr>
                                      <m:t>𝐻</m:t>
                                    </m:r>
                                  </m:e>
                                </m:d>
                              </m:oMath>
                            </m:oMathPara>
                          </a14:m>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Likelihood ratio</a:t>
                          </a:r>
                          <a:endParaRPr lang="en-US" b="1" i="0" dirty="0">
                            <a:latin typeface="Cambria Math"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1" i="0" smtClean="0">
                                    <a:latin typeface="Cambria Math" panose="02040503050406030204" pitchFamily="18" charset="0"/>
                                  </a:rPr>
                                  <m:t>𝐋𝐑</m:t>
                                </m:r>
                                <m:r>
                                  <a:rPr lang="en-US" b="0" i="1" smtClean="0">
                                    <a:latin typeface="Cambria Math" panose="02040503050406030204" pitchFamily="18" charset="0"/>
                                  </a:rPr>
                                  <m:t>(</m:t>
                                </m:r>
                                <m:r>
                                  <a:rPr lang="en-US" b="0" i="1" smtClean="0">
                                    <a:latin typeface="Cambria Math" panose="02040503050406030204" pitchFamily="18" charset="0"/>
                                  </a:rPr>
                                  <m:t>𝐻</m:t>
                                </m:r>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𝐻</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oMath>
                            </m:oMathPara>
                          </a14:m>
                          <a:endParaRPr lang="en-US" dirty="0"/>
                        </a:p>
                      </a:txBody>
                      <a:tcPr>
                        <a:solidFill>
                          <a:schemeClr val="accent6">
                            <a:lumMod val="20000"/>
                            <a:lumOff val="80000"/>
                          </a:schemeClr>
                        </a:solidFill>
                      </a:tcPr>
                    </a:tc>
                    <a:extLst>
                      <a:ext uri="{0D108BD9-81ED-4DB2-BD59-A6C34878D82A}">
                        <a16:rowId xmlns:a16="http://schemas.microsoft.com/office/drawing/2014/main" val="1111829581"/>
                      </a:ext>
                    </a:extLst>
                  </a:tr>
                </a:tbl>
              </a:graphicData>
            </a:graphic>
          </p:graphicFrame>
        </mc:Choice>
        <mc:Fallback>
          <p:graphicFrame>
            <p:nvGraphicFramePr>
              <p:cNvPr id="8" name="Table 7">
                <a:extLst>
                  <a:ext uri="{FF2B5EF4-FFF2-40B4-BE49-F238E27FC236}">
                    <a16:creationId xmlns:a16="http://schemas.microsoft.com/office/drawing/2014/main" id="{4BBBC018-CF44-4E14-8737-BD61B9748A1D}"/>
                  </a:ext>
                </a:extLst>
              </p:cNvPr>
              <p:cNvGraphicFramePr>
                <a:graphicFrameLocks noGrp="1"/>
              </p:cNvGraphicFramePr>
              <p:nvPr>
                <p:extLst>
                  <p:ext uri="{D42A27DB-BD31-4B8C-83A1-F6EECF244321}">
                    <p14:modId xmlns:p14="http://schemas.microsoft.com/office/powerpoint/2010/main" val="3936661103"/>
                  </p:ext>
                </p:extLst>
              </p:nvPr>
            </p:nvGraphicFramePr>
            <p:xfrm>
              <a:off x="2343274" y="3103486"/>
              <a:ext cx="7452360" cy="3444240"/>
            </p:xfrm>
            <a:graphic>
              <a:graphicData uri="http://schemas.openxmlformats.org/drawingml/2006/table">
                <a:tbl>
                  <a:tblPr firstRow="1" bandRow="1">
                    <a:tableStyleId>{5940675A-B579-460E-94D1-54222C63F5DA}</a:tableStyleId>
                  </a:tblPr>
                  <a:tblGrid>
                    <a:gridCol w="2282066">
                      <a:extLst>
                        <a:ext uri="{9D8B030D-6E8A-4147-A177-3AD203B41FA5}">
                          <a16:colId xmlns:a16="http://schemas.microsoft.com/office/drawing/2014/main" val="438914957"/>
                        </a:ext>
                      </a:extLst>
                    </a:gridCol>
                    <a:gridCol w="2956560">
                      <a:extLst>
                        <a:ext uri="{9D8B030D-6E8A-4147-A177-3AD203B41FA5}">
                          <a16:colId xmlns:a16="http://schemas.microsoft.com/office/drawing/2014/main" val="983868634"/>
                        </a:ext>
                      </a:extLst>
                    </a:gridCol>
                    <a:gridCol w="2213734">
                      <a:extLst>
                        <a:ext uri="{9D8B030D-6E8A-4147-A177-3AD203B41FA5}">
                          <a16:colId xmlns:a16="http://schemas.microsoft.com/office/drawing/2014/main" val="2643582490"/>
                        </a:ext>
                      </a:extLst>
                    </a:gridCol>
                  </a:tblGrid>
                  <a:tr h="701040">
                    <a:tc>
                      <a:txBody>
                        <a:bodyPr/>
                        <a:lstStyle/>
                        <a:p>
                          <a:pPr algn="ctr"/>
                          <a:r>
                            <a:rPr lang="en-US" sz="2000" b="0" dirty="0"/>
                            <a:t>Form</a:t>
                          </a:r>
                        </a:p>
                      </a:txBody>
                      <a:tcPr anchor="ctr">
                        <a:solidFill>
                          <a:schemeClr val="bg1">
                            <a:lumMod val="95000"/>
                          </a:schemeClr>
                        </a:solidFill>
                      </a:tcPr>
                    </a:tc>
                    <a:tc>
                      <a:txBody>
                        <a:bodyPr/>
                        <a:lstStyle/>
                        <a:p>
                          <a:pPr algn="ctr"/>
                          <a:r>
                            <a:rPr lang="en-US" sz="2000" b="0" dirty="0"/>
                            <a:t>Unconditional Probabilities</a:t>
                          </a:r>
                        </a:p>
                      </a:txBody>
                      <a:tcPr anchor="ctr">
                        <a:solidFill>
                          <a:schemeClr val="bg1">
                            <a:lumMod val="95000"/>
                          </a:schemeClr>
                        </a:solidFill>
                      </a:tcPr>
                    </a:tc>
                    <a:tc>
                      <a:txBody>
                        <a:bodyPr/>
                        <a:lstStyle/>
                        <a:p>
                          <a:pPr algn="ctr"/>
                          <a:r>
                            <a:rPr lang="en-US" sz="2000" b="0" dirty="0"/>
                            <a:t>Predictive Power</a:t>
                          </a:r>
                        </a:p>
                      </a:txBody>
                      <a:tcPr anchor="ctr">
                        <a:solidFill>
                          <a:schemeClr val="bg1">
                            <a:lumMod val="95000"/>
                          </a:schemeClr>
                        </a:solidFill>
                      </a:tcPr>
                    </a:tc>
                    <a:extLst>
                      <a:ext uri="{0D108BD9-81ED-4DB2-BD59-A6C34878D82A}">
                        <a16:rowId xmlns:a16="http://schemas.microsoft.com/office/drawing/2014/main" val="33534906"/>
                      </a:ext>
                    </a:extLst>
                  </a:tr>
                  <a:tr h="914400">
                    <a:tc>
                      <a:txBody>
                        <a:bodyPr/>
                        <a:lstStyle/>
                        <a:p>
                          <a:endParaRPr lang="en-US"/>
                        </a:p>
                      </a:txBody>
                      <a:tcPr>
                        <a:blipFill>
                          <a:blip r:embed="rId3"/>
                          <a:stretch>
                            <a:fillRect l="-267" t="-80000" r="-226667" b="-205333"/>
                          </a:stretch>
                        </a:blipFill>
                      </a:tcPr>
                    </a:tc>
                    <a:tc>
                      <a:txBody>
                        <a:bodyPr/>
                        <a:lstStyle/>
                        <a:p>
                          <a:endParaRPr lang="en-US"/>
                        </a:p>
                      </a:txBody>
                      <a:tcPr>
                        <a:blipFill>
                          <a:blip r:embed="rId3"/>
                          <a:stretch>
                            <a:fillRect l="-77526" t="-80000" r="-75258" b="-205333"/>
                          </a:stretch>
                        </a:blipFill>
                      </a:tcPr>
                    </a:tc>
                    <a:tc>
                      <a:txBody>
                        <a:bodyPr/>
                        <a:lstStyle/>
                        <a:p>
                          <a:endParaRPr lang="en-US"/>
                        </a:p>
                      </a:txBody>
                      <a:tcPr>
                        <a:blipFill>
                          <a:blip r:embed="rId3"/>
                          <a:stretch>
                            <a:fillRect l="-237190" t="-80000" r="-551" b="-205333"/>
                          </a:stretch>
                        </a:blipFill>
                      </a:tcPr>
                    </a:tc>
                    <a:extLst>
                      <a:ext uri="{0D108BD9-81ED-4DB2-BD59-A6C34878D82A}">
                        <a16:rowId xmlns:a16="http://schemas.microsoft.com/office/drawing/2014/main" val="829290458"/>
                      </a:ext>
                    </a:extLst>
                  </a:tr>
                  <a:tr h="914400">
                    <a:tc>
                      <a:txBody>
                        <a:bodyPr/>
                        <a:lstStyle/>
                        <a:p>
                          <a:endParaRPr lang="en-US"/>
                        </a:p>
                      </a:txBody>
                      <a:tcPr>
                        <a:blipFill>
                          <a:blip r:embed="rId3"/>
                          <a:stretch>
                            <a:fillRect l="-267" t="-178808" r="-226667" b="-103974"/>
                          </a:stretch>
                        </a:blipFill>
                      </a:tcPr>
                    </a:tc>
                    <a:tc>
                      <a:txBody>
                        <a:bodyPr/>
                        <a:lstStyle/>
                        <a:p>
                          <a:endParaRPr lang="en-US"/>
                        </a:p>
                      </a:txBody>
                      <a:tcPr>
                        <a:blipFill>
                          <a:blip r:embed="rId3"/>
                          <a:stretch>
                            <a:fillRect l="-77526" t="-178808" r="-75258" b="-103974"/>
                          </a:stretch>
                        </a:blipFill>
                      </a:tcPr>
                    </a:tc>
                    <a:tc>
                      <a:txBody>
                        <a:bodyPr/>
                        <a:lstStyle/>
                        <a:p>
                          <a:endParaRPr lang="en-US"/>
                        </a:p>
                      </a:txBody>
                      <a:tcPr>
                        <a:blipFill>
                          <a:blip r:embed="rId3"/>
                          <a:stretch>
                            <a:fillRect l="-237190" t="-178808" r="-551" b="-103974"/>
                          </a:stretch>
                        </a:blipFill>
                      </a:tcPr>
                    </a:tc>
                    <a:extLst>
                      <a:ext uri="{0D108BD9-81ED-4DB2-BD59-A6C34878D82A}">
                        <a16:rowId xmlns:a16="http://schemas.microsoft.com/office/drawing/2014/main" val="390728562"/>
                      </a:ext>
                    </a:extLst>
                  </a:tr>
                  <a:tr h="914400">
                    <a:tc>
                      <a:txBody>
                        <a:bodyPr/>
                        <a:lstStyle/>
                        <a:p>
                          <a:endParaRPr lang="en-US"/>
                        </a:p>
                      </a:txBody>
                      <a:tcPr>
                        <a:blipFill>
                          <a:blip r:embed="rId3"/>
                          <a:stretch>
                            <a:fillRect l="-267" t="-280667" r="-226667" b="-4667"/>
                          </a:stretch>
                        </a:blipFill>
                      </a:tcPr>
                    </a:tc>
                    <a:tc>
                      <a:txBody>
                        <a:bodyPr/>
                        <a:lstStyle/>
                        <a:p>
                          <a:endParaRPr lang="en-US"/>
                        </a:p>
                      </a:txBody>
                      <a:tcPr>
                        <a:blipFill>
                          <a:blip r:embed="rId3"/>
                          <a:stretch>
                            <a:fillRect l="-77526" t="-280667" r="-75258" b="-4667"/>
                          </a:stretch>
                        </a:blipFill>
                      </a:tcPr>
                    </a:tc>
                    <a:tc>
                      <a:txBody>
                        <a:bodyPr/>
                        <a:lstStyle/>
                        <a:p>
                          <a:endParaRPr lang="en-US"/>
                        </a:p>
                      </a:txBody>
                      <a:tcPr>
                        <a:blipFill>
                          <a:blip r:embed="rId3"/>
                          <a:stretch>
                            <a:fillRect l="-237190" t="-280667" r="-551" b="-4667"/>
                          </a:stretch>
                        </a:blipFill>
                      </a:tcPr>
                    </a:tc>
                    <a:extLst>
                      <a:ext uri="{0D108BD9-81ED-4DB2-BD59-A6C34878D82A}">
                        <a16:rowId xmlns:a16="http://schemas.microsoft.com/office/drawing/2014/main" val="1111829581"/>
                      </a:ext>
                    </a:extLst>
                  </a:tr>
                </a:tbl>
              </a:graphicData>
            </a:graphic>
          </p:graphicFrame>
        </mc:Fallback>
      </mc:AlternateContent>
    </p:spTree>
    <p:extLst>
      <p:ext uri="{BB962C8B-B14F-4D97-AF65-F5344CB8AC3E}">
        <p14:creationId xmlns:p14="http://schemas.microsoft.com/office/powerpoint/2010/main" val="3066969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69C20-E298-4C9A-8DD5-78F59D6BAB72}"/>
              </a:ext>
            </a:extLst>
          </p:cNvPr>
          <p:cNvSpPr>
            <a:spLocks noGrp="1"/>
          </p:cNvSpPr>
          <p:nvPr>
            <p:ph type="title"/>
          </p:nvPr>
        </p:nvSpPr>
        <p:spPr>
          <a:xfrm>
            <a:off x="333154" y="-148299"/>
            <a:ext cx="10515600" cy="1325563"/>
          </a:xfrm>
        </p:spPr>
        <p:txBody>
          <a:bodyPr>
            <a:normAutofit/>
          </a:bodyPr>
          <a:lstStyle/>
          <a:p>
            <a:r>
              <a:rPr lang="en-US" sz="3200" dirty="0"/>
              <a:t>Special Forms of Bayes’ Theorem</a:t>
            </a:r>
          </a:p>
        </p:txBody>
      </p:sp>
      <mc:AlternateContent xmlns:mc="http://schemas.openxmlformats.org/markup-compatibility/2006">
        <mc:Choice xmlns:a14="http://schemas.microsoft.com/office/drawing/2010/main" Requires="a14">
          <p:graphicFrame>
            <p:nvGraphicFramePr>
              <p:cNvPr id="8" name="Table 7">
                <a:extLst>
                  <a:ext uri="{FF2B5EF4-FFF2-40B4-BE49-F238E27FC236}">
                    <a16:creationId xmlns:a16="http://schemas.microsoft.com/office/drawing/2014/main" id="{4BBBC018-CF44-4E14-8737-BD61B9748A1D}"/>
                  </a:ext>
                </a:extLst>
              </p:cNvPr>
              <p:cNvGraphicFramePr>
                <a:graphicFrameLocks noGrp="1"/>
              </p:cNvGraphicFramePr>
              <p:nvPr>
                <p:extLst>
                  <p:ext uri="{D42A27DB-BD31-4B8C-83A1-F6EECF244321}">
                    <p14:modId xmlns:p14="http://schemas.microsoft.com/office/powerpoint/2010/main" val="41577910"/>
                  </p:ext>
                </p:extLst>
              </p:nvPr>
            </p:nvGraphicFramePr>
            <p:xfrm>
              <a:off x="2343274" y="3103486"/>
              <a:ext cx="7452360" cy="3444240"/>
            </p:xfrm>
            <a:graphic>
              <a:graphicData uri="http://schemas.openxmlformats.org/drawingml/2006/table">
                <a:tbl>
                  <a:tblPr firstRow="1" bandRow="1">
                    <a:tableStyleId>{5940675A-B579-460E-94D1-54222C63F5DA}</a:tableStyleId>
                  </a:tblPr>
                  <a:tblGrid>
                    <a:gridCol w="2282066">
                      <a:extLst>
                        <a:ext uri="{9D8B030D-6E8A-4147-A177-3AD203B41FA5}">
                          <a16:colId xmlns:a16="http://schemas.microsoft.com/office/drawing/2014/main" val="438914957"/>
                        </a:ext>
                      </a:extLst>
                    </a:gridCol>
                    <a:gridCol w="2956560">
                      <a:extLst>
                        <a:ext uri="{9D8B030D-6E8A-4147-A177-3AD203B41FA5}">
                          <a16:colId xmlns:a16="http://schemas.microsoft.com/office/drawing/2014/main" val="983868634"/>
                        </a:ext>
                      </a:extLst>
                    </a:gridCol>
                    <a:gridCol w="2213734">
                      <a:extLst>
                        <a:ext uri="{9D8B030D-6E8A-4147-A177-3AD203B41FA5}">
                          <a16:colId xmlns:a16="http://schemas.microsoft.com/office/drawing/2014/main" val="2643582490"/>
                        </a:ext>
                      </a:extLst>
                    </a:gridCol>
                  </a:tblGrid>
                  <a:tr h="598594">
                    <a:tc>
                      <a:txBody>
                        <a:bodyPr/>
                        <a:lstStyle/>
                        <a:p>
                          <a:pPr algn="ctr"/>
                          <a:r>
                            <a:rPr lang="en-US" sz="2000" b="0" dirty="0"/>
                            <a:t>Form</a:t>
                          </a:r>
                        </a:p>
                      </a:txBody>
                      <a:tcPr anchor="ctr">
                        <a:solidFill>
                          <a:schemeClr val="bg1">
                            <a:lumMod val="95000"/>
                          </a:schemeClr>
                        </a:solidFill>
                      </a:tcPr>
                    </a:tc>
                    <a:tc>
                      <a:txBody>
                        <a:bodyPr/>
                        <a:lstStyle/>
                        <a:p>
                          <a:pPr algn="ctr"/>
                          <a:r>
                            <a:rPr lang="en-US" sz="2000" b="0" dirty="0"/>
                            <a:t>Unconditional Probabilities</a:t>
                          </a:r>
                        </a:p>
                      </a:txBody>
                      <a:tcPr anchor="ctr">
                        <a:solidFill>
                          <a:schemeClr val="bg1">
                            <a:lumMod val="95000"/>
                          </a:schemeClr>
                        </a:solidFill>
                      </a:tcPr>
                    </a:tc>
                    <a:tc>
                      <a:txBody>
                        <a:bodyPr/>
                        <a:lstStyle/>
                        <a:p>
                          <a:pPr algn="ctr"/>
                          <a:r>
                            <a:rPr lang="en-US" sz="2000" b="0" dirty="0"/>
                            <a:t>Predictive Power</a:t>
                          </a:r>
                        </a:p>
                      </a:txBody>
                      <a:tcPr anchor="ctr">
                        <a:solidFill>
                          <a:schemeClr val="bg1">
                            <a:lumMod val="95000"/>
                          </a:schemeClr>
                        </a:solidFill>
                      </a:tcPr>
                    </a:tc>
                    <a:extLst>
                      <a:ext uri="{0D108BD9-81ED-4DB2-BD59-A6C34878D82A}">
                        <a16:rowId xmlns:a16="http://schemas.microsoft.com/office/drawing/2014/main" val="33534906"/>
                      </a:ext>
                    </a:extLst>
                  </a:tr>
                  <a:tr h="629074">
                    <a:tc>
                      <a:txBody>
                        <a:bodyPr/>
                        <a:lstStyle/>
                        <a:p>
                          <a:r>
                            <a:rPr lang="en-US" b="1" dirty="0">
                              <a:solidFill>
                                <a:srgbClr val="7030A0"/>
                              </a:solidFill>
                            </a:rPr>
                            <a:t>Probability Ratio Rule</a:t>
                          </a:r>
                        </a:p>
                        <a:p>
                          <a:pPr/>
                          <a14:m>
                            <m:oMathPara xmlns:m="http://schemas.openxmlformats.org/officeDocument/2006/math">
                              <m:oMathParaPr>
                                <m:jc m:val="centerGroup"/>
                              </m:oMathParaPr>
                              <m:oMath xmlns:m="http://schemas.openxmlformats.org/officeDocument/2006/math">
                                <m:r>
                                  <a:rPr lang="en-US" b="1" i="0" smtClean="0">
                                    <a:latin typeface="Cambria Math" panose="02040503050406030204" pitchFamily="18" charset="0"/>
                                  </a:rPr>
                                  <m:t>𝐏𝐑</m:t>
                                </m:r>
                                <m:d>
                                  <m:dPr>
                                    <m:ctrlPr>
                                      <a:rPr lang="en-US" b="0" i="1" smtClean="0">
                                        <a:latin typeface="Cambria Math" panose="02040503050406030204" pitchFamily="18" charset="0"/>
                                      </a:rPr>
                                    </m:ctrlPr>
                                  </m:dPr>
                                  <m:e>
                                    <m:r>
                                      <a:rPr lang="en-US" b="0" i="1" smtClean="0">
                                        <a:latin typeface="Cambria Math" panose="02040503050406030204" pitchFamily="18" charset="0"/>
                                      </a:rPr>
                                      <m:t>𝐻</m:t>
                                    </m:r>
                                    <m:r>
                                      <a:rPr lang="en-US" b="0" i="1" smtClean="0">
                                        <a:latin typeface="Cambria Math" panose="02040503050406030204" pitchFamily="18" charset="0"/>
                                      </a:rPr>
                                      <m:t>, </m:t>
                                    </m:r>
                                    <m:r>
                                      <a:rPr lang="en-US" b="0" i="1" smtClean="0">
                                        <a:latin typeface="Cambria Math" panose="02040503050406030204" pitchFamily="18" charset="0"/>
                                      </a:rPr>
                                      <m:t>𝐸</m:t>
                                    </m:r>
                                  </m:e>
                                </m:d>
                                <m:r>
                                  <a:rPr lang="en-US" b="0" i="1" smtClean="0">
                                    <a:latin typeface="Cambria Math" panose="02040503050406030204" pitchFamily="18" charset="0"/>
                                  </a:rPr>
                                  <m:t>=</m:t>
                                </m:r>
                                <m:r>
                                  <a:rPr lang="en-US" b="1" i="0" smtClean="0">
                                    <a:latin typeface="Cambria Math" panose="02040503050406030204" pitchFamily="18" charset="0"/>
                                  </a:rPr>
                                  <m:t>𝐏𝐑</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𝐻</m:t>
                                </m:r>
                                <m:r>
                                  <a:rPr lang="en-US" b="0" i="1" smtClean="0">
                                    <a:latin typeface="Cambria Math" panose="02040503050406030204" pitchFamily="18" charset="0"/>
                                  </a:rPr>
                                  <m:t>)</m:t>
                                </m:r>
                              </m:oMath>
                            </m:oMathPara>
                          </a14:m>
                          <a:endParaRPr lang="en-US" b="1" dirty="0">
                            <a:solidFill>
                              <a:srgbClr val="7030A0"/>
                            </a:solidFill>
                          </a:endParaRPr>
                        </a:p>
                      </a:txBody>
                      <a:tcPr>
                        <a:solidFill>
                          <a:srgbClr val="DBC9F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Probability function</a:t>
                          </a:r>
                        </a:p>
                        <a:p>
                          <a:pPr/>
                          <a14:m>
                            <m:oMathPara xmlns:m="http://schemas.openxmlformats.org/officeDocument/2006/math">
                              <m:oMathParaPr>
                                <m:jc m:val="centerGroup"/>
                              </m:oMathParaPr>
                              <m:oMath xmlns:m="http://schemas.openxmlformats.org/officeDocument/2006/math">
                                <m:r>
                                  <a:rPr lang="en-US" b="1" i="0" smtClean="0">
                                    <a:latin typeface="Cambria Math" panose="02040503050406030204" pitchFamily="18" charset="0"/>
                                  </a:rPr>
                                  <m:t>𝐏</m:t>
                                </m:r>
                                <m:r>
                                  <a:rPr lang="en-US" b="0" i="1" smtClean="0">
                                    <a:latin typeface="Cambria Math" panose="02040503050406030204" pitchFamily="18" charset="0"/>
                                  </a:rPr>
                                  <m:t>(</m:t>
                                </m:r>
                                <m:r>
                                  <a:rPr lang="en-US" b="0" i="1" smtClean="0">
                                    <a:latin typeface="Cambria Math" panose="02040503050406030204" pitchFamily="18" charset="0"/>
                                  </a:rPr>
                                  <m:t>𝐻</m:t>
                                </m:r>
                                <m:r>
                                  <a:rPr lang="en-US" b="0" i="1" smtClean="0">
                                    <a:latin typeface="Cambria Math" panose="02040503050406030204" pitchFamily="18" charset="0"/>
                                  </a:rPr>
                                  <m:t>)</m:t>
                                </m:r>
                              </m:oMath>
                            </m:oMathPara>
                          </a14:m>
                          <a:endParaRPr lang="en-US" dirty="0"/>
                        </a:p>
                      </a:txBody>
                      <a:tcPr>
                        <a:solidFill>
                          <a:srgbClr val="DBC9F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Probability ratio</a:t>
                          </a: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1" i="0" smtClean="0">
                                    <a:latin typeface="Cambria Math" panose="02040503050406030204" pitchFamily="18" charset="0"/>
                                  </a:rPr>
                                  <m:t>𝐏𝐑</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𝐻</m:t>
                                </m:r>
                                <m:r>
                                  <a:rPr lang="en-US" b="0" i="1" smtClean="0">
                                    <a:latin typeface="Cambria Math" panose="02040503050406030204" pitchFamily="18" charset="0"/>
                                  </a:rPr>
                                  <m:t>)</m:t>
                                </m:r>
                              </m:oMath>
                            </m:oMathPara>
                          </a14:m>
                          <a:endParaRPr lang="en-US" dirty="0"/>
                        </a:p>
                        <a:p>
                          <a:endParaRPr lang="en-US" dirty="0"/>
                        </a:p>
                      </a:txBody>
                      <a:tcPr>
                        <a:solidFill>
                          <a:srgbClr val="DBC9F3"/>
                        </a:solidFill>
                      </a:tcPr>
                    </a:tc>
                    <a:extLst>
                      <a:ext uri="{0D108BD9-81ED-4DB2-BD59-A6C34878D82A}">
                        <a16:rowId xmlns:a16="http://schemas.microsoft.com/office/drawing/2014/main" val="829290458"/>
                      </a:ext>
                    </a:extLst>
                  </a:tr>
                  <a:tr h="190951">
                    <a:tc>
                      <a:txBody>
                        <a:bodyPr/>
                        <a:lstStyle/>
                        <a:p>
                          <a:r>
                            <a:rPr lang="en-US" b="1" dirty="0">
                              <a:solidFill>
                                <a:schemeClr val="accent5"/>
                              </a:solidFill>
                            </a:rPr>
                            <a:t>Odds Ratio Rule</a:t>
                          </a:r>
                        </a:p>
                        <a:p>
                          <a:pPr/>
                          <a14:m>
                            <m:oMathPara xmlns:m="http://schemas.openxmlformats.org/officeDocument/2006/math">
                              <m:oMathParaPr>
                                <m:jc m:val="centerGroup"/>
                              </m:oMathParaPr>
                              <m:oMath xmlns:m="http://schemas.openxmlformats.org/officeDocument/2006/math">
                                <m:r>
                                  <a:rPr lang="en-US" b="1" i="0" smtClean="0">
                                    <a:latin typeface="Cambria Math" panose="02040503050406030204" pitchFamily="18" charset="0"/>
                                  </a:rPr>
                                  <m:t>𝐎𝐑</m:t>
                                </m:r>
                                <m:d>
                                  <m:dPr>
                                    <m:ctrlPr>
                                      <a:rPr lang="en-US" b="0" i="1" smtClean="0">
                                        <a:latin typeface="Cambria Math" panose="02040503050406030204" pitchFamily="18" charset="0"/>
                                      </a:rPr>
                                    </m:ctrlPr>
                                  </m:dPr>
                                  <m:e>
                                    <m:r>
                                      <a:rPr lang="en-US" b="0" i="1" smtClean="0">
                                        <a:latin typeface="Cambria Math" panose="02040503050406030204" pitchFamily="18" charset="0"/>
                                      </a:rPr>
                                      <m:t>𝐻</m:t>
                                    </m:r>
                                    <m:r>
                                      <a:rPr lang="en-US" b="0" i="1" smtClean="0">
                                        <a:latin typeface="Cambria Math" panose="02040503050406030204" pitchFamily="18" charset="0"/>
                                      </a:rPr>
                                      <m:t>, </m:t>
                                    </m:r>
                                    <m:r>
                                      <a:rPr lang="en-US" b="0" i="1" smtClean="0">
                                        <a:latin typeface="Cambria Math" panose="02040503050406030204" pitchFamily="18" charset="0"/>
                                      </a:rPr>
                                      <m:t>𝐸</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𝐻</m:t>
                                    </m:r>
                                  </m:sub>
                                </m:sSub>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m:t>
                                    </m:r>
                                    <m:r>
                                      <a:rPr lang="en-US" b="0" i="1" smtClean="0">
                                        <a:latin typeface="Cambria Math" panose="02040503050406030204" pitchFamily="18" charset="0"/>
                                      </a:rPr>
                                      <m:t>𝐻</m:t>
                                    </m:r>
                                  </m:sub>
                                </m:sSub>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oMath>
                            </m:oMathPara>
                          </a14:m>
                          <a:endParaRPr lang="en-US" b="1" dirty="0">
                            <a:solidFill>
                              <a:schemeClr val="accent5"/>
                            </a:solidFill>
                          </a:endParaRP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Odds function</a:t>
                          </a:r>
                          <a:endParaRPr lang="en-US" b="0" i="0" dirty="0">
                            <a:solidFill>
                              <a:schemeClr val="tx1"/>
                            </a:solidFill>
                            <a:latin typeface="Cambria Math"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1" i="0" smtClean="0">
                                    <a:latin typeface="Cambria Math" panose="02040503050406030204" pitchFamily="18" charset="0"/>
                                  </a:rPr>
                                  <m:t>𝐎</m:t>
                                </m:r>
                                <m:r>
                                  <a:rPr lang="en-US" b="0" i="1" smtClean="0">
                                    <a:latin typeface="Cambria Math" panose="02040503050406030204" pitchFamily="18" charset="0"/>
                                  </a:rPr>
                                  <m:t>(</m:t>
                                </m:r>
                                <m:r>
                                  <a:rPr lang="en-US" b="0" i="1" smtClean="0">
                                    <a:latin typeface="Cambria Math" panose="02040503050406030204" pitchFamily="18" charset="0"/>
                                  </a:rPr>
                                  <m:t>𝐻</m:t>
                                </m:r>
                                <m:r>
                                  <a:rPr lang="en-US" b="0" i="1" smtClean="0">
                                    <a:latin typeface="Cambria Math" panose="02040503050406030204" pitchFamily="18" charset="0"/>
                                  </a:rPr>
                                  <m:t>)</m:t>
                                </m:r>
                              </m:oMath>
                            </m:oMathPara>
                          </a14:m>
                          <a:endParaRPr lang="en-US" dirty="0"/>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Likelihood ratio</a:t>
                          </a:r>
                          <a:endParaRPr lang="en-US" b="1" i="0" dirty="0">
                            <a:latin typeface="Cambria Math"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1" i="0" smtClean="0">
                                    <a:latin typeface="Cambria Math" panose="02040503050406030204" pitchFamily="18" charset="0"/>
                                  </a:rPr>
                                  <m:t>𝐋𝐑</m:t>
                                </m:r>
                                <m:r>
                                  <a:rPr lang="en-US" b="0" i="1" smtClean="0">
                                    <a:latin typeface="Cambria Math" panose="02040503050406030204" pitchFamily="18" charset="0"/>
                                  </a:rPr>
                                  <m:t>(</m:t>
                                </m:r>
                                <m:r>
                                  <a:rPr lang="en-US" b="0" i="1" smtClean="0">
                                    <a:latin typeface="Cambria Math" panose="02040503050406030204" pitchFamily="18" charset="0"/>
                                  </a:rPr>
                                  <m:t>𝐻</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oMath>
                            </m:oMathPara>
                          </a14:m>
                          <a:endParaRPr lang="en-US" dirty="0"/>
                        </a:p>
                        <a:p>
                          <a:endParaRPr lang="en-US" dirty="0"/>
                        </a:p>
                      </a:txBody>
                      <a:tcPr>
                        <a:solidFill>
                          <a:schemeClr val="accent1">
                            <a:lumMod val="20000"/>
                            <a:lumOff val="80000"/>
                          </a:schemeClr>
                        </a:solidFill>
                      </a:tcPr>
                    </a:tc>
                    <a:extLst>
                      <a:ext uri="{0D108BD9-81ED-4DB2-BD59-A6C34878D82A}">
                        <a16:rowId xmlns:a16="http://schemas.microsoft.com/office/drawing/2014/main" val="390728562"/>
                      </a:ext>
                    </a:extLst>
                  </a:tr>
                  <a:tr h="591532">
                    <a:tc>
                      <a:txBody>
                        <a:bodyPr/>
                        <a:lstStyle/>
                        <a:p>
                          <a:r>
                            <a:rPr lang="en-US" b="1" dirty="0">
                              <a:solidFill>
                                <a:schemeClr val="accent6"/>
                              </a:solidFill>
                            </a:rPr>
                            <a:t>General Form</a:t>
                          </a: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1" i="0" smtClean="0">
                                    <a:latin typeface="Cambria Math" panose="02040503050406030204" pitchFamily="18" charset="0"/>
                                  </a:rPr>
                                  <m:t>𝐁𝐑</m:t>
                                </m:r>
                                <m:d>
                                  <m:dPr>
                                    <m:ctrlPr>
                                      <a:rPr lang="en-US" b="0" i="1" smtClean="0">
                                        <a:latin typeface="Cambria Math" panose="02040503050406030204" pitchFamily="18" charset="0"/>
                                      </a:rPr>
                                    </m:ctrlPr>
                                  </m:dPr>
                                  <m:e>
                                    <m:r>
                                      <a:rPr lang="en-US" b="0" i="1" smtClean="0">
                                        <a:latin typeface="Cambria Math" panose="02040503050406030204" pitchFamily="18" charset="0"/>
                                      </a:rPr>
                                      <m:t>𝐻</m:t>
                                    </m:r>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𝐻</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𝐸</m:t>
                                    </m:r>
                                  </m:e>
                                </m:d>
                                <m:r>
                                  <a:rPr lang="en-US" b="0" i="1" smtClean="0">
                                    <a:latin typeface="Cambria Math" panose="02040503050406030204" pitchFamily="18" charset="0"/>
                                  </a:rPr>
                                  <m:t>=</m:t>
                                </m:r>
                                <m:r>
                                  <a:rPr lang="en-US" b="1" i="0" smtClean="0">
                                    <a:latin typeface="Cambria Math" panose="02040503050406030204" pitchFamily="18" charset="0"/>
                                  </a:rPr>
                                  <m:t>𝐋𝐑</m:t>
                                </m:r>
                                <m:r>
                                  <a:rPr lang="en-US" b="0" i="1" smtClean="0">
                                    <a:latin typeface="Cambria Math" panose="02040503050406030204" pitchFamily="18" charset="0"/>
                                  </a:rPr>
                                  <m:t>(</m:t>
                                </m:r>
                                <m:r>
                                  <a:rPr lang="en-US" b="0" i="1" smtClean="0">
                                    <a:latin typeface="Cambria Math" panose="02040503050406030204" pitchFamily="18" charset="0"/>
                                  </a:rPr>
                                  <m:t>𝐻</m:t>
                                </m:r>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𝐻</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oMath>
                            </m:oMathPara>
                          </a14:m>
                          <a:endParaRPr lang="en-US" dirty="0"/>
                        </a:p>
                      </a:txBody>
                      <a:tcP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Relative probability function</a:t>
                          </a:r>
                          <a:endParaRPr lang="en-US" b="0" i="0" dirty="0">
                            <a:solidFill>
                              <a:schemeClr val="tx1"/>
                            </a:solidFill>
                            <a:latin typeface="Cambria Math"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1" i="0" smtClean="0">
                                    <a:latin typeface="Cambria Math" panose="02040503050406030204" pitchFamily="18" charset="0"/>
                                  </a:rPr>
                                  <m:t>𝐁</m:t>
                                </m:r>
                                <m:d>
                                  <m:dPr>
                                    <m:ctrlPr>
                                      <a:rPr lang="en-US" b="0" i="1" smtClean="0">
                                        <a:latin typeface="Cambria Math" panose="02040503050406030204" pitchFamily="18" charset="0"/>
                                      </a:rPr>
                                    </m:ctrlPr>
                                  </m:dPr>
                                  <m:e>
                                    <m:r>
                                      <a:rPr lang="en-US" b="0" i="1" smtClean="0">
                                        <a:latin typeface="Cambria Math" panose="02040503050406030204" pitchFamily="18" charset="0"/>
                                      </a:rPr>
                                      <m:t>𝐻</m:t>
                                    </m:r>
                                  </m:e>
                                </m:d>
                              </m:oMath>
                            </m:oMathPara>
                          </a14:m>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Likelihood ratio</a:t>
                          </a:r>
                          <a:endParaRPr lang="en-US" b="1" i="0" dirty="0">
                            <a:latin typeface="Cambria Math"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1" i="0" smtClean="0">
                                    <a:latin typeface="Cambria Math" panose="02040503050406030204" pitchFamily="18" charset="0"/>
                                  </a:rPr>
                                  <m:t>𝐋𝐑</m:t>
                                </m:r>
                                <m:r>
                                  <a:rPr lang="en-US" b="0" i="1" smtClean="0">
                                    <a:latin typeface="Cambria Math" panose="02040503050406030204" pitchFamily="18" charset="0"/>
                                  </a:rPr>
                                  <m:t>(</m:t>
                                </m:r>
                                <m:r>
                                  <a:rPr lang="en-US" b="0" i="1" smtClean="0">
                                    <a:latin typeface="Cambria Math" panose="02040503050406030204" pitchFamily="18" charset="0"/>
                                  </a:rPr>
                                  <m:t>𝐻</m:t>
                                </m:r>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𝐻</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oMath>
                            </m:oMathPara>
                          </a14:m>
                          <a:endParaRPr lang="en-US" dirty="0"/>
                        </a:p>
                      </a:txBody>
                      <a:tcPr>
                        <a:solidFill>
                          <a:schemeClr val="accent6">
                            <a:lumMod val="20000"/>
                            <a:lumOff val="80000"/>
                          </a:schemeClr>
                        </a:solidFill>
                      </a:tcPr>
                    </a:tc>
                    <a:extLst>
                      <a:ext uri="{0D108BD9-81ED-4DB2-BD59-A6C34878D82A}">
                        <a16:rowId xmlns:a16="http://schemas.microsoft.com/office/drawing/2014/main" val="1111829581"/>
                      </a:ext>
                    </a:extLst>
                  </a:tr>
                </a:tbl>
              </a:graphicData>
            </a:graphic>
          </p:graphicFrame>
        </mc:Choice>
        <mc:Fallback>
          <p:graphicFrame>
            <p:nvGraphicFramePr>
              <p:cNvPr id="8" name="Table 7">
                <a:extLst>
                  <a:ext uri="{FF2B5EF4-FFF2-40B4-BE49-F238E27FC236}">
                    <a16:creationId xmlns:a16="http://schemas.microsoft.com/office/drawing/2014/main" id="{4BBBC018-CF44-4E14-8737-BD61B9748A1D}"/>
                  </a:ext>
                </a:extLst>
              </p:cNvPr>
              <p:cNvGraphicFramePr>
                <a:graphicFrameLocks noGrp="1"/>
              </p:cNvGraphicFramePr>
              <p:nvPr>
                <p:extLst>
                  <p:ext uri="{D42A27DB-BD31-4B8C-83A1-F6EECF244321}">
                    <p14:modId xmlns:p14="http://schemas.microsoft.com/office/powerpoint/2010/main" val="41577910"/>
                  </p:ext>
                </p:extLst>
              </p:nvPr>
            </p:nvGraphicFramePr>
            <p:xfrm>
              <a:off x="2343274" y="3103486"/>
              <a:ext cx="7452360" cy="3444240"/>
            </p:xfrm>
            <a:graphic>
              <a:graphicData uri="http://schemas.openxmlformats.org/drawingml/2006/table">
                <a:tbl>
                  <a:tblPr firstRow="1" bandRow="1">
                    <a:tableStyleId>{5940675A-B579-460E-94D1-54222C63F5DA}</a:tableStyleId>
                  </a:tblPr>
                  <a:tblGrid>
                    <a:gridCol w="2282066">
                      <a:extLst>
                        <a:ext uri="{9D8B030D-6E8A-4147-A177-3AD203B41FA5}">
                          <a16:colId xmlns:a16="http://schemas.microsoft.com/office/drawing/2014/main" val="438914957"/>
                        </a:ext>
                      </a:extLst>
                    </a:gridCol>
                    <a:gridCol w="2956560">
                      <a:extLst>
                        <a:ext uri="{9D8B030D-6E8A-4147-A177-3AD203B41FA5}">
                          <a16:colId xmlns:a16="http://schemas.microsoft.com/office/drawing/2014/main" val="983868634"/>
                        </a:ext>
                      </a:extLst>
                    </a:gridCol>
                    <a:gridCol w="2213734">
                      <a:extLst>
                        <a:ext uri="{9D8B030D-6E8A-4147-A177-3AD203B41FA5}">
                          <a16:colId xmlns:a16="http://schemas.microsoft.com/office/drawing/2014/main" val="2643582490"/>
                        </a:ext>
                      </a:extLst>
                    </a:gridCol>
                  </a:tblGrid>
                  <a:tr h="701040">
                    <a:tc>
                      <a:txBody>
                        <a:bodyPr/>
                        <a:lstStyle/>
                        <a:p>
                          <a:pPr algn="ctr"/>
                          <a:r>
                            <a:rPr lang="en-US" sz="2000" b="0" dirty="0"/>
                            <a:t>Form</a:t>
                          </a:r>
                        </a:p>
                      </a:txBody>
                      <a:tcPr anchor="ctr">
                        <a:solidFill>
                          <a:schemeClr val="bg1">
                            <a:lumMod val="95000"/>
                          </a:schemeClr>
                        </a:solidFill>
                      </a:tcPr>
                    </a:tc>
                    <a:tc>
                      <a:txBody>
                        <a:bodyPr/>
                        <a:lstStyle/>
                        <a:p>
                          <a:pPr algn="ctr"/>
                          <a:r>
                            <a:rPr lang="en-US" sz="2000" b="0" dirty="0"/>
                            <a:t>Unconditional Probabilities</a:t>
                          </a:r>
                        </a:p>
                      </a:txBody>
                      <a:tcPr anchor="ctr">
                        <a:solidFill>
                          <a:schemeClr val="bg1">
                            <a:lumMod val="95000"/>
                          </a:schemeClr>
                        </a:solidFill>
                      </a:tcPr>
                    </a:tc>
                    <a:tc>
                      <a:txBody>
                        <a:bodyPr/>
                        <a:lstStyle/>
                        <a:p>
                          <a:pPr algn="ctr"/>
                          <a:r>
                            <a:rPr lang="en-US" sz="2000" b="0" dirty="0"/>
                            <a:t>Predictive Power</a:t>
                          </a:r>
                        </a:p>
                      </a:txBody>
                      <a:tcPr anchor="ctr">
                        <a:solidFill>
                          <a:schemeClr val="bg1">
                            <a:lumMod val="95000"/>
                          </a:schemeClr>
                        </a:solidFill>
                      </a:tcPr>
                    </a:tc>
                    <a:extLst>
                      <a:ext uri="{0D108BD9-81ED-4DB2-BD59-A6C34878D82A}">
                        <a16:rowId xmlns:a16="http://schemas.microsoft.com/office/drawing/2014/main" val="33534906"/>
                      </a:ext>
                    </a:extLst>
                  </a:tr>
                  <a:tr h="914400">
                    <a:tc>
                      <a:txBody>
                        <a:bodyPr/>
                        <a:lstStyle/>
                        <a:p>
                          <a:endParaRPr lang="en-US"/>
                        </a:p>
                      </a:txBody>
                      <a:tcPr>
                        <a:blipFill>
                          <a:blip r:embed="rId3"/>
                          <a:stretch>
                            <a:fillRect l="-267" t="-80000" r="-226667" b="-205333"/>
                          </a:stretch>
                        </a:blipFill>
                      </a:tcPr>
                    </a:tc>
                    <a:tc>
                      <a:txBody>
                        <a:bodyPr/>
                        <a:lstStyle/>
                        <a:p>
                          <a:endParaRPr lang="en-US"/>
                        </a:p>
                      </a:txBody>
                      <a:tcPr>
                        <a:blipFill>
                          <a:blip r:embed="rId3"/>
                          <a:stretch>
                            <a:fillRect l="-77526" t="-80000" r="-75258" b="-205333"/>
                          </a:stretch>
                        </a:blipFill>
                      </a:tcPr>
                    </a:tc>
                    <a:tc>
                      <a:txBody>
                        <a:bodyPr/>
                        <a:lstStyle/>
                        <a:p>
                          <a:endParaRPr lang="en-US"/>
                        </a:p>
                      </a:txBody>
                      <a:tcPr>
                        <a:blipFill>
                          <a:blip r:embed="rId3"/>
                          <a:stretch>
                            <a:fillRect l="-237190" t="-80000" r="-551" b="-205333"/>
                          </a:stretch>
                        </a:blipFill>
                      </a:tcPr>
                    </a:tc>
                    <a:extLst>
                      <a:ext uri="{0D108BD9-81ED-4DB2-BD59-A6C34878D82A}">
                        <a16:rowId xmlns:a16="http://schemas.microsoft.com/office/drawing/2014/main" val="829290458"/>
                      </a:ext>
                    </a:extLst>
                  </a:tr>
                  <a:tr h="914400">
                    <a:tc>
                      <a:txBody>
                        <a:bodyPr/>
                        <a:lstStyle/>
                        <a:p>
                          <a:endParaRPr lang="en-US"/>
                        </a:p>
                      </a:txBody>
                      <a:tcPr>
                        <a:blipFill>
                          <a:blip r:embed="rId3"/>
                          <a:stretch>
                            <a:fillRect l="-267" t="-178808" r="-226667" b="-103974"/>
                          </a:stretch>
                        </a:blipFill>
                      </a:tcPr>
                    </a:tc>
                    <a:tc>
                      <a:txBody>
                        <a:bodyPr/>
                        <a:lstStyle/>
                        <a:p>
                          <a:endParaRPr lang="en-US"/>
                        </a:p>
                      </a:txBody>
                      <a:tcPr>
                        <a:blipFill>
                          <a:blip r:embed="rId3"/>
                          <a:stretch>
                            <a:fillRect l="-77526" t="-178808" r="-75258" b="-103974"/>
                          </a:stretch>
                        </a:blipFill>
                      </a:tcPr>
                    </a:tc>
                    <a:tc>
                      <a:txBody>
                        <a:bodyPr/>
                        <a:lstStyle/>
                        <a:p>
                          <a:endParaRPr lang="en-US"/>
                        </a:p>
                      </a:txBody>
                      <a:tcPr>
                        <a:blipFill>
                          <a:blip r:embed="rId3"/>
                          <a:stretch>
                            <a:fillRect l="-237190" t="-178808" r="-551" b="-103974"/>
                          </a:stretch>
                        </a:blipFill>
                      </a:tcPr>
                    </a:tc>
                    <a:extLst>
                      <a:ext uri="{0D108BD9-81ED-4DB2-BD59-A6C34878D82A}">
                        <a16:rowId xmlns:a16="http://schemas.microsoft.com/office/drawing/2014/main" val="390728562"/>
                      </a:ext>
                    </a:extLst>
                  </a:tr>
                  <a:tr h="914400">
                    <a:tc>
                      <a:txBody>
                        <a:bodyPr/>
                        <a:lstStyle/>
                        <a:p>
                          <a:endParaRPr lang="en-US"/>
                        </a:p>
                      </a:txBody>
                      <a:tcPr>
                        <a:blipFill>
                          <a:blip r:embed="rId3"/>
                          <a:stretch>
                            <a:fillRect l="-267" t="-280667" r="-226667" b="-4667"/>
                          </a:stretch>
                        </a:blipFill>
                      </a:tcPr>
                    </a:tc>
                    <a:tc>
                      <a:txBody>
                        <a:bodyPr/>
                        <a:lstStyle/>
                        <a:p>
                          <a:endParaRPr lang="en-US"/>
                        </a:p>
                      </a:txBody>
                      <a:tcPr>
                        <a:blipFill>
                          <a:blip r:embed="rId3"/>
                          <a:stretch>
                            <a:fillRect l="-77526" t="-280667" r="-75258" b="-4667"/>
                          </a:stretch>
                        </a:blipFill>
                      </a:tcPr>
                    </a:tc>
                    <a:tc>
                      <a:txBody>
                        <a:bodyPr/>
                        <a:lstStyle/>
                        <a:p>
                          <a:endParaRPr lang="en-US"/>
                        </a:p>
                      </a:txBody>
                      <a:tcPr>
                        <a:blipFill>
                          <a:blip r:embed="rId3"/>
                          <a:stretch>
                            <a:fillRect l="-237190" t="-280667" r="-551" b="-4667"/>
                          </a:stretch>
                        </a:blipFill>
                      </a:tcPr>
                    </a:tc>
                    <a:extLst>
                      <a:ext uri="{0D108BD9-81ED-4DB2-BD59-A6C34878D82A}">
                        <a16:rowId xmlns:a16="http://schemas.microsoft.com/office/drawing/2014/main" val="1111829581"/>
                      </a:ext>
                    </a:extLst>
                  </a:tr>
                </a:tbl>
              </a:graphicData>
            </a:graphic>
          </p:graphicFrame>
        </mc:Fallback>
      </mc:AlternateContent>
      <p:sp>
        <p:nvSpPr>
          <p:cNvPr id="6" name="TextBox 5">
            <a:extLst>
              <a:ext uri="{FF2B5EF4-FFF2-40B4-BE49-F238E27FC236}">
                <a16:creationId xmlns:a16="http://schemas.microsoft.com/office/drawing/2014/main" id="{B66E0B83-F2FE-488B-9CDD-498F1A6EBBD7}"/>
              </a:ext>
            </a:extLst>
          </p:cNvPr>
          <p:cNvSpPr txBox="1"/>
          <p:nvPr/>
        </p:nvSpPr>
        <p:spPr>
          <a:xfrm>
            <a:off x="322822" y="1464869"/>
            <a:ext cx="11328158" cy="1200329"/>
          </a:xfrm>
          <a:prstGeom prst="rect">
            <a:avLst/>
          </a:prstGeom>
          <a:noFill/>
          <a:ln>
            <a:solidFill>
              <a:schemeClr val="tx1"/>
            </a:solidFill>
          </a:ln>
        </p:spPr>
        <p:txBody>
          <a:bodyPr wrap="square" rtlCol="0">
            <a:spAutoFit/>
          </a:bodyPr>
          <a:lstStyle/>
          <a:p>
            <a:pPr algn="ctr"/>
            <a:r>
              <a:rPr lang="en-US" sz="2400" dirty="0"/>
              <a:t>“They have a special relevance for subjectivist or “Bayesian” approaches to statistics, epistemology, and inductive inference. Subjectivists lean heavily on conditional probabilities in their theory of evidential support and their account of empirical learning.”</a:t>
            </a:r>
          </a:p>
        </p:txBody>
      </p:sp>
    </p:spTree>
    <p:extLst>
      <p:ext uri="{BB962C8B-B14F-4D97-AF65-F5344CB8AC3E}">
        <p14:creationId xmlns:p14="http://schemas.microsoft.com/office/powerpoint/2010/main" val="220679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69C20-E298-4C9A-8DD5-78F59D6BAB72}"/>
              </a:ext>
            </a:extLst>
          </p:cNvPr>
          <p:cNvSpPr>
            <a:spLocks noGrp="1"/>
          </p:cNvSpPr>
          <p:nvPr>
            <p:ph type="title"/>
          </p:nvPr>
        </p:nvSpPr>
        <p:spPr>
          <a:xfrm>
            <a:off x="333154" y="-148299"/>
            <a:ext cx="10515600" cy="1325563"/>
          </a:xfrm>
        </p:spPr>
        <p:txBody>
          <a:bodyPr>
            <a:normAutofit/>
          </a:bodyPr>
          <a:lstStyle/>
          <a:p>
            <a:r>
              <a:rPr lang="en-US" sz="3200" dirty="0"/>
              <a:t>Subjectivism</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431812B-84C3-4F66-8B17-0ED6813ED927}"/>
                  </a:ext>
                </a:extLst>
              </p:cNvPr>
              <p:cNvSpPr txBox="1"/>
              <p:nvPr/>
            </p:nvSpPr>
            <p:spPr>
              <a:xfrm>
                <a:off x="716281" y="1066800"/>
                <a:ext cx="10911840" cy="3785652"/>
              </a:xfrm>
              <a:prstGeom prst="rect">
                <a:avLst/>
              </a:prstGeom>
              <a:noFill/>
            </p:spPr>
            <p:txBody>
              <a:bodyPr wrap="square" rtlCol="0">
                <a:spAutoFit/>
              </a:bodyPr>
              <a:lstStyle/>
              <a:p>
                <a:pPr marL="342900" indent="-342900">
                  <a:buFont typeface="Wingdings" panose="05000000000000000000" pitchFamily="2" charset="2"/>
                  <a:buChar char="§"/>
                </a:pPr>
                <a:r>
                  <a:rPr lang="en-US" sz="2400" dirty="0"/>
                  <a:t>Beliefs come in varying gradations of strength, and an ideally rational person’s graded beliefs can be represented by a subjective probability function </a:t>
                </a:r>
                <a14:m>
                  <m:oMath xmlns:m="http://schemas.openxmlformats.org/officeDocument/2006/math">
                    <m:r>
                      <a:rPr lang="en-US" sz="2400" b="1" i="0" smtClean="0">
                        <a:latin typeface="Cambria Math" panose="02040503050406030204" pitchFamily="18" charset="0"/>
                      </a:rPr>
                      <m:t>𝐏</m:t>
                    </m:r>
                  </m:oMath>
                </a14:m>
                <a:r>
                  <a:rPr lang="en-US" sz="2400" dirty="0"/>
                  <a:t>.</a:t>
                </a:r>
              </a:p>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r>
                  <a:rPr lang="en-US" sz="2400" dirty="0"/>
                  <a:t>For a hypothesis </a:t>
                </a:r>
                <a:r>
                  <a:rPr lang="en-US" sz="2400" i="1" dirty="0"/>
                  <a:t>H</a:t>
                </a:r>
                <a:r>
                  <a:rPr lang="en-US" sz="2400" dirty="0"/>
                  <a:t>, </a:t>
                </a:r>
                <a14:m>
                  <m:oMath xmlns:m="http://schemas.openxmlformats.org/officeDocument/2006/math">
                    <m:r>
                      <a:rPr lang="en-US" sz="2400" b="1" i="0" smtClean="0">
                        <a:latin typeface="Cambria Math" panose="02040503050406030204" pitchFamily="18" charset="0"/>
                      </a:rPr>
                      <m:t>𝐏</m:t>
                    </m:r>
                    <m:r>
                      <a:rPr lang="en-US" sz="2400" b="0" i="1" smtClean="0">
                        <a:latin typeface="Cambria Math" panose="02040503050406030204" pitchFamily="18" charset="0"/>
                      </a:rPr>
                      <m:t>(</m:t>
                    </m:r>
                    <m:r>
                      <a:rPr lang="en-US" sz="2400" b="0" i="1" smtClean="0">
                        <a:latin typeface="Cambria Math" panose="02040503050406030204" pitchFamily="18" charset="0"/>
                      </a:rPr>
                      <m:t>𝐻</m:t>
                    </m:r>
                    <m:r>
                      <a:rPr lang="en-US" sz="2400" b="0" i="1" smtClean="0">
                        <a:latin typeface="Cambria Math" panose="02040503050406030204" pitchFamily="18" charset="0"/>
                      </a:rPr>
                      <m:t>)</m:t>
                    </m:r>
                  </m:oMath>
                </a14:m>
                <a:r>
                  <a:rPr lang="en-US" sz="2400" i="1" dirty="0"/>
                  <a:t> </a:t>
                </a:r>
                <a:r>
                  <a:rPr lang="en-US" sz="2400" dirty="0"/>
                  <a:t>measures her degree of belief in </a:t>
                </a:r>
                <a:r>
                  <a:rPr lang="en-US" sz="2400" i="1" dirty="0"/>
                  <a:t>H</a:t>
                </a:r>
                <a:r>
                  <a:rPr lang="en-US" sz="2400" dirty="0"/>
                  <a:t>’s truth.</a:t>
                </a:r>
                <a:endParaRPr lang="en-US" sz="2400" i="1" dirty="0"/>
              </a:p>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r>
                  <a:rPr lang="en-US" sz="2400" dirty="0"/>
                  <a:t>Conditional beliefs are represented by conditional probabilities, so that </a:t>
                </a:r>
                <a14:m>
                  <m:oMath xmlns:m="http://schemas.openxmlformats.org/officeDocument/2006/math">
                    <m:sSub>
                      <m:sSubPr>
                        <m:ctrlPr>
                          <a:rPr lang="en-US" sz="2400" i="1" smtClean="0">
                            <a:latin typeface="Cambria Math" panose="02040503050406030204" pitchFamily="18" charset="0"/>
                          </a:rPr>
                        </m:ctrlPr>
                      </m:sSubPr>
                      <m:e>
                        <m:r>
                          <a:rPr lang="en-US" sz="2400" b="1" i="0" smtClean="0">
                            <a:latin typeface="Cambria Math" panose="02040503050406030204" pitchFamily="18" charset="0"/>
                          </a:rPr>
                          <m:t>𝐏</m:t>
                        </m:r>
                      </m:e>
                      <m:sub>
                        <m:r>
                          <a:rPr lang="en-US" sz="2400" b="0" i="1" smtClean="0">
                            <a:latin typeface="Cambria Math" panose="02040503050406030204" pitchFamily="18" charset="0"/>
                          </a:rPr>
                          <m:t>𝐸</m:t>
                        </m:r>
                      </m:sub>
                    </m:sSub>
                    <m:r>
                      <a:rPr lang="en-US" sz="2400" b="0" i="1" smtClean="0">
                        <a:latin typeface="Cambria Math" panose="02040503050406030204" pitchFamily="18" charset="0"/>
                      </a:rPr>
                      <m:t>(</m:t>
                    </m:r>
                    <m:r>
                      <a:rPr lang="en-US" sz="2400" b="0" i="1" smtClean="0">
                        <a:latin typeface="Cambria Math" panose="02040503050406030204" pitchFamily="18" charset="0"/>
                      </a:rPr>
                      <m:t>𝐻</m:t>
                    </m:r>
                    <m:r>
                      <a:rPr lang="en-US" sz="2400" b="0" i="1" smtClean="0">
                        <a:latin typeface="Cambria Math" panose="02040503050406030204" pitchFamily="18" charset="0"/>
                      </a:rPr>
                      <m:t>)</m:t>
                    </m:r>
                  </m:oMath>
                </a14:m>
                <a:r>
                  <a:rPr lang="en-US" sz="2400" dirty="0"/>
                  <a:t> measures the persons’ confidence in hypothesis </a:t>
                </a:r>
                <a:r>
                  <a:rPr lang="en-US" sz="2400" i="1" dirty="0"/>
                  <a:t>H </a:t>
                </a:r>
                <a:r>
                  <a:rPr lang="en-US" sz="2400" dirty="0"/>
                  <a:t>given a fact </a:t>
                </a:r>
                <a:r>
                  <a:rPr lang="en-US" sz="2400" i="1" dirty="0"/>
                  <a:t>E.</a:t>
                </a:r>
              </a:p>
              <a:p>
                <a:pPr marL="342900" indent="-342900">
                  <a:buFont typeface="Wingdings" panose="05000000000000000000" pitchFamily="2" charset="2"/>
                  <a:buChar char="§"/>
                </a:pPr>
                <a:endParaRPr lang="en-US" sz="2400" i="1" dirty="0"/>
              </a:p>
              <a:p>
                <a:pPr marL="342900" indent="-342900">
                  <a:buFont typeface="Wingdings" panose="05000000000000000000" pitchFamily="2" charset="2"/>
                  <a:buChar char="§"/>
                </a:pPr>
                <a:r>
                  <a:rPr lang="en-US" sz="2400" dirty="0"/>
                  <a:t>Account of evidential support: </a:t>
                </a:r>
                <a:r>
                  <a:rPr lang="en-US" sz="2400" i="1" dirty="0"/>
                  <a:t>Bayesian Confirmation Theory</a:t>
                </a:r>
              </a:p>
              <a:p>
                <a:pPr marL="342900" indent="-342900">
                  <a:buFont typeface="Wingdings" panose="05000000000000000000" pitchFamily="2" charset="2"/>
                  <a:buChar char="§"/>
                </a:pPr>
                <a:endParaRPr lang="en-US" sz="2400" b="1" dirty="0"/>
              </a:p>
            </p:txBody>
          </p:sp>
        </mc:Choice>
        <mc:Fallback xmlns="">
          <p:sp>
            <p:nvSpPr>
              <p:cNvPr id="5" name="TextBox 4">
                <a:extLst>
                  <a:ext uri="{FF2B5EF4-FFF2-40B4-BE49-F238E27FC236}">
                    <a16:creationId xmlns:a16="http://schemas.microsoft.com/office/drawing/2014/main" id="{0431812B-84C3-4F66-8B17-0ED6813ED927}"/>
                  </a:ext>
                </a:extLst>
              </p:cNvPr>
              <p:cNvSpPr txBox="1">
                <a:spLocks noRot="1" noChangeAspect="1" noMove="1" noResize="1" noEditPoints="1" noAdjustHandles="1" noChangeArrowheads="1" noChangeShapeType="1" noTextEdit="1"/>
              </p:cNvSpPr>
              <p:nvPr/>
            </p:nvSpPr>
            <p:spPr>
              <a:xfrm>
                <a:off x="716281" y="1066800"/>
                <a:ext cx="10911840" cy="3785652"/>
              </a:xfrm>
              <a:prstGeom prst="rect">
                <a:avLst/>
              </a:prstGeom>
              <a:blipFill>
                <a:blip r:embed="rId3"/>
                <a:stretch>
                  <a:fillRect l="-782" t="-1288"/>
                </a:stretch>
              </a:blipFill>
            </p:spPr>
            <p:txBody>
              <a:bodyPr/>
              <a:lstStyle/>
              <a:p>
                <a:r>
                  <a:rPr lang="en-US">
                    <a:noFill/>
                  </a:rPr>
                  <a:t> </a:t>
                </a:r>
              </a:p>
            </p:txBody>
          </p:sp>
        </mc:Fallback>
      </mc:AlternateContent>
    </p:spTree>
    <p:extLst>
      <p:ext uri="{BB962C8B-B14F-4D97-AF65-F5344CB8AC3E}">
        <p14:creationId xmlns:p14="http://schemas.microsoft.com/office/powerpoint/2010/main" val="214811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69C20-E298-4C9A-8DD5-78F59D6BAB72}"/>
              </a:ext>
            </a:extLst>
          </p:cNvPr>
          <p:cNvSpPr>
            <a:spLocks noGrp="1"/>
          </p:cNvSpPr>
          <p:nvPr>
            <p:ph type="title"/>
          </p:nvPr>
        </p:nvSpPr>
        <p:spPr>
          <a:xfrm>
            <a:off x="333154" y="-148299"/>
            <a:ext cx="10515600" cy="1325563"/>
          </a:xfrm>
        </p:spPr>
        <p:txBody>
          <a:bodyPr>
            <a:normAutofit/>
          </a:bodyPr>
          <a:lstStyle/>
          <a:p>
            <a:r>
              <a:rPr lang="en-US" sz="3200" dirty="0"/>
              <a:t>Bayesian Confirmation Theory</a:t>
            </a:r>
          </a:p>
        </p:txBody>
      </p:sp>
      <p:sp>
        <p:nvSpPr>
          <p:cNvPr id="5" name="TextBox 4">
            <a:extLst>
              <a:ext uri="{FF2B5EF4-FFF2-40B4-BE49-F238E27FC236}">
                <a16:creationId xmlns:a16="http://schemas.microsoft.com/office/drawing/2014/main" id="{0431812B-84C3-4F66-8B17-0ED6813ED927}"/>
              </a:ext>
            </a:extLst>
          </p:cNvPr>
          <p:cNvSpPr txBox="1"/>
          <p:nvPr/>
        </p:nvSpPr>
        <p:spPr>
          <a:xfrm>
            <a:off x="716281" y="1066800"/>
            <a:ext cx="11202724" cy="4524315"/>
          </a:xfrm>
          <a:prstGeom prst="rect">
            <a:avLst/>
          </a:prstGeom>
          <a:noFill/>
        </p:spPr>
        <p:txBody>
          <a:bodyPr wrap="square" rtlCol="0">
            <a:spAutoFit/>
          </a:bodyPr>
          <a:lstStyle/>
          <a:p>
            <a:r>
              <a:rPr lang="en-US" sz="2400" b="1" i="1" dirty="0" err="1">
                <a:solidFill>
                  <a:srgbClr val="00B0F0"/>
                </a:solidFill>
              </a:rPr>
              <a:t>Confirmational</a:t>
            </a:r>
            <a:r>
              <a:rPr lang="en-US" sz="2400" b="1" i="1" dirty="0">
                <a:solidFill>
                  <a:srgbClr val="00B0F0"/>
                </a:solidFill>
              </a:rPr>
              <a:t> Relativity</a:t>
            </a:r>
            <a:r>
              <a:rPr lang="en-US" sz="2400" dirty="0"/>
              <a:t>: Statements about evidentiary relationships should always make implicit reference to people and their degrees of belief.</a:t>
            </a:r>
          </a:p>
          <a:p>
            <a:endParaRPr lang="en-US" sz="2400" dirty="0"/>
          </a:p>
          <a:p>
            <a:endParaRPr lang="en-US" sz="2400" b="1" dirty="0"/>
          </a:p>
          <a:p>
            <a:r>
              <a:rPr lang="en-US" sz="2400" b="1" i="1" dirty="0">
                <a:solidFill>
                  <a:schemeClr val="accent6"/>
                </a:solidFill>
              </a:rPr>
              <a:t>Evidence </a:t>
            </a:r>
            <a:r>
              <a:rPr lang="en-US" sz="2400" b="1" i="1" dirty="0" err="1">
                <a:solidFill>
                  <a:schemeClr val="accent6"/>
                </a:solidFill>
              </a:rPr>
              <a:t>Proportionism</a:t>
            </a:r>
            <a:r>
              <a:rPr lang="en-US" sz="2400" dirty="0"/>
              <a:t>: A subject’s level of confidence in </a:t>
            </a:r>
            <a:r>
              <a:rPr lang="en-US" sz="2400" i="1" dirty="0"/>
              <a:t>H</a:t>
            </a:r>
            <a:r>
              <a:rPr lang="en-US" sz="2400" dirty="0"/>
              <a:t> should vary directly with the strength of her evidence in favor of </a:t>
            </a:r>
            <a:r>
              <a:rPr lang="en-US" sz="2400" i="1" dirty="0"/>
              <a:t>H</a:t>
            </a:r>
            <a:r>
              <a:rPr lang="en-US" sz="2400" dirty="0"/>
              <a:t>’s truth.</a:t>
            </a:r>
          </a:p>
          <a:p>
            <a:endParaRPr lang="en-US" sz="2400" dirty="0"/>
          </a:p>
          <a:p>
            <a:endParaRPr lang="en-US" sz="2400" b="1" i="1" dirty="0"/>
          </a:p>
          <a:p>
            <a:r>
              <a:rPr lang="en-US" sz="2400" b="1" i="1" dirty="0">
                <a:solidFill>
                  <a:schemeClr val="accent4"/>
                </a:solidFill>
              </a:rPr>
              <a:t>Incremental Confirmation</a:t>
            </a:r>
            <a:r>
              <a:rPr lang="en-US" sz="2400" dirty="0"/>
              <a:t>: An item of data provides a subject with </a:t>
            </a:r>
            <a:r>
              <a:rPr lang="en-US" sz="2400" b="1" dirty="0"/>
              <a:t>incremental evidence </a:t>
            </a:r>
            <a:r>
              <a:rPr lang="en-US" sz="2400" dirty="0"/>
              <a:t>for/against a hypothesis to the extent that receiving the data increases/decreases her total evidence for the truth of the hypothesis.</a:t>
            </a:r>
          </a:p>
          <a:p>
            <a:endParaRPr lang="en-US" sz="2400" b="1" dirty="0"/>
          </a:p>
        </p:txBody>
      </p:sp>
      <p:sp>
        <p:nvSpPr>
          <p:cNvPr id="3" name="TextBox 2">
            <a:extLst>
              <a:ext uri="{FF2B5EF4-FFF2-40B4-BE49-F238E27FC236}">
                <a16:creationId xmlns:a16="http://schemas.microsoft.com/office/drawing/2014/main" id="{B4168862-3DE4-4565-BFEA-38808B7D591F}"/>
              </a:ext>
            </a:extLst>
          </p:cNvPr>
          <p:cNvSpPr txBox="1"/>
          <p:nvPr/>
        </p:nvSpPr>
        <p:spPr>
          <a:xfrm>
            <a:off x="5184431" y="5896965"/>
            <a:ext cx="5883405" cy="400110"/>
          </a:xfrm>
          <a:prstGeom prst="rect">
            <a:avLst/>
          </a:prstGeom>
          <a:noFill/>
        </p:spPr>
        <p:txBody>
          <a:bodyPr wrap="none" rtlCol="0">
            <a:spAutoFit/>
          </a:bodyPr>
          <a:lstStyle/>
          <a:p>
            <a:r>
              <a:rPr lang="en-US" sz="2000" dirty="0">
                <a:solidFill>
                  <a:srgbClr val="FF0000"/>
                </a:solidFill>
              </a:rPr>
              <a:t>Note: no use of the words </a:t>
            </a:r>
            <a:r>
              <a:rPr lang="en-US" sz="2000" i="1" dirty="0">
                <a:solidFill>
                  <a:srgbClr val="FF0000"/>
                </a:solidFill>
              </a:rPr>
              <a:t>ignorance</a:t>
            </a:r>
            <a:r>
              <a:rPr lang="en-US" sz="2000" dirty="0">
                <a:solidFill>
                  <a:srgbClr val="FF0000"/>
                </a:solidFill>
              </a:rPr>
              <a:t> or </a:t>
            </a:r>
            <a:r>
              <a:rPr lang="en-US" sz="2000" i="1" dirty="0">
                <a:solidFill>
                  <a:srgbClr val="FF0000"/>
                </a:solidFill>
              </a:rPr>
              <a:t>uncertainty</a:t>
            </a:r>
            <a:r>
              <a:rPr lang="en-US" sz="2000" dirty="0">
                <a:solidFill>
                  <a:srgbClr val="FF0000"/>
                </a:solidFill>
              </a:rPr>
              <a:t> yet</a:t>
            </a:r>
          </a:p>
        </p:txBody>
      </p:sp>
    </p:spTree>
    <p:extLst>
      <p:ext uri="{BB962C8B-B14F-4D97-AF65-F5344CB8AC3E}">
        <p14:creationId xmlns:p14="http://schemas.microsoft.com/office/powerpoint/2010/main" val="1070156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69C20-E298-4C9A-8DD5-78F59D6BAB72}"/>
              </a:ext>
            </a:extLst>
          </p:cNvPr>
          <p:cNvSpPr>
            <a:spLocks noGrp="1"/>
          </p:cNvSpPr>
          <p:nvPr>
            <p:ph type="title"/>
          </p:nvPr>
        </p:nvSpPr>
        <p:spPr>
          <a:xfrm>
            <a:off x="333154" y="-148299"/>
            <a:ext cx="10515600" cy="1325563"/>
          </a:xfrm>
        </p:spPr>
        <p:txBody>
          <a:bodyPr>
            <a:normAutofit/>
          </a:bodyPr>
          <a:lstStyle/>
          <a:p>
            <a:r>
              <a:rPr lang="en-US" sz="3200" dirty="0"/>
              <a:t>Comparative Account of Incremental Evidence</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5403B95-4F9C-4C5F-995B-9BFD5BA6D726}"/>
                  </a:ext>
                </a:extLst>
              </p:cNvPr>
              <p:cNvSpPr txBox="1"/>
              <p:nvPr/>
            </p:nvSpPr>
            <p:spPr>
              <a:xfrm>
                <a:off x="628856" y="867915"/>
                <a:ext cx="10712434" cy="2250103"/>
              </a:xfrm>
              <a:prstGeom prst="rect">
                <a:avLst/>
              </a:prstGeom>
              <a:noFill/>
            </p:spPr>
            <p:txBody>
              <a:bodyPr wrap="square" rtlCol="0">
                <a:spAutoFit/>
              </a:bodyPr>
              <a:lstStyle/>
              <a:p>
                <a:pPr>
                  <a:lnSpc>
                    <a:spcPct val="150000"/>
                  </a:lnSpc>
                </a:pPr>
                <a:r>
                  <a:rPr lang="en-US" sz="2400" dirty="0"/>
                  <a:t>Relative to a subjective probability function</a:t>
                </a:r>
                <a:r>
                  <a:rPr lang="en-US" sz="2400" b="1" dirty="0"/>
                  <a:t> P</a:t>
                </a:r>
                <a:r>
                  <a:rPr lang="en-US" sz="2400" dirty="0"/>
                  <a:t>, </a:t>
                </a:r>
              </a:p>
              <a:p>
                <a:pPr marL="285750" indent="-285750">
                  <a:lnSpc>
                    <a:spcPct val="150000"/>
                  </a:lnSpc>
                  <a:buFont typeface="Arial" panose="020B0604020202020204" pitchFamily="34" charset="0"/>
                  <a:buChar char="•"/>
                </a:pPr>
                <a:r>
                  <a:rPr lang="en-US" sz="2400" dirty="0"/>
                  <a:t>E incrementally confirms </a:t>
                </a:r>
                <a:r>
                  <a:rPr lang="en-US" sz="2400" i="1" dirty="0"/>
                  <a:t>H</a:t>
                </a:r>
                <a:r>
                  <a:rPr lang="en-US" sz="2400" dirty="0"/>
                  <a:t> </a:t>
                </a:r>
                <a:r>
                  <a:rPr lang="en-US" sz="2400" dirty="0" err="1"/>
                  <a:t>iff</a:t>
                </a:r>
                <a:r>
                  <a:rPr lang="en-US" sz="2400" dirty="0"/>
                  <a:t> </a:t>
                </a:r>
                <a14:m>
                  <m:oMath xmlns:m="http://schemas.openxmlformats.org/officeDocument/2006/math">
                    <m:sSub>
                      <m:sSubPr>
                        <m:ctrlPr>
                          <a:rPr lang="en-US" sz="2400" b="1" i="1" smtClean="0">
                            <a:latin typeface="Cambria Math" panose="02040503050406030204" pitchFamily="18" charset="0"/>
                          </a:rPr>
                        </m:ctrlPr>
                      </m:sSubPr>
                      <m:e>
                        <m:r>
                          <a:rPr lang="en-US" sz="2400" b="1" i="0" smtClean="0">
                            <a:latin typeface="Cambria Math" panose="02040503050406030204" pitchFamily="18" charset="0"/>
                          </a:rPr>
                          <m:t>𝐏</m:t>
                        </m:r>
                      </m:e>
                      <m:sub>
                        <m:r>
                          <a:rPr lang="en-US" sz="2400" b="1" i="0" smtClean="0">
                            <a:latin typeface="Cambria Math" panose="02040503050406030204" pitchFamily="18" charset="0"/>
                          </a:rPr>
                          <m:t>𝐄</m:t>
                        </m:r>
                      </m:sub>
                    </m:sSub>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𝐻</m:t>
                        </m:r>
                      </m:e>
                    </m:d>
                    <m:r>
                      <a:rPr lang="en-US" sz="2400" b="0" i="1" smtClean="0">
                        <a:latin typeface="Cambria Math" panose="02040503050406030204" pitchFamily="18" charset="0"/>
                      </a:rPr>
                      <m:t>&gt;</m:t>
                    </m:r>
                    <m:r>
                      <a:rPr lang="en-US" sz="2400" b="1" i="0" smtClean="0">
                        <a:latin typeface="Cambria Math" panose="02040503050406030204" pitchFamily="18" charset="0"/>
                      </a:rPr>
                      <m:t>𝐏</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𝐻</m:t>
                        </m:r>
                      </m:e>
                    </m:d>
                  </m:oMath>
                </a14:m>
                <a:endParaRPr lang="en-US" sz="2400" b="0" dirty="0"/>
              </a:p>
              <a:p>
                <a:pPr marL="285750" indent="-285750">
                  <a:lnSpc>
                    <a:spcPct val="150000"/>
                  </a:lnSpc>
                  <a:buFont typeface="Arial" panose="020B0604020202020204" pitchFamily="34" charset="0"/>
                  <a:buChar char="•"/>
                </a:pPr>
                <a:r>
                  <a:rPr lang="en-US" sz="2400" dirty="0"/>
                  <a:t>H receives a greater increment of evidential support from </a:t>
                </a:r>
                <a:r>
                  <a:rPr lang="en-US" sz="2400" i="1" dirty="0"/>
                  <a:t>E</a:t>
                </a:r>
                <a:r>
                  <a:rPr lang="en-US" sz="2400" dirty="0"/>
                  <a:t> than from </a:t>
                </a:r>
                <a:r>
                  <a:rPr lang="en-US" sz="2400" i="1" dirty="0"/>
                  <a:t>E*</a:t>
                </a:r>
                <a:r>
                  <a:rPr lang="en-US" sz="2400" dirty="0"/>
                  <a:t> </a:t>
                </a:r>
                <a:r>
                  <a:rPr lang="en-US" sz="2400" dirty="0" err="1"/>
                  <a:t>iff</a:t>
                </a:r>
                <a:r>
                  <a:rPr lang="en-US" sz="2400" dirty="0"/>
                  <a:t> </a:t>
                </a:r>
                <a14:m>
                  <m:oMath xmlns:m="http://schemas.openxmlformats.org/officeDocument/2006/math">
                    <m:sSub>
                      <m:sSubPr>
                        <m:ctrlPr>
                          <a:rPr lang="en-US" sz="2400" b="1" i="1">
                            <a:latin typeface="Cambria Math" panose="02040503050406030204" pitchFamily="18" charset="0"/>
                          </a:rPr>
                        </m:ctrlPr>
                      </m:sSubPr>
                      <m:e>
                        <m:r>
                          <a:rPr lang="en-US" sz="2400" b="1">
                            <a:latin typeface="Cambria Math" panose="02040503050406030204" pitchFamily="18" charset="0"/>
                          </a:rPr>
                          <m:t>𝐏</m:t>
                        </m:r>
                      </m:e>
                      <m:sub>
                        <m:r>
                          <a:rPr lang="en-US" sz="2400" b="1">
                            <a:latin typeface="Cambria Math" panose="02040503050406030204" pitchFamily="18" charset="0"/>
                          </a:rPr>
                          <m:t>𝐄</m:t>
                        </m:r>
                      </m:sub>
                    </m:sSub>
                    <m:d>
                      <m:dPr>
                        <m:ctrlPr>
                          <a:rPr lang="en-US" sz="2400" i="1">
                            <a:latin typeface="Cambria Math" panose="02040503050406030204" pitchFamily="18" charset="0"/>
                          </a:rPr>
                        </m:ctrlPr>
                      </m:dPr>
                      <m:e>
                        <m:r>
                          <a:rPr lang="en-US" sz="2400" i="1">
                            <a:latin typeface="Cambria Math" panose="02040503050406030204" pitchFamily="18" charset="0"/>
                          </a:rPr>
                          <m:t>𝐻</m:t>
                        </m:r>
                      </m:e>
                    </m:d>
                    <m:r>
                      <a:rPr lang="en-US" sz="2400" i="1">
                        <a:latin typeface="Cambria Math" panose="02040503050406030204" pitchFamily="18" charset="0"/>
                      </a:rPr>
                      <m:t>&gt;</m:t>
                    </m:r>
                    <m:sSub>
                      <m:sSubPr>
                        <m:ctrlPr>
                          <a:rPr lang="en-US" sz="2400" b="1" i="1">
                            <a:latin typeface="Cambria Math" panose="02040503050406030204" pitchFamily="18" charset="0"/>
                          </a:rPr>
                        </m:ctrlPr>
                      </m:sSubPr>
                      <m:e>
                        <m:r>
                          <a:rPr lang="en-US" sz="2400" b="1">
                            <a:latin typeface="Cambria Math" panose="02040503050406030204" pitchFamily="18" charset="0"/>
                          </a:rPr>
                          <m:t>𝐏</m:t>
                        </m:r>
                      </m:e>
                      <m:sub>
                        <m:sSup>
                          <m:sSupPr>
                            <m:ctrlPr>
                              <a:rPr lang="en-US" sz="2400" b="1" i="1" smtClean="0">
                                <a:latin typeface="Cambria Math" panose="02040503050406030204" pitchFamily="18" charset="0"/>
                              </a:rPr>
                            </m:ctrlPr>
                          </m:sSupPr>
                          <m:e>
                            <m:r>
                              <a:rPr lang="en-US" sz="2400" b="1" i="1" smtClean="0">
                                <a:latin typeface="Cambria Math" panose="02040503050406030204" pitchFamily="18" charset="0"/>
                              </a:rPr>
                              <m:t>𝑬</m:t>
                            </m:r>
                          </m:e>
                          <m:sup>
                            <m:r>
                              <a:rPr lang="en-US" sz="2400" b="1" i="1" smtClean="0">
                                <a:latin typeface="Cambria Math" panose="02040503050406030204" pitchFamily="18" charset="0"/>
                              </a:rPr>
                              <m:t>∗</m:t>
                            </m:r>
                          </m:sup>
                        </m:sSup>
                      </m:sub>
                    </m:sSub>
                    <m:d>
                      <m:dPr>
                        <m:ctrlPr>
                          <a:rPr lang="en-US" sz="2400" i="1">
                            <a:latin typeface="Cambria Math" panose="02040503050406030204" pitchFamily="18" charset="0"/>
                          </a:rPr>
                        </m:ctrlPr>
                      </m:dPr>
                      <m:e>
                        <m:r>
                          <a:rPr lang="en-US" sz="2400" i="1">
                            <a:latin typeface="Cambria Math" panose="02040503050406030204" pitchFamily="18" charset="0"/>
                          </a:rPr>
                          <m:t>𝐻</m:t>
                        </m:r>
                      </m:e>
                    </m:d>
                  </m:oMath>
                </a14:m>
                <a:endParaRPr lang="en-US" sz="2400" dirty="0"/>
              </a:p>
            </p:txBody>
          </p:sp>
        </mc:Choice>
        <mc:Fallback xmlns="">
          <p:sp>
            <p:nvSpPr>
              <p:cNvPr id="3" name="TextBox 2">
                <a:extLst>
                  <a:ext uri="{FF2B5EF4-FFF2-40B4-BE49-F238E27FC236}">
                    <a16:creationId xmlns:a16="http://schemas.microsoft.com/office/drawing/2014/main" id="{45403B95-4F9C-4C5F-995B-9BFD5BA6D726}"/>
                  </a:ext>
                </a:extLst>
              </p:cNvPr>
              <p:cNvSpPr txBox="1">
                <a:spLocks noRot="1" noChangeAspect="1" noMove="1" noResize="1" noEditPoints="1" noAdjustHandles="1" noChangeArrowheads="1" noChangeShapeType="1" noTextEdit="1"/>
              </p:cNvSpPr>
              <p:nvPr/>
            </p:nvSpPr>
            <p:spPr>
              <a:xfrm>
                <a:off x="628856" y="867915"/>
                <a:ext cx="10712434" cy="2250103"/>
              </a:xfrm>
              <a:prstGeom prst="rect">
                <a:avLst/>
              </a:prstGeom>
              <a:blipFill>
                <a:blip r:embed="rId3"/>
                <a:stretch>
                  <a:fillRect l="-854"/>
                </a:stretch>
              </a:blipFill>
            </p:spPr>
            <p:txBody>
              <a:bodyPr/>
              <a:lstStyle/>
              <a:p>
                <a:r>
                  <a:rPr lang="en-US">
                    <a:noFill/>
                  </a:rPr>
                  <a:t> </a:t>
                </a:r>
              </a:p>
            </p:txBody>
          </p:sp>
        </mc:Fallback>
      </mc:AlternateContent>
    </p:spTree>
    <p:extLst>
      <p:ext uri="{BB962C8B-B14F-4D97-AF65-F5344CB8AC3E}">
        <p14:creationId xmlns:p14="http://schemas.microsoft.com/office/powerpoint/2010/main" val="42745051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69C20-E298-4C9A-8DD5-78F59D6BAB72}"/>
              </a:ext>
            </a:extLst>
          </p:cNvPr>
          <p:cNvSpPr>
            <a:spLocks noGrp="1"/>
          </p:cNvSpPr>
          <p:nvPr>
            <p:ph type="title"/>
          </p:nvPr>
        </p:nvSpPr>
        <p:spPr>
          <a:xfrm>
            <a:off x="333154" y="-148299"/>
            <a:ext cx="10515600" cy="1325563"/>
          </a:xfrm>
        </p:spPr>
        <p:txBody>
          <a:bodyPr>
            <a:normAutofit/>
          </a:bodyPr>
          <a:lstStyle/>
          <a:p>
            <a:r>
              <a:rPr lang="en-US" sz="3200" dirty="0"/>
              <a:t>Comparative Account of Incremental Evidence</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431812B-84C3-4F66-8B17-0ED6813ED927}"/>
                  </a:ext>
                </a:extLst>
              </p:cNvPr>
              <p:cNvSpPr txBox="1"/>
              <p:nvPr/>
            </p:nvSpPr>
            <p:spPr>
              <a:xfrm>
                <a:off x="640080" y="1351508"/>
                <a:ext cx="10911840" cy="4154984"/>
              </a:xfrm>
              <a:prstGeom prst="rect">
                <a:avLst/>
              </a:prstGeom>
              <a:noFill/>
            </p:spPr>
            <p:txBody>
              <a:bodyPr wrap="square" rtlCol="0">
                <a:spAutoFit/>
              </a:bodyPr>
              <a:lstStyle/>
              <a:p>
                <a:pPr marL="457200" indent="-457200">
                  <a:buAutoNum type="alphaLcParenBoth"/>
                </a:pPr>
                <a:r>
                  <a:rPr lang="en-US" sz="2200" dirty="0"/>
                  <a:t>If </a:t>
                </a:r>
                <a:r>
                  <a:rPr lang="en-US" sz="2200" i="1" dirty="0"/>
                  <a:t>E</a:t>
                </a:r>
                <a:r>
                  <a:rPr lang="en-US" sz="2200" dirty="0"/>
                  <a:t> incrementally confirms </a:t>
                </a:r>
                <a:r>
                  <a:rPr lang="en-US" sz="2200" i="1" dirty="0"/>
                  <a:t>H</a:t>
                </a:r>
                <a:r>
                  <a:rPr lang="en-US" sz="2200" dirty="0"/>
                  <a:t>, then </a:t>
                </a:r>
                <a:r>
                  <a:rPr lang="en-US" sz="2200" i="1" dirty="0"/>
                  <a:t>H</a:t>
                </a:r>
                <a:r>
                  <a:rPr lang="en-US" sz="2200" dirty="0"/>
                  <a:t> incrementally confirms </a:t>
                </a:r>
                <a:r>
                  <a:rPr lang="en-US" sz="2200" i="1" dirty="0"/>
                  <a:t>E</a:t>
                </a:r>
                <a:r>
                  <a:rPr lang="en-US" sz="2200" dirty="0"/>
                  <a:t>. (Mutual reinforcement)</a:t>
                </a:r>
              </a:p>
              <a:p>
                <a:pPr marL="457200" indent="-457200">
                  <a:buAutoNum type="alphaLcParenBoth"/>
                </a:pPr>
                <a:endParaRPr lang="en-US" sz="2200" dirty="0"/>
              </a:p>
              <a:p>
                <a:pPr marL="457200" indent="-457200">
                  <a:buAutoNum type="alphaLcParenBoth"/>
                </a:pPr>
                <a:r>
                  <a:rPr lang="en-US" sz="2200" dirty="0"/>
                  <a:t>If </a:t>
                </a:r>
                <a:r>
                  <a:rPr lang="en-US" sz="2200" i="1" dirty="0"/>
                  <a:t>E</a:t>
                </a:r>
                <a:r>
                  <a:rPr lang="en-US" sz="2200" dirty="0"/>
                  <a:t> incrementally confirms </a:t>
                </a:r>
                <a:r>
                  <a:rPr lang="en-US" sz="2200" i="1" dirty="0"/>
                  <a:t>H</a:t>
                </a:r>
                <a:r>
                  <a:rPr lang="en-US" sz="2200" dirty="0"/>
                  <a:t>, the </a:t>
                </a:r>
                <a:r>
                  <a:rPr lang="en-US" sz="2200" i="1" dirty="0"/>
                  <a:t>E</a:t>
                </a:r>
                <a:r>
                  <a:rPr lang="en-US" sz="2200" dirty="0"/>
                  <a:t> incrementally </a:t>
                </a:r>
                <a:r>
                  <a:rPr lang="en-US" sz="2200" dirty="0" err="1"/>
                  <a:t>discomfirms</a:t>
                </a:r>
                <a:r>
                  <a:rPr lang="en-US" sz="2200" dirty="0"/>
                  <a:t> </a:t>
                </a:r>
                <a:r>
                  <a:rPr lang="en-US" sz="2200" i="1" dirty="0"/>
                  <a:t>~H</a:t>
                </a:r>
                <a:r>
                  <a:rPr lang="en-US" sz="2200" dirty="0"/>
                  <a:t>. (Truth/falsity)</a:t>
                </a:r>
              </a:p>
              <a:p>
                <a:pPr marL="457200" indent="-457200">
                  <a:buAutoNum type="alphaLcParenBoth"/>
                </a:pPr>
                <a:endParaRPr lang="en-US" sz="2200" dirty="0"/>
              </a:p>
              <a:p>
                <a:pPr marL="457200" indent="-457200">
                  <a:buAutoNum type="alphaLcParenBoth"/>
                </a:pPr>
                <a:r>
                  <a:rPr lang="en-US" sz="2200" dirty="0"/>
                  <a:t>If </a:t>
                </a:r>
                <a:r>
                  <a:rPr lang="en-US" sz="2200" i="1" dirty="0"/>
                  <a:t>H</a:t>
                </a:r>
                <a:r>
                  <a:rPr lang="en-US" sz="2200" dirty="0"/>
                  <a:t> entails </a:t>
                </a:r>
                <a:r>
                  <a:rPr lang="en-US" sz="2200" i="1" dirty="0"/>
                  <a:t>E</a:t>
                </a:r>
                <a:r>
                  <a:rPr lang="en-US" sz="2200" dirty="0"/>
                  <a:t>, then </a:t>
                </a:r>
                <a:r>
                  <a:rPr lang="en-US" sz="2200" i="1" dirty="0"/>
                  <a:t>E</a:t>
                </a:r>
                <a:r>
                  <a:rPr lang="en-US" sz="2200" dirty="0"/>
                  <a:t> incrementally confirms </a:t>
                </a:r>
                <a:r>
                  <a:rPr lang="en-US" sz="2200" i="1" dirty="0"/>
                  <a:t>H.(</a:t>
                </a:r>
                <a:r>
                  <a:rPr lang="en-US" sz="2200" b="1" i="1" dirty="0" err="1"/>
                  <a:t>Hypothetico</a:t>
                </a:r>
                <a:r>
                  <a:rPr lang="en-US" sz="2200" b="1" i="1" dirty="0"/>
                  <a:t>-deductive model of confirmation</a:t>
                </a:r>
                <a:r>
                  <a:rPr lang="en-US" sz="2200" i="1" dirty="0"/>
                  <a:t>)</a:t>
                </a:r>
              </a:p>
              <a:p>
                <a:pPr marL="457200" indent="-457200">
                  <a:buAutoNum type="alphaLcParenBoth"/>
                </a:pPr>
                <a:endParaRPr lang="en-US" sz="2200" dirty="0"/>
              </a:p>
              <a:p>
                <a:pPr marL="457200" indent="-457200">
                  <a:buAutoNum type="alphaLcParenBoth"/>
                </a:pPr>
                <a:r>
                  <a:rPr lang="en-US" sz="2200" dirty="0"/>
                  <a:t>When the value of the inverse probability is held fixed, </a:t>
                </a:r>
                <a:r>
                  <a:rPr lang="en-US" sz="2200" i="1" dirty="0"/>
                  <a:t>E</a:t>
                </a:r>
                <a:r>
                  <a:rPr lang="en-US" sz="2200" dirty="0"/>
                  <a:t>’s incremental confirming power relative to </a:t>
                </a:r>
                <a:r>
                  <a:rPr lang="en-US" sz="2200" i="1" dirty="0"/>
                  <a:t>H</a:t>
                </a:r>
                <a:r>
                  <a:rPr lang="en-US" sz="2200" dirty="0"/>
                  <a:t> varies inversely with </a:t>
                </a:r>
                <a:r>
                  <a:rPr lang="en-US" sz="2200" i="1" dirty="0"/>
                  <a:t>E</a:t>
                </a:r>
                <a:r>
                  <a:rPr lang="en-US" sz="2200" dirty="0"/>
                  <a:t>’s unconditional probability. (Surprising evidence)</a:t>
                </a:r>
              </a:p>
              <a:p>
                <a:pPr marL="457200" indent="-457200">
                  <a:buAutoNum type="alphaLcParenBoth"/>
                </a:pPr>
                <a:endParaRPr lang="en-US" sz="2200" dirty="0"/>
              </a:p>
              <a:p>
                <a:pPr marL="457200" indent="-457200">
                  <a:buFontTx/>
                  <a:buAutoNum type="alphaLcParenBoth"/>
                </a:pPr>
                <a:r>
                  <a:rPr lang="en-US" sz="2200" b="1" i="1" dirty="0"/>
                  <a:t>Weak Likelihood Principle</a:t>
                </a:r>
                <a:r>
                  <a:rPr lang="en-US" sz="2200" dirty="0"/>
                  <a:t>: </a:t>
                </a:r>
                <a:r>
                  <a:rPr lang="en-US" sz="2200" i="1" dirty="0"/>
                  <a:t>E</a:t>
                </a:r>
                <a:r>
                  <a:rPr lang="en-US" sz="2200" dirty="0"/>
                  <a:t> provides incremental evidence for </a:t>
                </a:r>
                <a:r>
                  <a:rPr lang="en-US" sz="2200" i="1" dirty="0"/>
                  <a:t>H</a:t>
                </a:r>
                <a:r>
                  <a:rPr lang="en-US" sz="2200" dirty="0"/>
                  <a:t> </a:t>
                </a:r>
                <a:r>
                  <a:rPr lang="en-US" sz="2200" dirty="0" err="1"/>
                  <a:t>iff</a:t>
                </a:r>
                <a:r>
                  <a:rPr lang="en-US" sz="2200" dirty="0"/>
                  <a:t>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𝑃</m:t>
                        </m:r>
                      </m:e>
                      <m:sub>
                        <m:r>
                          <a:rPr lang="en-US" sz="2200" i="1">
                            <a:latin typeface="Cambria Math" panose="02040503050406030204" pitchFamily="18" charset="0"/>
                          </a:rPr>
                          <m:t>𝐻</m:t>
                        </m:r>
                      </m:sub>
                    </m:sSub>
                    <m:d>
                      <m:dPr>
                        <m:ctrlPr>
                          <a:rPr lang="en-US" sz="2200" i="1">
                            <a:latin typeface="Cambria Math" panose="02040503050406030204" pitchFamily="18" charset="0"/>
                          </a:rPr>
                        </m:ctrlPr>
                      </m:dPr>
                      <m:e>
                        <m:r>
                          <a:rPr lang="en-US" sz="2200" i="1">
                            <a:latin typeface="Cambria Math" panose="02040503050406030204" pitchFamily="18" charset="0"/>
                          </a:rPr>
                          <m:t>𝐸</m:t>
                        </m:r>
                      </m:e>
                    </m:d>
                    <m:r>
                      <a:rPr lang="en-US" sz="2200" i="1">
                        <a:latin typeface="Cambria Math" panose="02040503050406030204" pitchFamily="18" charset="0"/>
                      </a:rPr>
                      <m:t>&gt;</m:t>
                    </m:r>
                  </m:oMath>
                </a14:m>
                <a:r>
                  <a:rPr lang="en-US" sz="2200" dirty="0"/>
                  <a:t>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𝑃</m:t>
                        </m:r>
                      </m:e>
                      <m:sub>
                        <m:r>
                          <a:rPr lang="en-US" sz="2200" i="1">
                            <a:latin typeface="Cambria Math" panose="02040503050406030204" pitchFamily="18" charset="0"/>
                          </a:rPr>
                          <m:t>~</m:t>
                        </m:r>
                        <m:r>
                          <a:rPr lang="en-US" sz="2200" i="1">
                            <a:latin typeface="Cambria Math" panose="02040503050406030204" pitchFamily="18" charset="0"/>
                          </a:rPr>
                          <m:t>𝐻</m:t>
                        </m:r>
                      </m:sub>
                    </m:sSub>
                    <m:d>
                      <m:dPr>
                        <m:ctrlPr>
                          <a:rPr lang="en-US" sz="2200" i="1">
                            <a:latin typeface="Cambria Math" panose="02040503050406030204" pitchFamily="18" charset="0"/>
                          </a:rPr>
                        </m:ctrlPr>
                      </m:dPr>
                      <m:e>
                        <m:r>
                          <a:rPr lang="en-US" sz="2200" i="1">
                            <a:latin typeface="Cambria Math" panose="02040503050406030204" pitchFamily="18" charset="0"/>
                          </a:rPr>
                          <m:t>𝐸</m:t>
                        </m:r>
                      </m:e>
                    </m:d>
                  </m:oMath>
                </a14:m>
                <a:r>
                  <a:rPr lang="en-US" sz="2200" dirty="0"/>
                  <a:t>. </a:t>
                </a:r>
                <a:r>
                  <a:rPr lang="en-US" sz="2200" u="sng" dirty="0"/>
                  <a:t>Core message of Bayes’ Theorem</a:t>
                </a:r>
                <a:r>
                  <a:rPr lang="en-US" sz="2200" dirty="0"/>
                  <a:t>.</a:t>
                </a:r>
              </a:p>
            </p:txBody>
          </p:sp>
        </mc:Choice>
        <mc:Fallback xmlns="">
          <p:sp>
            <p:nvSpPr>
              <p:cNvPr id="5" name="TextBox 4">
                <a:extLst>
                  <a:ext uri="{FF2B5EF4-FFF2-40B4-BE49-F238E27FC236}">
                    <a16:creationId xmlns:a16="http://schemas.microsoft.com/office/drawing/2014/main" id="{0431812B-84C3-4F66-8B17-0ED6813ED927}"/>
                  </a:ext>
                </a:extLst>
              </p:cNvPr>
              <p:cNvSpPr txBox="1">
                <a:spLocks noRot="1" noChangeAspect="1" noMove="1" noResize="1" noEditPoints="1" noAdjustHandles="1" noChangeArrowheads="1" noChangeShapeType="1" noTextEdit="1"/>
              </p:cNvSpPr>
              <p:nvPr/>
            </p:nvSpPr>
            <p:spPr>
              <a:xfrm>
                <a:off x="640080" y="1351508"/>
                <a:ext cx="10911840" cy="4154984"/>
              </a:xfrm>
              <a:prstGeom prst="rect">
                <a:avLst/>
              </a:prstGeom>
              <a:blipFill>
                <a:blip r:embed="rId3"/>
                <a:stretch>
                  <a:fillRect l="-726" t="-1175" b="-2056"/>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A434F5E4-7B93-4956-8AA9-3BB119C8C5D7}"/>
              </a:ext>
            </a:extLst>
          </p:cNvPr>
          <p:cNvSpPr txBox="1"/>
          <p:nvPr/>
        </p:nvSpPr>
        <p:spPr>
          <a:xfrm>
            <a:off x="8881060" y="5823904"/>
            <a:ext cx="2959721" cy="400110"/>
          </a:xfrm>
          <a:prstGeom prst="rect">
            <a:avLst/>
          </a:prstGeom>
          <a:noFill/>
          <a:ln>
            <a:solidFill>
              <a:schemeClr val="tx1"/>
            </a:solidFill>
          </a:ln>
        </p:spPr>
        <p:txBody>
          <a:bodyPr wrap="none" rtlCol="0">
            <a:spAutoFit/>
          </a:bodyPr>
          <a:lstStyle/>
          <a:p>
            <a:r>
              <a:rPr lang="en-US" sz="2000" dirty="0">
                <a:solidFill>
                  <a:srgbClr val="FF0000"/>
                </a:solidFill>
              </a:rPr>
              <a:t>(d) a response to </a:t>
            </a:r>
            <a:r>
              <a:rPr lang="en-US" sz="2000" dirty="0" err="1">
                <a:solidFill>
                  <a:srgbClr val="FF0000"/>
                </a:solidFill>
              </a:rPr>
              <a:t>Thagard</a:t>
            </a:r>
            <a:r>
              <a:rPr lang="en-US" sz="2000" dirty="0">
                <a:solidFill>
                  <a:srgbClr val="FF0000"/>
                </a:solidFill>
              </a:rPr>
              <a:t>?</a:t>
            </a:r>
          </a:p>
        </p:txBody>
      </p:sp>
    </p:spTree>
    <p:extLst>
      <p:ext uri="{BB962C8B-B14F-4D97-AF65-F5344CB8AC3E}">
        <p14:creationId xmlns:p14="http://schemas.microsoft.com/office/powerpoint/2010/main" val="85408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69C20-E298-4C9A-8DD5-78F59D6BAB72}"/>
              </a:ext>
            </a:extLst>
          </p:cNvPr>
          <p:cNvSpPr>
            <a:spLocks noGrp="1"/>
          </p:cNvSpPr>
          <p:nvPr>
            <p:ph type="title"/>
          </p:nvPr>
        </p:nvSpPr>
        <p:spPr>
          <a:xfrm>
            <a:off x="333154" y="-148299"/>
            <a:ext cx="10515600" cy="1325563"/>
          </a:xfrm>
        </p:spPr>
        <p:txBody>
          <a:bodyPr>
            <a:normAutofit/>
          </a:bodyPr>
          <a:lstStyle/>
          <a:p>
            <a:r>
              <a:rPr lang="en-US" sz="3200" dirty="0" err="1"/>
              <a:t>Likelihoodism</a:t>
            </a:r>
            <a:r>
              <a:rPr lang="en-US" sz="3200" dirty="0"/>
              <a:t> (non-Bayesian view?)</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431812B-84C3-4F66-8B17-0ED6813ED927}"/>
                  </a:ext>
                </a:extLst>
              </p:cNvPr>
              <p:cNvSpPr txBox="1"/>
              <p:nvPr/>
            </p:nvSpPr>
            <p:spPr>
              <a:xfrm>
                <a:off x="716281" y="1066800"/>
                <a:ext cx="11258383" cy="5632311"/>
              </a:xfrm>
              <a:prstGeom prst="rect">
                <a:avLst/>
              </a:prstGeom>
              <a:noFill/>
            </p:spPr>
            <p:txBody>
              <a:bodyPr wrap="square" rtlCol="0">
                <a:spAutoFit/>
              </a:bodyPr>
              <a:lstStyle/>
              <a:p>
                <a:pPr marL="342900" indent="-342900">
                  <a:buFont typeface="Wingdings" panose="05000000000000000000" pitchFamily="2" charset="2"/>
                  <a:buChar char="§"/>
                </a:pPr>
                <a:r>
                  <a:rPr lang="en-US" sz="2400" dirty="0"/>
                  <a:t>Rejects</a:t>
                </a:r>
                <a:r>
                  <a:rPr lang="en-US" sz="2400" b="1" i="1" dirty="0"/>
                  <a:t> </a:t>
                </a:r>
                <a:r>
                  <a:rPr lang="en-US" sz="2400" b="1" i="1" dirty="0">
                    <a:solidFill>
                      <a:schemeClr val="accent6"/>
                    </a:solidFill>
                  </a:rPr>
                  <a:t>Evidence </a:t>
                </a:r>
                <a:r>
                  <a:rPr lang="en-US" sz="2400" b="1" i="1" dirty="0" err="1">
                    <a:solidFill>
                      <a:schemeClr val="accent6"/>
                    </a:solidFill>
                  </a:rPr>
                  <a:t>Proportionism</a:t>
                </a:r>
                <a:r>
                  <a:rPr lang="en-US" sz="2400" dirty="0"/>
                  <a:t>: a person’s subjective probability for a hypothesis merely reflects her degree of uncertainty about its truth. It is not tied in any way to the amount of evidence she has.</a:t>
                </a:r>
              </a:p>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r>
                  <a:rPr lang="en-US" sz="2400" dirty="0"/>
                  <a:t>Evidential relations are essentially comparative. </a:t>
                </a:r>
                <a14:m>
                  <m:oMath xmlns:m="http://schemas.openxmlformats.org/officeDocument/2006/math">
                    <m:r>
                      <a:rPr lang="en-US" sz="2400" b="1" i="0" smtClean="0">
                        <a:latin typeface="Cambria Math" panose="02040503050406030204" pitchFamily="18" charset="0"/>
                      </a:rPr>
                      <m:t>𝐋𝐑</m:t>
                    </m:r>
                    <m:r>
                      <a:rPr lang="en-US" sz="2400" b="0" i="1" smtClean="0">
                        <a:latin typeface="Cambria Math" panose="02040503050406030204" pitchFamily="18" charset="0"/>
                      </a:rPr>
                      <m:t>(</m:t>
                    </m:r>
                    <m:r>
                      <a:rPr lang="en-US" sz="2400" b="0" i="1" smtClean="0">
                        <a:latin typeface="Cambria Math" panose="02040503050406030204" pitchFamily="18" charset="0"/>
                      </a:rPr>
                      <m:t>𝐻</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𝐻</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m:t>
                    </m:r>
                    <m:r>
                      <a:rPr lang="en-US" sz="2400" b="0" i="1" smtClean="0">
                        <a:latin typeface="Cambria Math" panose="02040503050406030204" pitchFamily="18" charset="0"/>
                      </a:rPr>
                      <m:t>𝐸</m:t>
                    </m:r>
                    <m:r>
                      <a:rPr lang="en-US" sz="2400" b="0" i="1" smtClean="0">
                        <a:latin typeface="Cambria Math" panose="02040503050406030204" pitchFamily="18" charset="0"/>
                      </a:rPr>
                      <m:t>)</m:t>
                    </m:r>
                  </m:oMath>
                </a14:m>
                <a:r>
                  <a:rPr lang="en-US" sz="2400" dirty="0"/>
                  <a:t> measures the balance of evidence </a:t>
                </a:r>
                <a:r>
                  <a:rPr lang="en-US" sz="2400" i="1" dirty="0"/>
                  <a:t>E</a:t>
                </a:r>
                <a:r>
                  <a:rPr lang="en-US" sz="2400" dirty="0"/>
                  <a:t> provides for </a:t>
                </a:r>
                <a:r>
                  <a:rPr lang="en-US" sz="2400" i="1" dirty="0"/>
                  <a:t>H</a:t>
                </a:r>
                <a:r>
                  <a:rPr lang="en-US" sz="2400" dirty="0"/>
                  <a:t> over </a:t>
                </a:r>
                <a:r>
                  <a:rPr lang="en-US" sz="2400" i="1" dirty="0"/>
                  <a:t>H*. </a:t>
                </a:r>
                <a:r>
                  <a:rPr lang="en-US" sz="2400" dirty="0"/>
                  <a:t>Neither </a:t>
                </a:r>
                <a14:m>
                  <m:oMath xmlns:m="http://schemas.openxmlformats.org/officeDocument/2006/math">
                    <m:r>
                      <a:rPr lang="en-US" sz="2400" b="1" i="0" smtClean="0">
                        <a:latin typeface="Cambria Math" panose="02040503050406030204" pitchFamily="18" charset="0"/>
                      </a:rPr>
                      <m:t>𝐏</m:t>
                    </m:r>
                  </m:oMath>
                </a14:m>
                <a:r>
                  <a:rPr lang="en-US" sz="2400" i="1" dirty="0"/>
                  <a:t> </a:t>
                </a:r>
                <a:r>
                  <a:rPr lang="en-US" sz="2400" dirty="0"/>
                  <a:t>nor </a:t>
                </a:r>
                <a14:m>
                  <m:oMath xmlns:m="http://schemas.openxmlformats.org/officeDocument/2006/math">
                    <m:r>
                      <a:rPr lang="en-US" sz="2400" b="1" i="0" smtClean="0">
                        <a:latin typeface="Cambria Math" panose="02040503050406030204" pitchFamily="18" charset="0"/>
                      </a:rPr>
                      <m:t>𝐎</m:t>
                    </m:r>
                  </m:oMath>
                </a14:m>
                <a:r>
                  <a:rPr lang="en-US" sz="2400" b="1" dirty="0"/>
                  <a:t> </a:t>
                </a:r>
                <a:r>
                  <a:rPr lang="en-US" sz="2400" dirty="0"/>
                  <a:t>measure total evidence because they are not comparative.</a:t>
                </a:r>
              </a:p>
              <a:p>
                <a:pPr marL="342900" indent="-342900">
                  <a:buFont typeface="Wingdings" panose="05000000000000000000" pitchFamily="2" charset="2"/>
                  <a:buChar char="§"/>
                </a:pPr>
                <a:endParaRPr lang="en-US" sz="2400" b="1" dirty="0"/>
              </a:p>
              <a:p>
                <a:pPr marL="342900" indent="-342900">
                  <a:buFont typeface="Wingdings" panose="05000000000000000000" pitchFamily="2" charset="2"/>
                  <a:buChar char="§"/>
                </a:pPr>
                <a:r>
                  <a:rPr lang="en-US" sz="2400" dirty="0"/>
                  <a:t>The scientifically meaningful evidential relations are likelihood ratios, not unconditional probabilities, because likelihoods are more objective than unconditional probabilities.</a:t>
                </a:r>
              </a:p>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r>
                  <a:rPr lang="en-US" sz="2400" b="1" i="1" dirty="0"/>
                  <a:t>The Law of Likelihoods</a:t>
                </a:r>
                <a:r>
                  <a:rPr lang="en-US" sz="2400" dirty="0"/>
                  <a:t>: If </a:t>
                </a:r>
                <a:r>
                  <a:rPr lang="en-US" sz="2400" i="1" dirty="0"/>
                  <a:t>H</a:t>
                </a:r>
                <a:r>
                  <a:rPr lang="en-US" sz="2400" dirty="0"/>
                  <a:t> implies that the probability of </a:t>
                </a:r>
                <a:r>
                  <a:rPr lang="en-US" sz="2400" i="1" dirty="0"/>
                  <a:t>E</a:t>
                </a:r>
                <a:r>
                  <a:rPr lang="en-US" sz="2400" dirty="0"/>
                  <a:t> is </a:t>
                </a:r>
                <a:r>
                  <a:rPr lang="en-US" sz="2400" i="1" dirty="0"/>
                  <a:t>x</a:t>
                </a:r>
                <a:r>
                  <a:rPr lang="en-US" sz="2400" dirty="0"/>
                  <a:t>, while </a:t>
                </a:r>
                <a:r>
                  <a:rPr lang="en-US" sz="2400" i="1" dirty="0"/>
                  <a:t>H* </a:t>
                </a:r>
                <a:r>
                  <a:rPr lang="en-US" sz="2400" dirty="0"/>
                  <a:t>implies that the probability of </a:t>
                </a:r>
                <a:r>
                  <a:rPr lang="en-US" sz="2400" i="1" dirty="0"/>
                  <a:t>E</a:t>
                </a:r>
                <a:r>
                  <a:rPr lang="en-US" sz="2400" dirty="0"/>
                  <a:t> is </a:t>
                </a:r>
                <a:r>
                  <a:rPr lang="en-US" sz="2400" i="1" dirty="0"/>
                  <a:t>x*</a:t>
                </a:r>
                <a:r>
                  <a:rPr lang="en-US" sz="2400" dirty="0"/>
                  <a:t>, then </a:t>
                </a:r>
                <a:r>
                  <a:rPr lang="en-US" sz="2400" i="1" dirty="0"/>
                  <a:t>E</a:t>
                </a:r>
                <a:r>
                  <a:rPr lang="en-US" sz="2400" dirty="0"/>
                  <a:t> is evidence supporting </a:t>
                </a:r>
                <a:r>
                  <a:rPr lang="en-US" sz="2400" i="1" dirty="0"/>
                  <a:t>H</a:t>
                </a:r>
                <a:r>
                  <a:rPr lang="en-US" sz="2400" dirty="0"/>
                  <a:t> over </a:t>
                </a:r>
                <a:r>
                  <a:rPr lang="en-US" sz="2400" i="1" dirty="0"/>
                  <a:t>H*</a:t>
                </a:r>
                <a:r>
                  <a:rPr lang="en-US" sz="2400" dirty="0"/>
                  <a:t> </a:t>
                </a:r>
                <a:r>
                  <a:rPr lang="en-US" sz="2400" dirty="0" err="1"/>
                  <a:t>iff</a:t>
                </a:r>
                <a:r>
                  <a:rPr lang="en-US" sz="2400" dirty="0"/>
                  <a:t> </a:t>
                </a:r>
                <a:r>
                  <a:rPr lang="en-US" sz="2400" i="1" dirty="0"/>
                  <a:t>x </a:t>
                </a:r>
                <a:r>
                  <a:rPr lang="en-US" sz="2400" dirty="0"/>
                  <a:t>exceeds </a:t>
                </a:r>
                <a:r>
                  <a:rPr lang="en-US" sz="2400" i="1" dirty="0"/>
                  <a:t>x*</a:t>
                </a:r>
                <a:r>
                  <a:rPr lang="en-US" sz="2400" dirty="0"/>
                  <a:t>, and the likelihood ratio </a:t>
                </a:r>
                <a:r>
                  <a:rPr lang="en-US" sz="2400" i="1" dirty="0"/>
                  <a:t>x/x*</a:t>
                </a:r>
                <a:r>
                  <a:rPr lang="en-US" sz="2400" dirty="0"/>
                  <a:t> measures this support.</a:t>
                </a:r>
              </a:p>
            </p:txBody>
          </p:sp>
        </mc:Choice>
        <mc:Fallback xmlns="">
          <p:sp>
            <p:nvSpPr>
              <p:cNvPr id="5" name="TextBox 4">
                <a:extLst>
                  <a:ext uri="{FF2B5EF4-FFF2-40B4-BE49-F238E27FC236}">
                    <a16:creationId xmlns:a16="http://schemas.microsoft.com/office/drawing/2014/main" id="{0431812B-84C3-4F66-8B17-0ED6813ED927}"/>
                  </a:ext>
                </a:extLst>
              </p:cNvPr>
              <p:cNvSpPr txBox="1">
                <a:spLocks noRot="1" noChangeAspect="1" noMove="1" noResize="1" noEditPoints="1" noAdjustHandles="1" noChangeArrowheads="1" noChangeShapeType="1" noTextEdit="1"/>
              </p:cNvSpPr>
              <p:nvPr/>
            </p:nvSpPr>
            <p:spPr>
              <a:xfrm>
                <a:off x="716281" y="1066800"/>
                <a:ext cx="11258383" cy="5632311"/>
              </a:xfrm>
              <a:prstGeom prst="rect">
                <a:avLst/>
              </a:prstGeom>
              <a:blipFill>
                <a:blip r:embed="rId3"/>
                <a:stretch>
                  <a:fillRect l="-758" t="-866" r="-1354" b="-1515"/>
                </a:stretch>
              </a:blipFill>
            </p:spPr>
            <p:txBody>
              <a:bodyPr/>
              <a:lstStyle/>
              <a:p>
                <a:r>
                  <a:rPr lang="en-US">
                    <a:noFill/>
                  </a:rPr>
                  <a:t> </a:t>
                </a:r>
              </a:p>
            </p:txBody>
          </p:sp>
        </mc:Fallback>
      </mc:AlternateContent>
    </p:spTree>
    <p:extLst>
      <p:ext uri="{BB962C8B-B14F-4D97-AF65-F5344CB8AC3E}">
        <p14:creationId xmlns:p14="http://schemas.microsoft.com/office/powerpoint/2010/main" val="3213533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69C20-E298-4C9A-8DD5-78F59D6BAB72}"/>
              </a:ext>
            </a:extLst>
          </p:cNvPr>
          <p:cNvSpPr>
            <a:spLocks noGrp="1"/>
          </p:cNvSpPr>
          <p:nvPr>
            <p:ph type="title"/>
          </p:nvPr>
        </p:nvSpPr>
        <p:spPr>
          <a:xfrm>
            <a:off x="333154" y="-148299"/>
            <a:ext cx="10515600" cy="1325563"/>
          </a:xfrm>
        </p:spPr>
        <p:txBody>
          <a:bodyPr>
            <a:normAutofit/>
          </a:bodyPr>
          <a:lstStyle/>
          <a:p>
            <a:r>
              <a:rPr lang="en-US" sz="3200" dirty="0"/>
              <a:t>Weak Likelihood Principle</a:t>
            </a:r>
          </a:p>
        </p:txBody>
      </p:sp>
      <p:sp>
        <p:nvSpPr>
          <p:cNvPr id="5" name="TextBox 4">
            <a:extLst>
              <a:ext uri="{FF2B5EF4-FFF2-40B4-BE49-F238E27FC236}">
                <a16:creationId xmlns:a16="http://schemas.microsoft.com/office/drawing/2014/main" id="{0431812B-84C3-4F66-8B17-0ED6813ED927}"/>
              </a:ext>
            </a:extLst>
          </p:cNvPr>
          <p:cNvSpPr txBox="1"/>
          <p:nvPr/>
        </p:nvSpPr>
        <p:spPr>
          <a:xfrm>
            <a:off x="716281" y="1066800"/>
            <a:ext cx="10911840" cy="461665"/>
          </a:xfrm>
          <a:prstGeom prst="rect">
            <a:avLst/>
          </a:prstGeom>
          <a:noFill/>
        </p:spPr>
        <p:txBody>
          <a:bodyPr wrap="square" rtlCol="0">
            <a:spAutoFit/>
          </a:bodyPr>
          <a:lstStyle/>
          <a:p>
            <a:r>
              <a:rPr lang="en-US" sz="2400" i="1" dirty="0"/>
              <a:t>Something subjectivists and </a:t>
            </a:r>
            <a:r>
              <a:rPr lang="en-US" sz="2400" i="1" dirty="0" err="1"/>
              <a:t>Likelihoodists</a:t>
            </a:r>
            <a:r>
              <a:rPr lang="en-US" sz="2400" i="1" dirty="0"/>
              <a:t> can agree on!</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C94CC64-41D0-49D0-85C3-122EB818A5C8}"/>
                  </a:ext>
                </a:extLst>
              </p:cNvPr>
              <p:cNvSpPr txBox="1"/>
              <p:nvPr/>
            </p:nvSpPr>
            <p:spPr>
              <a:xfrm>
                <a:off x="597011" y="2161530"/>
                <a:ext cx="10911840" cy="3046988"/>
              </a:xfrm>
              <a:prstGeom prst="rect">
                <a:avLst/>
              </a:prstGeom>
              <a:noFill/>
            </p:spPr>
            <p:txBody>
              <a:bodyPr wrap="square" rtlCol="0">
                <a:spAutoFit/>
              </a:bodyPr>
              <a:lstStyle/>
              <a:p>
                <a:r>
                  <a:rPr lang="en-US" sz="2400" b="1" dirty="0"/>
                  <a:t>In terms of probabilities: </a:t>
                </a:r>
              </a:p>
              <a:p>
                <a:pPr algn="ctr"/>
                <a:endParaRPr lang="en-US" sz="2400" dirty="0"/>
              </a:p>
              <a:p>
                <a:pPr algn="ctr"/>
                <a:r>
                  <a:rPr lang="en-US" sz="2400" i="1" dirty="0"/>
                  <a:t>E</a:t>
                </a:r>
                <a:r>
                  <a:rPr lang="en-US" sz="2400" dirty="0"/>
                  <a:t> provides incremental evidence for </a:t>
                </a:r>
                <a:r>
                  <a:rPr lang="en-US" sz="2400" i="1" dirty="0"/>
                  <a:t>H</a:t>
                </a:r>
                <a:r>
                  <a:rPr lang="en-US" sz="2400" dirty="0"/>
                  <a:t> </a:t>
                </a:r>
                <a:r>
                  <a:rPr lang="en-US" sz="2400" dirty="0" err="1"/>
                  <a:t>iff</a:t>
                </a:r>
                <a:r>
                  <a:rPr lang="en-US" sz="2400" dirty="0"/>
                  <a:t>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𝑃</m:t>
                        </m:r>
                      </m:e>
                      <m:sub>
                        <m:r>
                          <a:rPr lang="en-US" sz="2400" b="0" i="1" smtClean="0">
                            <a:latin typeface="Cambria Math" panose="02040503050406030204" pitchFamily="18" charset="0"/>
                          </a:rPr>
                          <m:t>𝐻</m:t>
                        </m:r>
                      </m:sub>
                    </m:sSub>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𝐸</m:t>
                        </m:r>
                      </m:e>
                    </m:d>
                    <m:r>
                      <a:rPr lang="en-US" sz="2400" b="0" i="1" smtClean="0">
                        <a:latin typeface="Cambria Math" panose="02040503050406030204" pitchFamily="18" charset="0"/>
                      </a:rPr>
                      <m:t>&gt;</m:t>
                    </m:r>
                  </m:oMath>
                </a14:m>
                <a:r>
                  <a:rPr lang="en-US" sz="2400" dirty="0"/>
                  <a: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𝑃</m:t>
                        </m:r>
                      </m:e>
                      <m:sub>
                        <m:r>
                          <a:rPr lang="en-US" sz="2400" b="0" i="1" smtClean="0">
                            <a:latin typeface="Cambria Math" panose="02040503050406030204" pitchFamily="18" charset="0"/>
                          </a:rPr>
                          <m:t>~</m:t>
                        </m:r>
                        <m:r>
                          <a:rPr lang="en-US" sz="2400" i="1">
                            <a:latin typeface="Cambria Math" panose="02040503050406030204" pitchFamily="18" charset="0"/>
                          </a:rPr>
                          <m:t>𝐻</m:t>
                        </m:r>
                      </m:sub>
                    </m:sSub>
                    <m:d>
                      <m:dPr>
                        <m:ctrlPr>
                          <a:rPr lang="en-US" sz="2400" i="1">
                            <a:latin typeface="Cambria Math" panose="02040503050406030204" pitchFamily="18" charset="0"/>
                          </a:rPr>
                        </m:ctrlPr>
                      </m:dPr>
                      <m:e>
                        <m:r>
                          <a:rPr lang="en-US" sz="2400" i="1">
                            <a:latin typeface="Cambria Math" panose="02040503050406030204" pitchFamily="18" charset="0"/>
                          </a:rPr>
                          <m:t>𝐸</m:t>
                        </m:r>
                      </m:e>
                    </m:d>
                  </m:oMath>
                </a14:m>
                <a:r>
                  <a:rPr lang="en-US" sz="2400" dirty="0"/>
                  <a:t>.</a:t>
                </a:r>
              </a:p>
              <a:p>
                <a:pPr algn="ctr"/>
                <a:endParaRPr lang="en-US" sz="2400" dirty="0"/>
              </a:p>
              <a:p>
                <a:r>
                  <a:rPr lang="en-US" sz="2400" b="1" dirty="0"/>
                  <a:t>In terms of likelihood ratios: </a:t>
                </a:r>
              </a:p>
              <a:p>
                <a:endParaRPr lang="en-US" sz="2400" b="1" dirty="0"/>
              </a:p>
              <a:p>
                <a:endParaRPr lang="en-US" sz="2400" b="1" dirty="0"/>
              </a:p>
              <a:p>
                <a:endParaRPr lang="en-US" sz="2400" dirty="0"/>
              </a:p>
            </p:txBody>
          </p:sp>
        </mc:Choice>
        <mc:Fallback xmlns="">
          <p:sp>
            <p:nvSpPr>
              <p:cNvPr id="3" name="TextBox 2">
                <a:extLst>
                  <a:ext uri="{FF2B5EF4-FFF2-40B4-BE49-F238E27FC236}">
                    <a16:creationId xmlns:a16="http://schemas.microsoft.com/office/drawing/2014/main" id="{EC94CC64-41D0-49D0-85C3-122EB818A5C8}"/>
                  </a:ext>
                </a:extLst>
              </p:cNvPr>
              <p:cNvSpPr txBox="1">
                <a:spLocks noRot="1" noChangeAspect="1" noMove="1" noResize="1" noEditPoints="1" noAdjustHandles="1" noChangeArrowheads="1" noChangeShapeType="1" noTextEdit="1"/>
              </p:cNvSpPr>
              <p:nvPr/>
            </p:nvSpPr>
            <p:spPr>
              <a:xfrm>
                <a:off x="597011" y="2161530"/>
                <a:ext cx="10911840" cy="3046988"/>
              </a:xfrm>
              <a:prstGeom prst="rect">
                <a:avLst/>
              </a:prstGeom>
              <a:blipFill>
                <a:blip r:embed="rId3"/>
                <a:stretch>
                  <a:fillRect l="-894" t="-16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0EE554A9-9BB3-43BF-B203-F9ED99EE5D2C}"/>
                  </a:ext>
                </a:extLst>
              </p:cNvPr>
              <p:cNvSpPr/>
              <p:nvPr/>
            </p:nvSpPr>
            <p:spPr>
              <a:xfrm>
                <a:off x="1750343" y="4305889"/>
                <a:ext cx="8843715" cy="1200329"/>
              </a:xfrm>
              <a:prstGeom prst="rect">
                <a:avLst/>
              </a:prstGeom>
            </p:spPr>
            <p:txBody>
              <a:bodyPr wrap="square">
                <a:spAutoFit/>
              </a:bodyPr>
              <a:lstStyle/>
              <a:p>
                <a:r>
                  <a:rPr lang="en-US" sz="2400" dirty="0"/>
                  <a:t>If</a:t>
                </a:r>
                <a:r>
                  <a:rPr lang="en-US" sz="2400" b="1" dirty="0"/>
                  <a:t> </a:t>
                </a:r>
                <a14:m>
                  <m:oMath xmlns:m="http://schemas.openxmlformats.org/officeDocument/2006/math">
                    <m:r>
                      <a:rPr lang="en-US" sz="2400" b="1" smtClean="0">
                        <a:latin typeface="Cambria Math" panose="02040503050406030204" pitchFamily="18" charset="0"/>
                      </a:rPr>
                      <m:t>𝐋𝐑</m:t>
                    </m:r>
                    <m:d>
                      <m:dPr>
                        <m:ctrlPr>
                          <a:rPr lang="en-US" sz="2400" i="1">
                            <a:latin typeface="Cambria Math" panose="02040503050406030204" pitchFamily="18" charset="0"/>
                          </a:rPr>
                        </m:ctrlPr>
                      </m:dPr>
                      <m:e>
                        <m:r>
                          <a:rPr lang="en-US" sz="2400" i="1">
                            <a:latin typeface="Cambria Math" panose="02040503050406030204" pitchFamily="18" charset="0"/>
                          </a:rPr>
                          <m:t>𝐻</m:t>
                        </m:r>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𝐻</m:t>
                            </m:r>
                          </m:e>
                          <m:sup>
                            <m:r>
                              <a:rPr lang="en-US" sz="2400" i="1">
                                <a:latin typeface="Cambria Math" panose="02040503050406030204" pitchFamily="18" charset="0"/>
                              </a:rPr>
                              <m:t>∗</m:t>
                            </m:r>
                          </m:sup>
                        </m:sSup>
                        <m:r>
                          <a:rPr lang="en-US" sz="2400" i="1">
                            <a:latin typeface="Cambria Math" panose="02040503050406030204" pitchFamily="18" charset="0"/>
                          </a:rPr>
                          <m:t>;</m:t>
                        </m:r>
                        <m:r>
                          <a:rPr lang="en-US" sz="2400" i="1">
                            <a:latin typeface="Cambria Math" panose="02040503050406030204" pitchFamily="18" charset="0"/>
                          </a:rPr>
                          <m:t>𝐸</m:t>
                        </m:r>
                      </m:e>
                    </m:d>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1</m:t>
                    </m:r>
                    <m:r>
                      <a:rPr lang="en-US" sz="2400" b="0" i="0" smtClean="0">
                        <a:latin typeface="Cambria Math" panose="02040503050406030204" pitchFamily="18" charset="0"/>
                        <a:ea typeface="Cambria Math" panose="02040503050406030204" pitchFamily="18" charset="0"/>
                      </a:rPr>
                      <m:t> </m:t>
                    </m:r>
                    <m:r>
                      <m:rPr>
                        <m:sty m:val="p"/>
                      </m:rPr>
                      <a:rPr lang="en-US" sz="2400" b="0" i="0" smtClean="0">
                        <a:latin typeface="Cambria Math" panose="02040503050406030204" pitchFamily="18" charset="0"/>
                        <a:ea typeface="Cambria Math" panose="02040503050406030204" pitchFamily="18" charset="0"/>
                      </a:rPr>
                      <m:t>and</m:t>
                    </m:r>
                    <m:r>
                      <a:rPr lang="en-US" sz="2400" b="0" i="0" smtClean="0">
                        <a:latin typeface="Cambria Math" panose="02040503050406030204" pitchFamily="18" charset="0"/>
                        <a:ea typeface="Cambria Math" panose="02040503050406030204" pitchFamily="18" charset="0"/>
                      </a:rPr>
                      <m:t> </m:t>
                    </m:r>
                    <m:r>
                      <a:rPr lang="en-US" sz="2400" b="1">
                        <a:latin typeface="Cambria Math" panose="02040503050406030204" pitchFamily="18" charset="0"/>
                      </a:rPr>
                      <m:t>𝐋𝐑</m:t>
                    </m:r>
                    <m:d>
                      <m:dPr>
                        <m:ctrlPr>
                          <a:rPr lang="en-US" sz="2400" i="1">
                            <a:latin typeface="Cambria Math" panose="02040503050406030204" pitchFamily="18" charset="0"/>
                          </a:rPr>
                        </m:ctrlPr>
                      </m:dPr>
                      <m:e>
                        <m:r>
                          <a:rPr lang="en-US" sz="2400" b="0" i="1" smtClean="0">
                            <a:latin typeface="Cambria Math" panose="02040503050406030204" pitchFamily="18" charset="0"/>
                          </a:rPr>
                          <m:t>~</m:t>
                        </m:r>
                        <m:r>
                          <a:rPr lang="en-US" sz="2400" i="1">
                            <a:latin typeface="Cambria Math" panose="02040503050406030204" pitchFamily="18" charset="0"/>
                          </a:rPr>
                          <m:t>𝐻</m:t>
                        </m:r>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𝐻</m:t>
                            </m:r>
                          </m:e>
                          <m:sup>
                            <m:r>
                              <a:rPr lang="en-US" sz="2400" i="1">
                                <a:latin typeface="Cambria Math" panose="02040503050406030204" pitchFamily="18" charset="0"/>
                              </a:rPr>
                              <m:t>∗</m:t>
                            </m:r>
                          </m:sup>
                        </m:sSup>
                        <m:r>
                          <a:rPr lang="en-US" sz="2400" i="1">
                            <a:latin typeface="Cambria Math" panose="02040503050406030204" pitchFamily="18" charset="0"/>
                          </a:rPr>
                          <m:t>;</m:t>
                        </m:r>
                        <m:r>
                          <a:rPr lang="en-US" sz="2400" b="0" i="1" smtClean="0">
                            <a:latin typeface="Cambria Math" panose="02040503050406030204" pitchFamily="18" charset="0"/>
                          </a:rPr>
                          <m:t>~</m:t>
                        </m:r>
                        <m:r>
                          <a:rPr lang="en-US" sz="2400" i="1">
                            <a:latin typeface="Cambria Math" panose="02040503050406030204" pitchFamily="18" charset="0"/>
                          </a:rPr>
                          <m:t>𝐸</m:t>
                        </m:r>
                      </m:e>
                    </m:d>
                    <m:r>
                      <a:rPr lang="en-US" sz="2400" i="1">
                        <a:latin typeface="Cambria Math" panose="02040503050406030204" pitchFamily="18" charset="0"/>
                        <a:ea typeface="Cambria Math" panose="02040503050406030204" pitchFamily="18" charset="0"/>
                      </a:rPr>
                      <m:t>≥1</m:t>
                    </m:r>
                  </m:oMath>
                </a14:m>
                <a:r>
                  <a:rPr lang="en-US" sz="2400" dirty="0"/>
                  <a:t>, with one inequality strict, then </a:t>
                </a:r>
                <a:r>
                  <a:rPr lang="en-US" sz="2400" i="1" dirty="0"/>
                  <a:t>E</a:t>
                </a:r>
                <a:r>
                  <a:rPr lang="en-US" sz="2400" dirty="0"/>
                  <a:t> provides more incremental evidence for </a:t>
                </a:r>
                <a:r>
                  <a:rPr lang="en-US" sz="2400" i="1" dirty="0"/>
                  <a:t>H</a:t>
                </a:r>
                <a:r>
                  <a:rPr lang="en-US" sz="2400" dirty="0"/>
                  <a:t> than </a:t>
                </a:r>
                <a:r>
                  <a:rPr lang="en-US" sz="2400" i="1" dirty="0"/>
                  <a:t>H*</a:t>
                </a:r>
                <a:r>
                  <a:rPr lang="en-US" sz="2400" dirty="0"/>
                  <a:t> and </a:t>
                </a:r>
                <a:r>
                  <a:rPr lang="en-US" sz="2400" i="1" dirty="0"/>
                  <a:t>~E </a:t>
                </a:r>
                <a:r>
                  <a:rPr lang="en-US" sz="2400" dirty="0"/>
                  <a:t>provides more incremental evidence for </a:t>
                </a:r>
                <a:r>
                  <a:rPr lang="en-US" sz="2400" i="1" dirty="0"/>
                  <a:t>~H </a:t>
                </a:r>
                <a:r>
                  <a:rPr lang="en-US" sz="2400" dirty="0"/>
                  <a:t>than for </a:t>
                </a:r>
                <a:r>
                  <a:rPr lang="en-US" sz="2400" i="1" dirty="0"/>
                  <a:t>~H*.</a:t>
                </a:r>
              </a:p>
            </p:txBody>
          </p:sp>
        </mc:Choice>
        <mc:Fallback xmlns="">
          <p:sp>
            <p:nvSpPr>
              <p:cNvPr id="6" name="Rectangle 5">
                <a:extLst>
                  <a:ext uri="{FF2B5EF4-FFF2-40B4-BE49-F238E27FC236}">
                    <a16:creationId xmlns:a16="http://schemas.microsoft.com/office/drawing/2014/main" id="{0EE554A9-9BB3-43BF-B203-F9ED99EE5D2C}"/>
                  </a:ext>
                </a:extLst>
              </p:cNvPr>
              <p:cNvSpPr>
                <a:spLocks noRot="1" noChangeAspect="1" noMove="1" noResize="1" noEditPoints="1" noAdjustHandles="1" noChangeArrowheads="1" noChangeShapeType="1" noTextEdit="1"/>
              </p:cNvSpPr>
              <p:nvPr/>
            </p:nvSpPr>
            <p:spPr>
              <a:xfrm>
                <a:off x="1750343" y="4305889"/>
                <a:ext cx="8843715" cy="1200329"/>
              </a:xfrm>
              <a:prstGeom prst="rect">
                <a:avLst/>
              </a:prstGeom>
              <a:blipFill>
                <a:blip r:embed="rId4"/>
                <a:stretch>
                  <a:fillRect l="-1034" t="-4061" r="-138" b="-10660"/>
                </a:stretch>
              </a:blipFill>
            </p:spPr>
            <p:txBody>
              <a:bodyPr/>
              <a:lstStyle/>
              <a:p>
                <a:r>
                  <a:rPr lang="en-US">
                    <a:noFill/>
                  </a:rPr>
                  <a:t> </a:t>
                </a:r>
              </a:p>
            </p:txBody>
          </p:sp>
        </mc:Fallback>
      </mc:AlternateContent>
    </p:spTree>
    <p:extLst>
      <p:ext uri="{BB962C8B-B14F-4D97-AF65-F5344CB8AC3E}">
        <p14:creationId xmlns:p14="http://schemas.microsoft.com/office/powerpoint/2010/main" val="24175246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69C20-E298-4C9A-8DD5-78F59D6BAB72}"/>
              </a:ext>
            </a:extLst>
          </p:cNvPr>
          <p:cNvSpPr>
            <a:spLocks noGrp="1"/>
          </p:cNvSpPr>
          <p:nvPr>
            <p:ph type="title"/>
          </p:nvPr>
        </p:nvSpPr>
        <p:spPr>
          <a:xfrm>
            <a:off x="333154" y="-148299"/>
            <a:ext cx="10515600" cy="1325563"/>
          </a:xfrm>
        </p:spPr>
        <p:txBody>
          <a:bodyPr>
            <a:normAutofit/>
          </a:bodyPr>
          <a:lstStyle/>
          <a:p>
            <a:r>
              <a:rPr lang="en-US" sz="3200" dirty="0"/>
              <a:t>Subjectivist models of learning</a:t>
            </a:r>
          </a:p>
        </p:txBody>
      </p:sp>
      <p:sp>
        <p:nvSpPr>
          <p:cNvPr id="5" name="TextBox 4">
            <a:extLst>
              <a:ext uri="{FF2B5EF4-FFF2-40B4-BE49-F238E27FC236}">
                <a16:creationId xmlns:a16="http://schemas.microsoft.com/office/drawing/2014/main" id="{0431812B-84C3-4F66-8B17-0ED6813ED927}"/>
              </a:ext>
            </a:extLst>
          </p:cNvPr>
          <p:cNvSpPr txBox="1"/>
          <p:nvPr/>
        </p:nvSpPr>
        <p:spPr>
          <a:xfrm>
            <a:off x="716281" y="1066800"/>
            <a:ext cx="10892623" cy="5262979"/>
          </a:xfrm>
          <a:prstGeom prst="rect">
            <a:avLst/>
          </a:prstGeom>
          <a:noFill/>
        </p:spPr>
        <p:txBody>
          <a:bodyPr wrap="square" rtlCol="0">
            <a:spAutoFit/>
          </a:bodyPr>
          <a:lstStyle/>
          <a:p>
            <a:r>
              <a:rPr lang="en-US" sz="2400" b="1" i="1" dirty="0">
                <a:solidFill>
                  <a:schemeClr val="accent6"/>
                </a:solidFill>
              </a:rPr>
              <a:t>Process</a:t>
            </a:r>
            <a:r>
              <a:rPr lang="en-US" sz="2400" b="1" i="1" dirty="0"/>
              <a:t>: </a:t>
            </a:r>
            <a:r>
              <a:rPr lang="en-US" sz="2400" dirty="0"/>
              <a:t>Belief revision. A subject’s prior subjective probability </a:t>
            </a:r>
            <a:r>
              <a:rPr lang="en-US" sz="2400" b="1" dirty="0"/>
              <a:t>P</a:t>
            </a:r>
            <a:r>
              <a:rPr lang="en-US" sz="2400" dirty="0"/>
              <a:t> is replaced by a posterior probability </a:t>
            </a:r>
            <a:r>
              <a:rPr lang="en-US" sz="2400" b="1" dirty="0"/>
              <a:t>Q</a:t>
            </a:r>
            <a:r>
              <a:rPr lang="en-US" sz="2400" dirty="0"/>
              <a:t>, which incorporates newly acquired information. </a:t>
            </a:r>
            <a:endParaRPr lang="en-US" sz="2400" b="1" i="1" dirty="0"/>
          </a:p>
          <a:p>
            <a:endParaRPr lang="en-US" sz="2400" b="1" i="1" dirty="0"/>
          </a:p>
          <a:p>
            <a:r>
              <a:rPr lang="en-US" sz="2400" b="1" i="1" dirty="0">
                <a:solidFill>
                  <a:schemeClr val="accent6"/>
                </a:solidFill>
              </a:rPr>
              <a:t>Stage 1</a:t>
            </a:r>
            <a:r>
              <a:rPr lang="en-US" sz="2400" b="1" i="1" dirty="0"/>
              <a:t>: </a:t>
            </a:r>
            <a:r>
              <a:rPr lang="en-US" sz="2400" dirty="0"/>
              <a:t>Some of the subject’s probabilities are directly altered by experience, intuition, memory, or some other non-inferential learning process. </a:t>
            </a:r>
          </a:p>
          <a:p>
            <a:pPr marL="800100" lvl="1" indent="-342900">
              <a:buFont typeface="Wingdings" panose="05000000000000000000" pitchFamily="2" charset="2"/>
              <a:buChar char="Ø"/>
            </a:pPr>
            <a:r>
              <a:rPr lang="en-US" sz="2400" i="1" dirty="0"/>
              <a:t>Independent of subject’s prior state of opinion</a:t>
            </a:r>
          </a:p>
          <a:p>
            <a:endParaRPr lang="en-US" sz="2400" b="1" i="1" dirty="0"/>
          </a:p>
          <a:p>
            <a:r>
              <a:rPr lang="en-US" sz="2400" b="1" i="1" dirty="0">
                <a:solidFill>
                  <a:schemeClr val="accent6"/>
                </a:solidFill>
              </a:rPr>
              <a:t>Stage 2</a:t>
            </a:r>
            <a:r>
              <a:rPr lang="en-US" sz="2400" b="1" i="1" dirty="0"/>
              <a:t>: </a:t>
            </a:r>
            <a:r>
              <a:rPr lang="en-US" sz="2400" dirty="0"/>
              <a:t>The subject updates the rest of her opinions to bring them in line with her newly acquired knowledge. Inferential.</a:t>
            </a:r>
          </a:p>
          <a:p>
            <a:pPr marL="914400" lvl="1" indent="-457200">
              <a:buFont typeface="Wingdings" panose="05000000000000000000" pitchFamily="2" charset="2"/>
              <a:buChar char="Ø"/>
            </a:pPr>
            <a:r>
              <a:rPr lang="en-US" sz="2400" dirty="0"/>
              <a:t>Immediate belief changes impose constraints of the form “</a:t>
            </a:r>
            <a:r>
              <a:rPr lang="en-US" sz="2400" b="1" dirty="0"/>
              <a:t>Q</a:t>
            </a:r>
            <a:r>
              <a:rPr lang="en-US" sz="2400" dirty="0"/>
              <a:t> has such-and-such properties”</a:t>
            </a:r>
          </a:p>
          <a:p>
            <a:pPr marL="914400" lvl="1" indent="-457200">
              <a:buFont typeface="Wingdings" panose="05000000000000000000" pitchFamily="2" charset="2"/>
              <a:buChar char="Ø"/>
            </a:pPr>
            <a:r>
              <a:rPr lang="en-US" sz="2400" dirty="0"/>
              <a:t>Given a constraint, how do we connect prior beliefs to a choice of a particular  posterior probability?</a:t>
            </a:r>
          </a:p>
          <a:p>
            <a:pPr marL="914400" lvl="1" indent="-457200">
              <a:buFont typeface="Wingdings" panose="05000000000000000000" pitchFamily="2" charset="2"/>
              <a:buChar char="Ø"/>
            </a:pPr>
            <a:r>
              <a:rPr lang="en-US" sz="2400" b="1" dirty="0"/>
              <a:t>No jumping to conclusions </a:t>
            </a:r>
            <a:r>
              <a:rPr lang="en-US" sz="2400" dirty="0"/>
              <a:t>requirement</a:t>
            </a:r>
          </a:p>
        </p:txBody>
      </p:sp>
    </p:spTree>
    <p:extLst>
      <p:ext uri="{BB962C8B-B14F-4D97-AF65-F5344CB8AC3E}">
        <p14:creationId xmlns:p14="http://schemas.microsoft.com/office/powerpoint/2010/main" val="1567513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69C20-E298-4C9A-8DD5-78F59D6BAB72}"/>
              </a:ext>
            </a:extLst>
          </p:cNvPr>
          <p:cNvSpPr>
            <a:spLocks noGrp="1"/>
          </p:cNvSpPr>
          <p:nvPr>
            <p:ph type="title"/>
          </p:nvPr>
        </p:nvSpPr>
        <p:spPr>
          <a:xfrm>
            <a:off x="333154" y="-148299"/>
            <a:ext cx="10515600" cy="1325563"/>
          </a:xfrm>
        </p:spPr>
        <p:txBody>
          <a:bodyPr>
            <a:normAutofit/>
          </a:bodyPr>
          <a:lstStyle/>
          <a:p>
            <a:r>
              <a:rPr lang="en-US" sz="3200" dirty="0"/>
              <a:t>Subjectivist models of learning</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431812B-84C3-4F66-8B17-0ED6813ED927}"/>
                  </a:ext>
                </a:extLst>
              </p:cNvPr>
              <p:cNvSpPr txBox="1"/>
              <p:nvPr/>
            </p:nvSpPr>
            <p:spPr>
              <a:xfrm>
                <a:off x="716281" y="1066800"/>
                <a:ext cx="10911840" cy="4524315"/>
              </a:xfrm>
              <a:prstGeom prst="rect">
                <a:avLst/>
              </a:prstGeom>
              <a:noFill/>
            </p:spPr>
            <p:txBody>
              <a:bodyPr wrap="square" rtlCol="0">
                <a:spAutoFit/>
              </a:bodyPr>
              <a:lstStyle/>
              <a:p>
                <a:r>
                  <a:rPr lang="en-US" sz="2400" b="1" i="1" dirty="0">
                    <a:solidFill>
                      <a:srgbClr val="00B0F0"/>
                    </a:solidFill>
                  </a:rPr>
                  <a:t>Simple Conditioning: </a:t>
                </a:r>
                <a:r>
                  <a:rPr lang="en-US" sz="2400" dirty="0"/>
                  <a:t>If a rational believer with prior </a:t>
                </a:r>
                <a14:m>
                  <m:oMath xmlns:m="http://schemas.openxmlformats.org/officeDocument/2006/math">
                    <m:r>
                      <a:rPr lang="en-US" sz="2400" b="0" i="1" smtClean="0">
                        <a:latin typeface="Cambria Math" panose="02040503050406030204" pitchFamily="18" charset="0"/>
                      </a:rPr>
                      <m:t>0&lt;</m:t>
                    </m:r>
                    <m:r>
                      <a:rPr lang="en-US" sz="2400" b="1" i="0" smtClean="0">
                        <a:latin typeface="Cambria Math" panose="02040503050406030204" pitchFamily="18" charset="0"/>
                      </a:rPr>
                      <m:t>𝐏</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𝐸</m:t>
                        </m:r>
                      </m:e>
                    </m:d>
                    <m:r>
                      <a:rPr lang="en-US" sz="2400" b="0" i="1" smtClean="0">
                        <a:latin typeface="Cambria Math" panose="02040503050406030204" pitchFamily="18" charset="0"/>
                      </a:rPr>
                      <m:t>&lt;1</m:t>
                    </m:r>
                  </m:oMath>
                </a14:m>
                <a:r>
                  <a:rPr lang="en-US" sz="2400" dirty="0"/>
                  <a:t> learns for certain that </a:t>
                </a:r>
                <a:r>
                  <a:rPr lang="en-US" sz="2400" i="1" dirty="0"/>
                  <a:t>E</a:t>
                </a:r>
                <a:r>
                  <a:rPr lang="en-US" sz="2400" dirty="0"/>
                  <a:t> is true, the immediate effect is </a:t>
                </a:r>
                <a14:m>
                  <m:oMath xmlns:m="http://schemas.openxmlformats.org/officeDocument/2006/math">
                    <m:r>
                      <a:rPr lang="en-US" sz="2400" b="1">
                        <a:latin typeface="Cambria Math" panose="02040503050406030204" pitchFamily="18" charset="0"/>
                      </a:rPr>
                      <m:t>𝐏</m:t>
                    </m:r>
                    <m:d>
                      <m:dPr>
                        <m:ctrlPr>
                          <a:rPr lang="en-US" sz="2400" i="1">
                            <a:latin typeface="Cambria Math" panose="02040503050406030204" pitchFamily="18" charset="0"/>
                          </a:rPr>
                        </m:ctrlPr>
                      </m:dPr>
                      <m:e>
                        <m:r>
                          <a:rPr lang="en-US" sz="2400" i="1">
                            <a:latin typeface="Cambria Math" panose="02040503050406030204" pitchFamily="18" charset="0"/>
                          </a:rPr>
                          <m:t>𝐸</m:t>
                        </m:r>
                      </m:e>
                    </m:d>
                    <m:r>
                      <a:rPr lang="en-US" sz="2400" b="0" i="1" smtClean="0">
                        <a:latin typeface="Cambria Math" panose="02040503050406030204" pitchFamily="18" charset="0"/>
                      </a:rPr>
                      <m:t>=</m:t>
                    </m:r>
                    <m:r>
                      <a:rPr lang="en-US" sz="2400" i="1">
                        <a:latin typeface="Cambria Math" panose="02040503050406030204" pitchFamily="18" charset="0"/>
                      </a:rPr>
                      <m:t>1</m:t>
                    </m:r>
                  </m:oMath>
                </a14:m>
                <a:r>
                  <a:rPr lang="en-US" sz="2400" dirty="0"/>
                  <a:t>, and her posterior for any proposition </a:t>
                </a:r>
                <a:r>
                  <a:rPr lang="en-US" sz="2400" i="1" dirty="0"/>
                  <a:t>H</a:t>
                </a:r>
                <a:r>
                  <a:rPr lang="en-US" sz="2400" dirty="0"/>
                  <a:t> should be conditioned on </a:t>
                </a:r>
                <a:r>
                  <a:rPr lang="en-US" sz="2400" i="1" dirty="0"/>
                  <a:t>E</a:t>
                </a:r>
                <a:r>
                  <a:rPr lang="en-US" sz="2400" dirty="0"/>
                  <a:t>: </a:t>
                </a:r>
                <a14:m>
                  <m:oMath xmlns:m="http://schemas.openxmlformats.org/officeDocument/2006/math">
                    <m:r>
                      <a:rPr lang="en-US" sz="2400" b="1" i="0" smtClean="0">
                        <a:latin typeface="Cambria Math" panose="02040503050406030204" pitchFamily="18" charset="0"/>
                      </a:rPr>
                      <m:t>𝐐</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𝐻</m:t>
                        </m:r>
                      </m:e>
                    </m:d>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0" smtClean="0">
                            <a:latin typeface="Cambria Math" panose="02040503050406030204" pitchFamily="18" charset="0"/>
                          </a:rPr>
                          <m:t>𝐏</m:t>
                        </m:r>
                      </m:e>
                      <m:sub>
                        <m:r>
                          <a:rPr lang="en-US" sz="2400" b="0" i="1" smtClean="0">
                            <a:latin typeface="Cambria Math" panose="02040503050406030204" pitchFamily="18" charset="0"/>
                          </a:rPr>
                          <m:t>𝐸</m:t>
                        </m:r>
                      </m:sub>
                    </m:sSub>
                    <m:r>
                      <a:rPr lang="en-US" sz="2400" b="0" i="1" smtClean="0">
                        <a:latin typeface="Cambria Math" panose="02040503050406030204" pitchFamily="18" charset="0"/>
                      </a:rPr>
                      <m:t>(</m:t>
                    </m:r>
                    <m:r>
                      <a:rPr lang="en-US" sz="2400" b="0" i="1" smtClean="0">
                        <a:latin typeface="Cambria Math" panose="02040503050406030204" pitchFamily="18" charset="0"/>
                      </a:rPr>
                      <m:t>𝐻</m:t>
                    </m:r>
                    <m:r>
                      <a:rPr lang="en-US" sz="2400" b="0" i="1" smtClean="0">
                        <a:latin typeface="Cambria Math" panose="02040503050406030204" pitchFamily="18" charset="0"/>
                      </a:rPr>
                      <m:t>)</m:t>
                    </m:r>
                  </m:oMath>
                </a14:m>
                <a:r>
                  <a:rPr lang="en-US" sz="2400" dirty="0"/>
                  <a:t> </a:t>
                </a:r>
              </a:p>
              <a:p>
                <a:pPr marL="800100" lvl="1" indent="-342900">
                  <a:buFont typeface="Wingdings" panose="05000000000000000000" pitchFamily="2" charset="2"/>
                  <a:buChar char="Ø"/>
                </a:pPr>
                <a:r>
                  <a:rPr lang="en-US" sz="2400" dirty="0"/>
                  <a:t>Problem: absolute certainty required</a:t>
                </a:r>
              </a:p>
              <a:p>
                <a:endParaRPr lang="en-US" sz="2400" dirty="0">
                  <a:solidFill>
                    <a:srgbClr val="00B0F0"/>
                  </a:solidFill>
                </a:endParaRPr>
              </a:p>
              <a:p>
                <a:r>
                  <a:rPr lang="en-US" sz="2400" b="1" i="1" dirty="0">
                    <a:solidFill>
                      <a:srgbClr val="00B0F0"/>
                    </a:solidFill>
                  </a:rPr>
                  <a:t>Jeffrey Conditioning</a:t>
                </a:r>
                <a:r>
                  <a:rPr lang="en-US" sz="2400" b="1" i="1" dirty="0"/>
                  <a:t>: </a:t>
                </a:r>
                <a:r>
                  <a:rPr lang="en-US" sz="2400" dirty="0"/>
                  <a:t>If a rational believer with prior </a:t>
                </a:r>
                <a14:m>
                  <m:oMath xmlns:m="http://schemas.openxmlformats.org/officeDocument/2006/math">
                    <m:r>
                      <a:rPr lang="en-US" sz="2400" i="1">
                        <a:latin typeface="Cambria Math" panose="02040503050406030204" pitchFamily="18" charset="0"/>
                      </a:rPr>
                      <m:t>0&lt;</m:t>
                    </m:r>
                    <m:r>
                      <a:rPr lang="en-US" sz="2400" b="1">
                        <a:latin typeface="Cambria Math" panose="02040503050406030204" pitchFamily="18" charset="0"/>
                      </a:rPr>
                      <m:t>𝐏</m:t>
                    </m:r>
                    <m:d>
                      <m:dPr>
                        <m:ctrlPr>
                          <a:rPr lang="en-US" sz="2400" i="1">
                            <a:latin typeface="Cambria Math" panose="02040503050406030204" pitchFamily="18" charset="0"/>
                          </a:rPr>
                        </m:ctrlPr>
                      </m:dPr>
                      <m:e>
                        <m:r>
                          <a:rPr lang="en-US" sz="2400" i="1">
                            <a:latin typeface="Cambria Math" panose="02040503050406030204" pitchFamily="18" charset="0"/>
                          </a:rPr>
                          <m:t>𝐸</m:t>
                        </m:r>
                      </m:e>
                    </m:d>
                    <m:r>
                      <a:rPr lang="en-US" sz="2400" i="1">
                        <a:latin typeface="Cambria Math" panose="02040503050406030204" pitchFamily="18" charset="0"/>
                      </a:rPr>
                      <m:t>&lt;1</m:t>
                    </m:r>
                  </m:oMath>
                </a14:m>
                <a:r>
                  <a:rPr lang="en-US" sz="2400" dirty="0"/>
                  <a:t> has a learning experience whose immediate effect is to set </a:t>
                </a:r>
                <a14:m>
                  <m:oMath xmlns:m="http://schemas.openxmlformats.org/officeDocument/2006/math">
                    <m:r>
                      <a:rPr lang="en-US" sz="2400" b="1">
                        <a:latin typeface="Cambria Math" panose="02040503050406030204" pitchFamily="18" charset="0"/>
                      </a:rPr>
                      <m:t>𝐏</m:t>
                    </m:r>
                    <m:d>
                      <m:dPr>
                        <m:ctrlPr>
                          <a:rPr lang="en-US" sz="2400" i="1">
                            <a:latin typeface="Cambria Math" panose="02040503050406030204" pitchFamily="18" charset="0"/>
                          </a:rPr>
                        </m:ctrlPr>
                      </m:dPr>
                      <m:e>
                        <m:r>
                          <a:rPr lang="en-US" sz="2400" i="1">
                            <a:latin typeface="Cambria Math" panose="02040503050406030204" pitchFamily="18" charset="0"/>
                          </a:rPr>
                          <m:t>𝐸</m:t>
                        </m:r>
                      </m:e>
                    </m:d>
                    <m:r>
                      <a:rPr lang="en-US" sz="2400" i="1">
                        <a:latin typeface="Cambria Math" panose="02040503050406030204" pitchFamily="18" charset="0"/>
                      </a:rPr>
                      <m:t>=</m:t>
                    </m:r>
                    <m:r>
                      <a:rPr lang="en-US" sz="2400" b="0" i="1" smtClean="0">
                        <a:latin typeface="Cambria Math" panose="02040503050406030204" pitchFamily="18" charset="0"/>
                      </a:rPr>
                      <m:t>𝑞</m:t>
                    </m:r>
                  </m:oMath>
                </a14:m>
                <a:r>
                  <a:rPr lang="en-US" sz="2400" b="1" dirty="0"/>
                  <a:t>, </a:t>
                </a:r>
                <a:r>
                  <a:rPr lang="en-US" sz="2400" dirty="0"/>
                  <a:t>then her posterior for any </a:t>
                </a:r>
                <a:r>
                  <a:rPr lang="en-US" sz="2400" i="1" dirty="0"/>
                  <a:t>H</a:t>
                </a:r>
                <a:r>
                  <a:rPr lang="en-US" sz="2400" dirty="0"/>
                  <a:t> should be </a:t>
                </a:r>
                <a14:m>
                  <m:oMath xmlns:m="http://schemas.openxmlformats.org/officeDocument/2006/math">
                    <m:r>
                      <a:rPr lang="en-US" sz="2400" b="1">
                        <a:latin typeface="Cambria Math" panose="02040503050406030204" pitchFamily="18" charset="0"/>
                      </a:rPr>
                      <m:t>𝐐</m:t>
                    </m:r>
                    <m:d>
                      <m:dPr>
                        <m:ctrlPr>
                          <a:rPr lang="en-US" sz="2400" i="1">
                            <a:latin typeface="Cambria Math" panose="02040503050406030204" pitchFamily="18" charset="0"/>
                          </a:rPr>
                        </m:ctrlPr>
                      </m:dPr>
                      <m:e>
                        <m:r>
                          <a:rPr lang="en-US" sz="2400" i="1">
                            <a:latin typeface="Cambria Math" panose="02040503050406030204" pitchFamily="18" charset="0"/>
                          </a:rPr>
                          <m:t>𝐻</m:t>
                        </m:r>
                      </m:e>
                    </m:d>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b="0" i="1" smtClean="0">
                            <a:latin typeface="Cambria Math" panose="02040503050406030204" pitchFamily="18" charset="0"/>
                          </a:rPr>
                          <m:t>𝑞</m:t>
                        </m:r>
                        <m:r>
                          <a:rPr lang="en-US" sz="2400" b="1">
                            <a:latin typeface="Cambria Math" panose="02040503050406030204" pitchFamily="18" charset="0"/>
                          </a:rPr>
                          <m:t>𝐏</m:t>
                        </m:r>
                      </m:e>
                      <m:sub>
                        <m:r>
                          <a:rPr lang="en-US" sz="2400" i="1">
                            <a:latin typeface="Cambria Math" panose="02040503050406030204" pitchFamily="18" charset="0"/>
                          </a:rPr>
                          <m:t>𝐸</m:t>
                        </m:r>
                      </m:sub>
                    </m:sSub>
                    <m:d>
                      <m:dPr>
                        <m:ctrlPr>
                          <a:rPr lang="en-US" sz="2400" i="1">
                            <a:latin typeface="Cambria Math" panose="02040503050406030204" pitchFamily="18" charset="0"/>
                          </a:rPr>
                        </m:ctrlPr>
                      </m:dPr>
                      <m:e>
                        <m:r>
                          <a:rPr lang="en-US" sz="2400" i="1">
                            <a:latin typeface="Cambria Math" panose="02040503050406030204" pitchFamily="18" charset="0"/>
                          </a:rPr>
                          <m:t>𝐻</m:t>
                        </m:r>
                      </m:e>
                    </m:d>
                    <m:r>
                      <a:rPr lang="en-US" sz="2400" b="0" i="1" smtClean="0">
                        <a:latin typeface="Cambria Math" panose="02040503050406030204" pitchFamily="18" charset="0"/>
                      </a:rPr>
                      <m:t>+(1−</m:t>
                    </m:r>
                    <m:r>
                      <a:rPr lang="en-US" sz="2400" b="0" i="1" smtClean="0">
                        <a:latin typeface="Cambria Math" panose="02040503050406030204" pitchFamily="18" charset="0"/>
                      </a:rPr>
                      <m:t>𝑞</m:t>
                    </m:r>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b="1">
                            <a:latin typeface="Cambria Math" panose="02040503050406030204" pitchFamily="18" charset="0"/>
                          </a:rPr>
                          <m:t>𝐏</m:t>
                        </m:r>
                      </m:e>
                      <m:sub>
                        <m:r>
                          <a:rPr lang="en-US" sz="2400" b="0" i="1" smtClean="0">
                            <a:latin typeface="Cambria Math" panose="02040503050406030204" pitchFamily="18" charset="0"/>
                          </a:rPr>
                          <m:t>~</m:t>
                        </m:r>
                        <m:r>
                          <a:rPr lang="en-US" sz="2400" i="1">
                            <a:latin typeface="Cambria Math" panose="02040503050406030204" pitchFamily="18" charset="0"/>
                          </a:rPr>
                          <m:t>𝐸</m:t>
                        </m:r>
                      </m:sub>
                    </m:sSub>
                    <m:r>
                      <a:rPr lang="en-US" sz="2400" i="1">
                        <a:latin typeface="Cambria Math" panose="02040503050406030204" pitchFamily="18" charset="0"/>
                      </a:rPr>
                      <m:t>(</m:t>
                    </m:r>
                    <m:r>
                      <a:rPr lang="en-US" sz="2400" i="1">
                        <a:latin typeface="Cambria Math" panose="02040503050406030204" pitchFamily="18" charset="0"/>
                      </a:rPr>
                      <m:t>𝐻</m:t>
                    </m:r>
                    <m:r>
                      <a:rPr lang="en-US" sz="2400" i="1">
                        <a:latin typeface="Cambria Math" panose="02040503050406030204" pitchFamily="18" charset="0"/>
                      </a:rPr>
                      <m:t>)</m:t>
                    </m:r>
                  </m:oMath>
                </a14:m>
                <a:endParaRPr lang="en-US" sz="2400" b="1" i="1" dirty="0"/>
              </a:p>
              <a:p>
                <a:pPr marL="800100" lvl="1" indent="-342900">
                  <a:buFont typeface="Wingdings" panose="05000000000000000000" pitchFamily="2" charset="2"/>
                  <a:buChar char="Ø"/>
                </a:pPr>
                <a:r>
                  <a:rPr lang="en-US" sz="2400" dirty="0"/>
                  <a:t>More realistic</a:t>
                </a:r>
              </a:p>
              <a:p>
                <a:pPr marL="800100" lvl="1" indent="-342900">
                  <a:buFont typeface="Wingdings" panose="05000000000000000000" pitchFamily="2" charset="2"/>
                  <a:buChar char="Ø"/>
                </a:pPr>
                <a:endParaRPr lang="en-US" sz="2400" dirty="0"/>
              </a:p>
              <a:p>
                <a:r>
                  <a:rPr lang="en-US" sz="2400" b="1" dirty="0"/>
                  <a:t>Claim</a:t>
                </a:r>
                <a:r>
                  <a:rPr lang="en-US" sz="2400" dirty="0"/>
                  <a:t>: conditioning is the only belief revision rule that allows learners to correctly proportion their posterior beliefs to the new evidence they receive.</a:t>
                </a:r>
              </a:p>
            </p:txBody>
          </p:sp>
        </mc:Choice>
        <mc:Fallback xmlns="">
          <p:sp>
            <p:nvSpPr>
              <p:cNvPr id="5" name="TextBox 4">
                <a:extLst>
                  <a:ext uri="{FF2B5EF4-FFF2-40B4-BE49-F238E27FC236}">
                    <a16:creationId xmlns:a16="http://schemas.microsoft.com/office/drawing/2014/main" id="{0431812B-84C3-4F66-8B17-0ED6813ED927}"/>
                  </a:ext>
                </a:extLst>
              </p:cNvPr>
              <p:cNvSpPr txBox="1">
                <a:spLocks noRot="1" noChangeAspect="1" noMove="1" noResize="1" noEditPoints="1" noAdjustHandles="1" noChangeArrowheads="1" noChangeShapeType="1" noTextEdit="1"/>
              </p:cNvSpPr>
              <p:nvPr/>
            </p:nvSpPr>
            <p:spPr>
              <a:xfrm>
                <a:off x="716281" y="1066800"/>
                <a:ext cx="10911840" cy="4524315"/>
              </a:xfrm>
              <a:prstGeom prst="rect">
                <a:avLst/>
              </a:prstGeom>
              <a:blipFill>
                <a:blip r:embed="rId3"/>
                <a:stretch>
                  <a:fillRect l="-894" t="-1078" b="-2156"/>
                </a:stretch>
              </a:blipFill>
            </p:spPr>
            <p:txBody>
              <a:bodyPr/>
              <a:lstStyle/>
              <a:p>
                <a:r>
                  <a:rPr lang="en-US">
                    <a:noFill/>
                  </a:rPr>
                  <a:t> </a:t>
                </a:r>
              </a:p>
            </p:txBody>
          </p:sp>
        </mc:Fallback>
      </mc:AlternateContent>
    </p:spTree>
    <p:extLst>
      <p:ext uri="{BB962C8B-B14F-4D97-AF65-F5344CB8AC3E}">
        <p14:creationId xmlns:p14="http://schemas.microsoft.com/office/powerpoint/2010/main" val="2439255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69C20-E298-4C9A-8DD5-78F59D6BAB72}"/>
              </a:ext>
            </a:extLst>
          </p:cNvPr>
          <p:cNvSpPr>
            <a:spLocks noGrp="1"/>
          </p:cNvSpPr>
          <p:nvPr>
            <p:ph type="title"/>
          </p:nvPr>
        </p:nvSpPr>
        <p:spPr>
          <a:xfrm>
            <a:off x="333154" y="-148299"/>
            <a:ext cx="10515600" cy="1325563"/>
          </a:xfrm>
        </p:spPr>
        <p:txBody>
          <a:bodyPr>
            <a:normAutofit/>
          </a:bodyPr>
          <a:lstStyle/>
          <a:p>
            <a:r>
              <a:rPr lang="en-US" sz="3200" dirty="0"/>
              <a:t>Bayes’ Theorem</a:t>
            </a:r>
          </a:p>
        </p:txBody>
      </p:sp>
      <p:sp>
        <p:nvSpPr>
          <p:cNvPr id="3" name="TextBox 2">
            <a:extLst>
              <a:ext uri="{FF2B5EF4-FFF2-40B4-BE49-F238E27FC236}">
                <a16:creationId xmlns:a16="http://schemas.microsoft.com/office/drawing/2014/main" id="{D8F47B72-A3A6-4EEF-8914-373C6A62E6E8}"/>
              </a:ext>
            </a:extLst>
          </p:cNvPr>
          <p:cNvSpPr txBox="1"/>
          <p:nvPr/>
        </p:nvSpPr>
        <p:spPr>
          <a:xfrm>
            <a:off x="591114" y="874599"/>
            <a:ext cx="5705817" cy="646331"/>
          </a:xfrm>
          <a:prstGeom prst="rect">
            <a:avLst/>
          </a:prstGeom>
          <a:noFill/>
        </p:spPr>
        <p:txBody>
          <a:bodyPr wrap="square" rtlCol="0">
            <a:spAutoFit/>
          </a:bodyPr>
          <a:lstStyle/>
          <a:p>
            <a:r>
              <a:rPr lang="en-US" dirty="0"/>
              <a:t>Richard Price discovered this essay and the Bayes’ Theorem result. He believed it proved the existence of God.</a:t>
            </a:r>
          </a:p>
        </p:txBody>
      </p:sp>
      <p:pic>
        <p:nvPicPr>
          <p:cNvPr id="8" name="Picture 7">
            <a:extLst>
              <a:ext uri="{FF2B5EF4-FFF2-40B4-BE49-F238E27FC236}">
                <a16:creationId xmlns:a16="http://schemas.microsoft.com/office/drawing/2014/main" id="{03A054C6-4A8B-419C-92EF-1A1FA4DF633E}"/>
              </a:ext>
            </a:extLst>
          </p:cNvPr>
          <p:cNvPicPr>
            <a:picLocks noChangeAspect="1"/>
          </p:cNvPicPr>
          <p:nvPr/>
        </p:nvPicPr>
        <p:blipFill>
          <a:blip r:embed="rId3"/>
          <a:stretch>
            <a:fillRect/>
          </a:stretch>
        </p:blipFill>
        <p:spPr>
          <a:xfrm>
            <a:off x="6601049" y="403695"/>
            <a:ext cx="3875257" cy="6296269"/>
          </a:xfrm>
          <a:prstGeom prst="rect">
            <a:avLst/>
          </a:prstGeom>
        </p:spPr>
      </p:pic>
      <mc:AlternateContent xmlns:mc="http://schemas.openxmlformats.org/markup-compatibility/2006" xmlns:p14="http://schemas.microsoft.com/office/powerpoint/2010/main">
        <mc:Choice Requires="p14">
          <p:contentPart p14:bwMode="auto" r:id="rId4">
            <p14:nvContentPartPr>
              <p14:cNvPr id="9" name="Ink 8">
                <a:extLst>
                  <a:ext uri="{FF2B5EF4-FFF2-40B4-BE49-F238E27FC236}">
                    <a16:creationId xmlns:a16="http://schemas.microsoft.com/office/drawing/2014/main" id="{E4FB791E-6A70-4AAA-9B2C-422043660755}"/>
                  </a:ext>
                </a:extLst>
              </p14:cNvPr>
              <p14:cNvContentPartPr/>
              <p14:nvPr/>
            </p14:nvContentPartPr>
            <p14:xfrm>
              <a:off x="10049069" y="1510300"/>
              <a:ext cx="203400" cy="20160"/>
            </p14:xfrm>
          </p:contentPart>
        </mc:Choice>
        <mc:Fallback xmlns="">
          <p:pic>
            <p:nvPicPr>
              <p:cNvPr id="9" name="Ink 8">
                <a:extLst>
                  <a:ext uri="{FF2B5EF4-FFF2-40B4-BE49-F238E27FC236}">
                    <a16:creationId xmlns:a16="http://schemas.microsoft.com/office/drawing/2014/main" id="{E4FB791E-6A70-4AAA-9B2C-422043660755}"/>
                  </a:ext>
                </a:extLst>
              </p:cNvPr>
              <p:cNvPicPr/>
              <p:nvPr/>
            </p:nvPicPr>
            <p:blipFill>
              <a:blip r:embed="rId5"/>
              <a:stretch>
                <a:fillRect/>
              </a:stretch>
            </p:blipFill>
            <p:spPr>
              <a:xfrm>
                <a:off x="10013429" y="1438300"/>
                <a:ext cx="2750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k 9">
                <a:extLst>
                  <a:ext uri="{FF2B5EF4-FFF2-40B4-BE49-F238E27FC236}">
                    <a16:creationId xmlns:a16="http://schemas.microsoft.com/office/drawing/2014/main" id="{DA45069F-C05B-44FB-9E62-7F0A12B9535F}"/>
                  </a:ext>
                </a:extLst>
              </p14:cNvPr>
              <p14:cNvContentPartPr/>
              <p14:nvPr/>
            </p14:nvContentPartPr>
            <p14:xfrm>
              <a:off x="6896189" y="1673380"/>
              <a:ext cx="3389760" cy="134640"/>
            </p14:xfrm>
          </p:contentPart>
        </mc:Choice>
        <mc:Fallback xmlns="">
          <p:pic>
            <p:nvPicPr>
              <p:cNvPr id="10" name="Ink 9">
                <a:extLst>
                  <a:ext uri="{FF2B5EF4-FFF2-40B4-BE49-F238E27FC236}">
                    <a16:creationId xmlns:a16="http://schemas.microsoft.com/office/drawing/2014/main" id="{DA45069F-C05B-44FB-9E62-7F0A12B9535F}"/>
                  </a:ext>
                </a:extLst>
              </p:cNvPr>
              <p:cNvPicPr/>
              <p:nvPr/>
            </p:nvPicPr>
            <p:blipFill>
              <a:blip r:embed="rId7"/>
              <a:stretch>
                <a:fillRect/>
              </a:stretch>
            </p:blipFill>
            <p:spPr>
              <a:xfrm>
                <a:off x="6860549" y="1601380"/>
                <a:ext cx="346140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id="{0CCA63D8-43D0-4CEF-B019-F4054696C30B}"/>
                  </a:ext>
                </a:extLst>
              </p14:cNvPr>
              <p14:cNvContentPartPr/>
              <p14:nvPr/>
            </p14:nvContentPartPr>
            <p14:xfrm>
              <a:off x="7055669" y="1651060"/>
              <a:ext cx="2252880" cy="41400"/>
            </p14:xfrm>
          </p:contentPart>
        </mc:Choice>
        <mc:Fallback xmlns="">
          <p:pic>
            <p:nvPicPr>
              <p:cNvPr id="11" name="Ink 10">
                <a:extLst>
                  <a:ext uri="{FF2B5EF4-FFF2-40B4-BE49-F238E27FC236}">
                    <a16:creationId xmlns:a16="http://schemas.microsoft.com/office/drawing/2014/main" id="{0CCA63D8-43D0-4CEF-B019-F4054696C30B}"/>
                  </a:ext>
                </a:extLst>
              </p:cNvPr>
              <p:cNvPicPr/>
              <p:nvPr/>
            </p:nvPicPr>
            <p:blipFill>
              <a:blip r:embed="rId9"/>
              <a:stretch>
                <a:fillRect/>
              </a:stretch>
            </p:blipFill>
            <p:spPr>
              <a:xfrm>
                <a:off x="7020029" y="1579420"/>
                <a:ext cx="232452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a:extLst>
                  <a:ext uri="{FF2B5EF4-FFF2-40B4-BE49-F238E27FC236}">
                    <a16:creationId xmlns:a16="http://schemas.microsoft.com/office/drawing/2014/main" id="{DFF58154-918A-4304-AD57-8CE946BEA360}"/>
                  </a:ext>
                </a:extLst>
              </p14:cNvPr>
              <p14:cNvContentPartPr/>
              <p14:nvPr/>
            </p14:nvContentPartPr>
            <p14:xfrm>
              <a:off x="6878189" y="1731700"/>
              <a:ext cx="3345480" cy="216000"/>
            </p14:xfrm>
          </p:contentPart>
        </mc:Choice>
        <mc:Fallback xmlns="">
          <p:pic>
            <p:nvPicPr>
              <p:cNvPr id="12" name="Ink 11">
                <a:extLst>
                  <a:ext uri="{FF2B5EF4-FFF2-40B4-BE49-F238E27FC236}">
                    <a16:creationId xmlns:a16="http://schemas.microsoft.com/office/drawing/2014/main" id="{DFF58154-918A-4304-AD57-8CE946BEA360}"/>
                  </a:ext>
                </a:extLst>
              </p:cNvPr>
              <p:cNvPicPr/>
              <p:nvPr/>
            </p:nvPicPr>
            <p:blipFill>
              <a:blip r:embed="rId11"/>
              <a:stretch>
                <a:fillRect/>
              </a:stretch>
            </p:blipFill>
            <p:spPr>
              <a:xfrm>
                <a:off x="6842549" y="1660060"/>
                <a:ext cx="3417120" cy="359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id="{3BB91145-6345-4A97-8077-B5DE90699EE2}"/>
                  </a:ext>
                </a:extLst>
              </p14:cNvPr>
              <p14:cNvContentPartPr/>
              <p14:nvPr/>
            </p14:nvContentPartPr>
            <p14:xfrm>
              <a:off x="6919229" y="1891180"/>
              <a:ext cx="3341880" cy="138600"/>
            </p14:xfrm>
          </p:contentPart>
        </mc:Choice>
        <mc:Fallback xmlns="">
          <p:pic>
            <p:nvPicPr>
              <p:cNvPr id="13" name="Ink 12">
                <a:extLst>
                  <a:ext uri="{FF2B5EF4-FFF2-40B4-BE49-F238E27FC236}">
                    <a16:creationId xmlns:a16="http://schemas.microsoft.com/office/drawing/2014/main" id="{3BB91145-6345-4A97-8077-B5DE90699EE2}"/>
                  </a:ext>
                </a:extLst>
              </p:cNvPr>
              <p:cNvPicPr/>
              <p:nvPr/>
            </p:nvPicPr>
            <p:blipFill>
              <a:blip r:embed="rId13"/>
              <a:stretch>
                <a:fillRect/>
              </a:stretch>
            </p:blipFill>
            <p:spPr>
              <a:xfrm>
                <a:off x="6883229" y="1819540"/>
                <a:ext cx="341352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a:extLst>
                  <a:ext uri="{FF2B5EF4-FFF2-40B4-BE49-F238E27FC236}">
                    <a16:creationId xmlns:a16="http://schemas.microsoft.com/office/drawing/2014/main" id="{C2FF0E8C-8F2E-484F-80DC-A33DE3C05908}"/>
                  </a:ext>
                </a:extLst>
              </p14:cNvPr>
              <p14:cNvContentPartPr/>
              <p14:nvPr/>
            </p14:nvContentPartPr>
            <p14:xfrm>
              <a:off x="6900869" y="2096740"/>
              <a:ext cx="3329640" cy="325080"/>
            </p14:xfrm>
          </p:contentPart>
        </mc:Choice>
        <mc:Fallback xmlns="">
          <p:pic>
            <p:nvPicPr>
              <p:cNvPr id="14" name="Ink 13">
                <a:extLst>
                  <a:ext uri="{FF2B5EF4-FFF2-40B4-BE49-F238E27FC236}">
                    <a16:creationId xmlns:a16="http://schemas.microsoft.com/office/drawing/2014/main" id="{C2FF0E8C-8F2E-484F-80DC-A33DE3C05908}"/>
                  </a:ext>
                </a:extLst>
              </p:cNvPr>
              <p:cNvPicPr/>
              <p:nvPr/>
            </p:nvPicPr>
            <p:blipFill>
              <a:blip r:embed="rId15"/>
              <a:stretch>
                <a:fillRect/>
              </a:stretch>
            </p:blipFill>
            <p:spPr>
              <a:xfrm>
                <a:off x="6865229" y="2024740"/>
                <a:ext cx="3401280" cy="4687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Ink 14">
                <a:extLst>
                  <a:ext uri="{FF2B5EF4-FFF2-40B4-BE49-F238E27FC236}">
                    <a16:creationId xmlns:a16="http://schemas.microsoft.com/office/drawing/2014/main" id="{D4BA9B12-CE2F-4389-B5FF-6159C62D0382}"/>
                  </a:ext>
                </a:extLst>
              </p14:cNvPr>
              <p14:cNvContentPartPr/>
              <p14:nvPr/>
            </p14:nvContentPartPr>
            <p14:xfrm>
              <a:off x="6855509" y="1663300"/>
              <a:ext cx="3316680" cy="707760"/>
            </p14:xfrm>
          </p:contentPart>
        </mc:Choice>
        <mc:Fallback xmlns="">
          <p:pic>
            <p:nvPicPr>
              <p:cNvPr id="15" name="Ink 14">
                <a:extLst>
                  <a:ext uri="{FF2B5EF4-FFF2-40B4-BE49-F238E27FC236}">
                    <a16:creationId xmlns:a16="http://schemas.microsoft.com/office/drawing/2014/main" id="{D4BA9B12-CE2F-4389-B5FF-6159C62D0382}"/>
                  </a:ext>
                </a:extLst>
              </p:cNvPr>
              <p:cNvPicPr/>
              <p:nvPr/>
            </p:nvPicPr>
            <p:blipFill>
              <a:blip r:embed="rId17"/>
              <a:stretch>
                <a:fillRect/>
              </a:stretch>
            </p:blipFill>
            <p:spPr>
              <a:xfrm>
                <a:off x="6819509" y="1591300"/>
                <a:ext cx="3388320" cy="8514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 name="Ink 15">
                <a:extLst>
                  <a:ext uri="{FF2B5EF4-FFF2-40B4-BE49-F238E27FC236}">
                    <a16:creationId xmlns:a16="http://schemas.microsoft.com/office/drawing/2014/main" id="{D041DE85-3DAA-4F97-97A4-E25E67DEC430}"/>
                  </a:ext>
                </a:extLst>
              </p14:cNvPr>
              <p14:cNvContentPartPr/>
              <p14:nvPr/>
            </p14:nvContentPartPr>
            <p14:xfrm>
              <a:off x="8115869" y="1018540"/>
              <a:ext cx="360" cy="360"/>
            </p14:xfrm>
          </p:contentPart>
        </mc:Choice>
        <mc:Fallback xmlns="">
          <p:pic>
            <p:nvPicPr>
              <p:cNvPr id="16" name="Ink 15">
                <a:extLst>
                  <a:ext uri="{FF2B5EF4-FFF2-40B4-BE49-F238E27FC236}">
                    <a16:creationId xmlns:a16="http://schemas.microsoft.com/office/drawing/2014/main" id="{D041DE85-3DAA-4F97-97A4-E25E67DEC430}"/>
                  </a:ext>
                </a:extLst>
              </p:cNvPr>
              <p:cNvPicPr/>
              <p:nvPr/>
            </p:nvPicPr>
            <p:blipFill>
              <a:blip r:embed="rId19"/>
              <a:stretch>
                <a:fillRect/>
              </a:stretch>
            </p:blipFill>
            <p:spPr>
              <a:xfrm>
                <a:off x="8079869" y="946900"/>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 name="Ink 16">
                <a:extLst>
                  <a:ext uri="{FF2B5EF4-FFF2-40B4-BE49-F238E27FC236}">
                    <a16:creationId xmlns:a16="http://schemas.microsoft.com/office/drawing/2014/main" id="{4A66B055-1B8E-4EA8-A9F3-7B685D662B5C}"/>
                  </a:ext>
                </a:extLst>
              </p14:cNvPr>
              <p14:cNvContentPartPr/>
              <p14:nvPr/>
            </p14:nvContentPartPr>
            <p14:xfrm>
              <a:off x="8115869" y="1018540"/>
              <a:ext cx="360" cy="360"/>
            </p14:xfrm>
          </p:contentPart>
        </mc:Choice>
        <mc:Fallback xmlns="">
          <p:pic>
            <p:nvPicPr>
              <p:cNvPr id="17" name="Ink 16">
                <a:extLst>
                  <a:ext uri="{FF2B5EF4-FFF2-40B4-BE49-F238E27FC236}">
                    <a16:creationId xmlns:a16="http://schemas.microsoft.com/office/drawing/2014/main" id="{4A66B055-1B8E-4EA8-A9F3-7B685D662B5C}"/>
                  </a:ext>
                </a:extLst>
              </p:cNvPr>
              <p:cNvPicPr/>
              <p:nvPr/>
            </p:nvPicPr>
            <p:blipFill>
              <a:blip r:embed="rId19"/>
              <a:stretch>
                <a:fillRect/>
              </a:stretch>
            </p:blipFill>
            <p:spPr>
              <a:xfrm>
                <a:off x="8079869" y="946900"/>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8" name="Ink 17">
                <a:extLst>
                  <a:ext uri="{FF2B5EF4-FFF2-40B4-BE49-F238E27FC236}">
                    <a16:creationId xmlns:a16="http://schemas.microsoft.com/office/drawing/2014/main" id="{BE7A5968-27DA-4928-AA8E-7FF55B4996DB}"/>
                  </a:ext>
                </a:extLst>
              </p14:cNvPr>
              <p14:cNvContentPartPr/>
              <p14:nvPr/>
            </p14:nvContentPartPr>
            <p14:xfrm>
              <a:off x="8115869" y="990820"/>
              <a:ext cx="2149920" cy="96840"/>
            </p14:xfrm>
          </p:contentPart>
        </mc:Choice>
        <mc:Fallback xmlns="">
          <p:pic>
            <p:nvPicPr>
              <p:cNvPr id="18" name="Ink 17">
                <a:extLst>
                  <a:ext uri="{FF2B5EF4-FFF2-40B4-BE49-F238E27FC236}">
                    <a16:creationId xmlns:a16="http://schemas.microsoft.com/office/drawing/2014/main" id="{BE7A5968-27DA-4928-AA8E-7FF55B4996DB}"/>
                  </a:ext>
                </a:extLst>
              </p:cNvPr>
              <p:cNvPicPr/>
              <p:nvPr/>
            </p:nvPicPr>
            <p:blipFill>
              <a:blip r:embed="rId22"/>
              <a:stretch>
                <a:fillRect/>
              </a:stretch>
            </p:blipFill>
            <p:spPr>
              <a:xfrm>
                <a:off x="8079869" y="919180"/>
                <a:ext cx="222156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9" name="Ink 18">
                <a:extLst>
                  <a:ext uri="{FF2B5EF4-FFF2-40B4-BE49-F238E27FC236}">
                    <a16:creationId xmlns:a16="http://schemas.microsoft.com/office/drawing/2014/main" id="{FB3EC1BA-1F23-42E4-BEBD-AFEE8EAAFC35}"/>
                  </a:ext>
                </a:extLst>
              </p14:cNvPr>
              <p14:cNvContentPartPr/>
              <p14:nvPr/>
            </p14:nvContentPartPr>
            <p14:xfrm>
              <a:off x="8242229" y="1004860"/>
              <a:ext cx="795240" cy="59040"/>
            </p14:xfrm>
          </p:contentPart>
        </mc:Choice>
        <mc:Fallback xmlns="">
          <p:pic>
            <p:nvPicPr>
              <p:cNvPr id="19" name="Ink 18">
                <a:extLst>
                  <a:ext uri="{FF2B5EF4-FFF2-40B4-BE49-F238E27FC236}">
                    <a16:creationId xmlns:a16="http://schemas.microsoft.com/office/drawing/2014/main" id="{FB3EC1BA-1F23-42E4-BEBD-AFEE8EAAFC35}"/>
                  </a:ext>
                </a:extLst>
              </p:cNvPr>
              <p:cNvPicPr/>
              <p:nvPr/>
            </p:nvPicPr>
            <p:blipFill>
              <a:blip r:embed="rId24"/>
              <a:stretch>
                <a:fillRect/>
              </a:stretch>
            </p:blipFill>
            <p:spPr>
              <a:xfrm>
                <a:off x="8206229" y="932860"/>
                <a:ext cx="86688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0" name="Ink 19">
                <a:extLst>
                  <a:ext uri="{FF2B5EF4-FFF2-40B4-BE49-F238E27FC236}">
                    <a16:creationId xmlns:a16="http://schemas.microsoft.com/office/drawing/2014/main" id="{1E357D42-6DFF-418B-9EF8-5CC64EC0D972}"/>
                  </a:ext>
                </a:extLst>
              </p14:cNvPr>
              <p14:cNvContentPartPr/>
              <p14:nvPr/>
            </p14:nvContentPartPr>
            <p14:xfrm>
              <a:off x="8732189" y="991180"/>
              <a:ext cx="684720" cy="18720"/>
            </p14:xfrm>
          </p:contentPart>
        </mc:Choice>
        <mc:Fallback xmlns="">
          <p:pic>
            <p:nvPicPr>
              <p:cNvPr id="20" name="Ink 19">
                <a:extLst>
                  <a:ext uri="{FF2B5EF4-FFF2-40B4-BE49-F238E27FC236}">
                    <a16:creationId xmlns:a16="http://schemas.microsoft.com/office/drawing/2014/main" id="{1E357D42-6DFF-418B-9EF8-5CC64EC0D972}"/>
                  </a:ext>
                </a:extLst>
              </p:cNvPr>
              <p:cNvPicPr/>
              <p:nvPr/>
            </p:nvPicPr>
            <p:blipFill>
              <a:blip r:embed="rId26"/>
              <a:stretch>
                <a:fillRect/>
              </a:stretch>
            </p:blipFill>
            <p:spPr>
              <a:xfrm>
                <a:off x="8696549" y="919540"/>
                <a:ext cx="7563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1" name="Ink 20">
                <a:extLst>
                  <a:ext uri="{FF2B5EF4-FFF2-40B4-BE49-F238E27FC236}">
                    <a16:creationId xmlns:a16="http://schemas.microsoft.com/office/drawing/2014/main" id="{F08CD64E-8F82-439D-AC7F-A438AF8224F5}"/>
                  </a:ext>
                </a:extLst>
              </p14:cNvPr>
              <p14:cNvContentPartPr/>
              <p14:nvPr/>
            </p14:nvContentPartPr>
            <p14:xfrm>
              <a:off x="6852989" y="1109260"/>
              <a:ext cx="2667960" cy="147600"/>
            </p14:xfrm>
          </p:contentPart>
        </mc:Choice>
        <mc:Fallback xmlns="">
          <p:pic>
            <p:nvPicPr>
              <p:cNvPr id="21" name="Ink 20">
                <a:extLst>
                  <a:ext uri="{FF2B5EF4-FFF2-40B4-BE49-F238E27FC236}">
                    <a16:creationId xmlns:a16="http://schemas.microsoft.com/office/drawing/2014/main" id="{F08CD64E-8F82-439D-AC7F-A438AF8224F5}"/>
                  </a:ext>
                </a:extLst>
              </p:cNvPr>
              <p:cNvPicPr/>
              <p:nvPr/>
            </p:nvPicPr>
            <p:blipFill>
              <a:blip r:embed="rId28"/>
              <a:stretch>
                <a:fillRect/>
              </a:stretch>
            </p:blipFill>
            <p:spPr>
              <a:xfrm>
                <a:off x="6816989" y="1037260"/>
                <a:ext cx="2739600" cy="291240"/>
              </a:xfrm>
              <a:prstGeom prst="rect">
                <a:avLst/>
              </a:prstGeom>
            </p:spPr>
          </p:pic>
        </mc:Fallback>
      </mc:AlternateContent>
      <p:pic>
        <p:nvPicPr>
          <p:cNvPr id="2052" name="Picture 4" descr="Dr Richard Price, DD, FRS - Benjamin West.jpg">
            <a:extLst>
              <a:ext uri="{FF2B5EF4-FFF2-40B4-BE49-F238E27FC236}">
                <a16:creationId xmlns:a16="http://schemas.microsoft.com/office/drawing/2014/main" id="{F93DE7F6-4125-4C4C-B9BE-BA4ED8649F5E}"/>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429117" y="1839700"/>
            <a:ext cx="3638835" cy="474630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0">
            <p14:nvContentPartPr>
              <p14:cNvPr id="24" name="Ink 23">
                <a:extLst>
                  <a:ext uri="{FF2B5EF4-FFF2-40B4-BE49-F238E27FC236}">
                    <a16:creationId xmlns:a16="http://schemas.microsoft.com/office/drawing/2014/main" id="{E457A19F-DD5C-47AF-82A2-32D6EA5C3337}"/>
                  </a:ext>
                </a:extLst>
              </p14:cNvPr>
              <p14:cNvContentPartPr/>
              <p14:nvPr/>
            </p14:nvContentPartPr>
            <p14:xfrm>
              <a:off x="6905549" y="2375020"/>
              <a:ext cx="1074240" cy="142200"/>
            </p14:xfrm>
          </p:contentPart>
        </mc:Choice>
        <mc:Fallback xmlns="">
          <p:pic>
            <p:nvPicPr>
              <p:cNvPr id="24" name="Ink 23">
                <a:extLst>
                  <a:ext uri="{FF2B5EF4-FFF2-40B4-BE49-F238E27FC236}">
                    <a16:creationId xmlns:a16="http://schemas.microsoft.com/office/drawing/2014/main" id="{E457A19F-DD5C-47AF-82A2-32D6EA5C3337}"/>
                  </a:ext>
                </a:extLst>
              </p:cNvPr>
              <p:cNvPicPr/>
              <p:nvPr/>
            </p:nvPicPr>
            <p:blipFill>
              <a:blip r:embed="rId31"/>
              <a:stretch>
                <a:fillRect/>
              </a:stretch>
            </p:blipFill>
            <p:spPr>
              <a:xfrm>
                <a:off x="6869549" y="2303380"/>
                <a:ext cx="114588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5" name="Ink 24">
                <a:extLst>
                  <a:ext uri="{FF2B5EF4-FFF2-40B4-BE49-F238E27FC236}">
                    <a16:creationId xmlns:a16="http://schemas.microsoft.com/office/drawing/2014/main" id="{4B6293FA-F1F7-4CE5-AC2B-A45B2FCCCDC2}"/>
                  </a:ext>
                </a:extLst>
              </p14:cNvPr>
              <p14:cNvContentPartPr/>
              <p14:nvPr/>
            </p14:nvContentPartPr>
            <p14:xfrm>
              <a:off x="7656869" y="2431540"/>
              <a:ext cx="2590560" cy="73440"/>
            </p14:xfrm>
          </p:contentPart>
        </mc:Choice>
        <mc:Fallback xmlns="">
          <p:pic>
            <p:nvPicPr>
              <p:cNvPr id="25" name="Ink 24">
                <a:extLst>
                  <a:ext uri="{FF2B5EF4-FFF2-40B4-BE49-F238E27FC236}">
                    <a16:creationId xmlns:a16="http://schemas.microsoft.com/office/drawing/2014/main" id="{4B6293FA-F1F7-4CE5-AC2B-A45B2FCCCDC2}"/>
                  </a:ext>
                </a:extLst>
              </p:cNvPr>
              <p:cNvPicPr/>
              <p:nvPr/>
            </p:nvPicPr>
            <p:blipFill>
              <a:blip r:embed="rId33"/>
              <a:stretch>
                <a:fillRect/>
              </a:stretch>
            </p:blipFill>
            <p:spPr>
              <a:xfrm>
                <a:off x="7620869" y="2359900"/>
                <a:ext cx="2662200" cy="217080"/>
              </a:xfrm>
              <a:prstGeom prst="rect">
                <a:avLst/>
              </a:prstGeom>
            </p:spPr>
          </p:pic>
        </mc:Fallback>
      </mc:AlternateContent>
    </p:spTree>
    <p:extLst>
      <p:ext uri="{BB962C8B-B14F-4D97-AF65-F5344CB8AC3E}">
        <p14:creationId xmlns:p14="http://schemas.microsoft.com/office/powerpoint/2010/main" val="968949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69C20-E298-4C9A-8DD5-78F59D6BAB72}"/>
              </a:ext>
            </a:extLst>
          </p:cNvPr>
          <p:cNvSpPr>
            <a:spLocks noGrp="1"/>
          </p:cNvSpPr>
          <p:nvPr>
            <p:ph type="title"/>
          </p:nvPr>
        </p:nvSpPr>
        <p:spPr>
          <a:xfrm>
            <a:off x="333154" y="-148299"/>
            <a:ext cx="10515600" cy="1325563"/>
          </a:xfrm>
        </p:spPr>
        <p:txBody>
          <a:bodyPr>
            <a:normAutofit/>
          </a:bodyPr>
          <a:lstStyle/>
          <a:p>
            <a:r>
              <a:rPr lang="en-US" sz="3200" dirty="0"/>
              <a:t>Subjectivist models of learning</a:t>
            </a:r>
          </a:p>
        </p:txBody>
      </p:sp>
      <p:sp>
        <p:nvSpPr>
          <p:cNvPr id="3" name="Rectangle 2">
            <a:extLst>
              <a:ext uri="{FF2B5EF4-FFF2-40B4-BE49-F238E27FC236}">
                <a16:creationId xmlns:a16="http://schemas.microsoft.com/office/drawing/2014/main" id="{0D1A46CF-997C-41DA-80BB-1845DF642E9C}"/>
              </a:ext>
            </a:extLst>
          </p:cNvPr>
          <p:cNvSpPr/>
          <p:nvPr/>
        </p:nvSpPr>
        <p:spPr>
          <a:xfrm>
            <a:off x="716281" y="1177263"/>
            <a:ext cx="10606376" cy="461665"/>
          </a:xfrm>
          <a:prstGeom prst="rect">
            <a:avLst/>
          </a:prstGeom>
        </p:spPr>
        <p:txBody>
          <a:bodyPr wrap="square">
            <a:spAutoFit/>
          </a:bodyPr>
          <a:lstStyle/>
          <a:p>
            <a:r>
              <a:rPr lang="en-US" sz="2400" b="1" dirty="0"/>
              <a:t>Justification</a:t>
            </a:r>
            <a:r>
              <a:rPr lang="en-US" sz="2400" dirty="0"/>
              <a:t>: Weak Evidence Principle + Weak Likelihood Principle</a:t>
            </a:r>
          </a:p>
        </p:txBody>
      </p:sp>
      <p:sp>
        <p:nvSpPr>
          <p:cNvPr id="4" name="Rectangle 3">
            <a:extLst>
              <a:ext uri="{FF2B5EF4-FFF2-40B4-BE49-F238E27FC236}">
                <a16:creationId xmlns:a16="http://schemas.microsoft.com/office/drawing/2014/main" id="{C767CCF6-58CD-459D-B126-6C65DB05BBD6}"/>
              </a:ext>
            </a:extLst>
          </p:cNvPr>
          <p:cNvSpPr/>
          <p:nvPr/>
        </p:nvSpPr>
        <p:spPr>
          <a:xfrm>
            <a:off x="716281" y="2178859"/>
            <a:ext cx="10351935" cy="2677656"/>
          </a:xfrm>
          <a:prstGeom prst="rect">
            <a:avLst/>
          </a:prstGeom>
        </p:spPr>
        <p:txBody>
          <a:bodyPr wrap="square">
            <a:spAutoFit/>
          </a:bodyPr>
          <a:lstStyle/>
          <a:p>
            <a:r>
              <a:rPr lang="en-US" sz="2400" b="1" dirty="0"/>
              <a:t>Weak Evidence Principle</a:t>
            </a:r>
            <a:r>
              <a:rPr lang="en-US" sz="2400" dirty="0"/>
              <a:t>: A subject should retain her views relative to the probability of two hypothesis when she acquires evidence that supports the more probable hypothesis. </a:t>
            </a:r>
          </a:p>
          <a:p>
            <a:endParaRPr lang="en-US" sz="2400" dirty="0"/>
          </a:p>
          <a:p>
            <a:endParaRPr lang="en-US" sz="2400" dirty="0"/>
          </a:p>
          <a:p>
            <a:r>
              <a:rPr lang="en-US" sz="2400" b="1" dirty="0"/>
              <a:t>Weak Likelihood Principle</a:t>
            </a:r>
            <a:r>
              <a:rPr lang="en-US" sz="2400" dirty="0"/>
              <a:t>: Hypotheses that are uniformly better predictors of the data are better supported by the data.</a:t>
            </a:r>
          </a:p>
        </p:txBody>
      </p:sp>
    </p:spTree>
    <p:extLst>
      <p:ext uri="{BB962C8B-B14F-4D97-AF65-F5344CB8AC3E}">
        <p14:creationId xmlns:p14="http://schemas.microsoft.com/office/powerpoint/2010/main" val="5202768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69C20-E298-4C9A-8DD5-78F59D6BAB72}"/>
              </a:ext>
            </a:extLst>
          </p:cNvPr>
          <p:cNvSpPr>
            <a:spLocks noGrp="1"/>
          </p:cNvSpPr>
          <p:nvPr>
            <p:ph type="title"/>
          </p:nvPr>
        </p:nvSpPr>
        <p:spPr>
          <a:xfrm>
            <a:off x="333154" y="-148299"/>
            <a:ext cx="10515600" cy="1325563"/>
          </a:xfrm>
        </p:spPr>
        <p:txBody>
          <a:bodyPr>
            <a:normAutofit/>
          </a:bodyPr>
          <a:lstStyle/>
          <a:p>
            <a:r>
              <a:rPr lang="en-US" sz="3200" dirty="0"/>
              <a:t>Gems</a:t>
            </a:r>
          </a:p>
        </p:txBody>
      </p:sp>
      <p:sp>
        <p:nvSpPr>
          <p:cNvPr id="13" name="TextBox 12">
            <a:extLst>
              <a:ext uri="{FF2B5EF4-FFF2-40B4-BE49-F238E27FC236}">
                <a16:creationId xmlns:a16="http://schemas.microsoft.com/office/drawing/2014/main" id="{E49C6934-4089-407A-8D23-FFAA42B3F24F}"/>
              </a:ext>
            </a:extLst>
          </p:cNvPr>
          <p:cNvSpPr txBox="1"/>
          <p:nvPr/>
        </p:nvSpPr>
        <p:spPr>
          <a:xfrm>
            <a:off x="1471615" y="1508624"/>
            <a:ext cx="10234612" cy="707886"/>
          </a:xfrm>
          <a:prstGeom prst="rect">
            <a:avLst/>
          </a:prstGeom>
          <a:noFill/>
        </p:spPr>
        <p:txBody>
          <a:bodyPr wrap="square" rtlCol="0">
            <a:spAutoFit/>
          </a:bodyPr>
          <a:lstStyle/>
          <a:p>
            <a:r>
              <a:rPr lang="en-US" sz="2000" dirty="0"/>
              <a:t>The article presents a large amount of formalism without being bogged down by it; the Jane Doe example is particularly helpful in demonstrating probabilistic concepts.</a:t>
            </a:r>
          </a:p>
        </p:txBody>
      </p:sp>
      <p:grpSp>
        <p:nvGrpSpPr>
          <p:cNvPr id="44" name="Group 43">
            <a:extLst>
              <a:ext uri="{FF2B5EF4-FFF2-40B4-BE49-F238E27FC236}">
                <a16:creationId xmlns:a16="http://schemas.microsoft.com/office/drawing/2014/main" id="{4D07201C-0F70-4853-BA49-EB0CB078C329}"/>
              </a:ext>
            </a:extLst>
          </p:cNvPr>
          <p:cNvGrpSpPr/>
          <p:nvPr/>
        </p:nvGrpSpPr>
        <p:grpSpPr>
          <a:xfrm>
            <a:off x="333154" y="1423301"/>
            <a:ext cx="863528" cy="768326"/>
            <a:chOff x="728663" y="4162425"/>
            <a:chExt cx="1142998" cy="962025"/>
          </a:xfrm>
        </p:grpSpPr>
        <p:cxnSp>
          <p:nvCxnSpPr>
            <p:cNvPr id="7" name="Straight Connector 6">
              <a:extLst>
                <a:ext uri="{FF2B5EF4-FFF2-40B4-BE49-F238E27FC236}">
                  <a16:creationId xmlns:a16="http://schemas.microsoft.com/office/drawing/2014/main" id="{CA2434B0-BF6F-4A10-ACED-8E9DEB726918}"/>
                </a:ext>
              </a:extLst>
            </p:cNvPr>
            <p:cNvCxnSpPr/>
            <p:nvPr/>
          </p:nvCxnSpPr>
          <p:spPr>
            <a:xfrm>
              <a:off x="885825" y="4162425"/>
              <a:ext cx="828675" cy="0"/>
            </a:xfrm>
            <a:prstGeom prst="line">
              <a:avLst/>
            </a:prstGeom>
            <a:ln w="19050"/>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5D5417B-5BE6-4242-9599-89AFD02DC95E}"/>
                </a:ext>
              </a:extLst>
            </p:cNvPr>
            <p:cNvCxnSpPr/>
            <p:nvPr/>
          </p:nvCxnSpPr>
          <p:spPr>
            <a:xfrm flipH="1">
              <a:off x="728663" y="4186238"/>
              <a:ext cx="138112" cy="204787"/>
            </a:xfrm>
            <a:prstGeom prst="line">
              <a:avLst/>
            </a:prstGeom>
            <a:ln w="19050"/>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2D64F4E-09D7-40F3-A6C0-5883ACEFF03C}"/>
                </a:ext>
              </a:extLst>
            </p:cNvPr>
            <p:cNvCxnSpPr>
              <a:cxnSpLocks/>
            </p:cNvCxnSpPr>
            <p:nvPr/>
          </p:nvCxnSpPr>
          <p:spPr>
            <a:xfrm>
              <a:off x="1716889" y="4186238"/>
              <a:ext cx="138112" cy="204787"/>
            </a:xfrm>
            <a:prstGeom prst="line">
              <a:avLst/>
            </a:prstGeom>
            <a:ln w="19050"/>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F6CE7F3-3F69-4526-882B-58ACDDD3B93F}"/>
                </a:ext>
              </a:extLst>
            </p:cNvPr>
            <p:cNvCxnSpPr>
              <a:cxnSpLocks/>
            </p:cNvCxnSpPr>
            <p:nvPr/>
          </p:nvCxnSpPr>
          <p:spPr>
            <a:xfrm flipH="1" flipV="1">
              <a:off x="728663" y="4435259"/>
              <a:ext cx="571499" cy="689191"/>
            </a:xfrm>
            <a:prstGeom prst="line">
              <a:avLst/>
            </a:prstGeom>
            <a:ln w="19050"/>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83B20F8-452D-4082-BD30-9ECE20FCA264}"/>
                </a:ext>
              </a:extLst>
            </p:cNvPr>
            <p:cNvCxnSpPr>
              <a:cxnSpLocks/>
            </p:cNvCxnSpPr>
            <p:nvPr/>
          </p:nvCxnSpPr>
          <p:spPr>
            <a:xfrm flipV="1">
              <a:off x="1300162" y="4429897"/>
              <a:ext cx="571499" cy="689191"/>
            </a:xfrm>
            <a:prstGeom prst="line">
              <a:avLst/>
            </a:prstGeom>
            <a:ln w="19050"/>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68BE3DC-00BD-401D-82A0-33D600712860}"/>
                </a:ext>
              </a:extLst>
            </p:cNvPr>
            <p:cNvCxnSpPr>
              <a:cxnSpLocks/>
            </p:cNvCxnSpPr>
            <p:nvPr/>
          </p:nvCxnSpPr>
          <p:spPr>
            <a:xfrm>
              <a:off x="728663" y="4417197"/>
              <a:ext cx="1126338" cy="0"/>
            </a:xfrm>
            <a:prstGeom prst="line">
              <a:avLst/>
            </a:prstGeom>
            <a:ln w="19050"/>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72629D1-C1B3-409E-B8E0-3965EF0B3B99}"/>
                </a:ext>
              </a:extLst>
            </p:cNvPr>
            <p:cNvCxnSpPr>
              <a:cxnSpLocks/>
            </p:cNvCxnSpPr>
            <p:nvPr/>
          </p:nvCxnSpPr>
          <p:spPr>
            <a:xfrm flipH="1" flipV="1">
              <a:off x="1014412" y="4429897"/>
              <a:ext cx="277420" cy="688976"/>
            </a:xfrm>
            <a:prstGeom prst="line">
              <a:avLst/>
            </a:prstGeom>
            <a:ln w="19050"/>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1CFA72A-9E7D-4F20-ACC6-4380D6A5D96E}"/>
                </a:ext>
              </a:extLst>
            </p:cNvPr>
            <p:cNvCxnSpPr>
              <a:cxnSpLocks/>
            </p:cNvCxnSpPr>
            <p:nvPr/>
          </p:nvCxnSpPr>
          <p:spPr>
            <a:xfrm flipV="1">
              <a:off x="1300162" y="4422560"/>
              <a:ext cx="277420" cy="688976"/>
            </a:xfrm>
            <a:prstGeom prst="line">
              <a:avLst/>
            </a:prstGeom>
            <a:ln w="19050"/>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0DEEBC3-6808-4D0E-B77B-75282DAF878B}"/>
                </a:ext>
              </a:extLst>
            </p:cNvPr>
            <p:cNvCxnSpPr>
              <a:cxnSpLocks/>
            </p:cNvCxnSpPr>
            <p:nvPr/>
          </p:nvCxnSpPr>
          <p:spPr>
            <a:xfrm>
              <a:off x="885825" y="4162425"/>
              <a:ext cx="128587" cy="228600"/>
            </a:xfrm>
            <a:prstGeom prst="line">
              <a:avLst/>
            </a:prstGeom>
            <a:ln w="19050"/>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FD5C734-28A3-44AF-8D19-5A0D74614618}"/>
                </a:ext>
              </a:extLst>
            </p:cNvPr>
            <p:cNvCxnSpPr>
              <a:cxnSpLocks/>
            </p:cNvCxnSpPr>
            <p:nvPr/>
          </p:nvCxnSpPr>
          <p:spPr>
            <a:xfrm flipH="1">
              <a:off x="1585911" y="4162425"/>
              <a:ext cx="128587" cy="228600"/>
            </a:xfrm>
            <a:prstGeom prst="line">
              <a:avLst/>
            </a:prstGeom>
            <a:ln w="19050"/>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CEFAD2D-822E-49FB-9103-EB8684891162}"/>
                </a:ext>
              </a:extLst>
            </p:cNvPr>
            <p:cNvCxnSpPr>
              <a:cxnSpLocks/>
            </p:cNvCxnSpPr>
            <p:nvPr/>
          </p:nvCxnSpPr>
          <p:spPr>
            <a:xfrm flipH="1">
              <a:off x="1024538" y="4162425"/>
              <a:ext cx="267294" cy="228600"/>
            </a:xfrm>
            <a:prstGeom prst="line">
              <a:avLst/>
            </a:prstGeom>
            <a:ln w="19050"/>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253BF26-D73C-4B7E-BDFB-6A2EF8809263}"/>
                </a:ext>
              </a:extLst>
            </p:cNvPr>
            <p:cNvCxnSpPr>
              <a:cxnSpLocks/>
            </p:cNvCxnSpPr>
            <p:nvPr/>
          </p:nvCxnSpPr>
          <p:spPr>
            <a:xfrm>
              <a:off x="1308491" y="4162425"/>
              <a:ext cx="267295" cy="228599"/>
            </a:xfrm>
            <a:prstGeom prst="line">
              <a:avLst/>
            </a:prstGeom>
            <a:ln w="19050"/>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177AB927-9C22-4C24-9F38-0D281EE64B32}"/>
              </a:ext>
            </a:extLst>
          </p:cNvPr>
          <p:cNvGrpSpPr/>
          <p:nvPr/>
        </p:nvGrpSpPr>
        <p:grpSpPr>
          <a:xfrm>
            <a:off x="339447" y="2635725"/>
            <a:ext cx="11425839" cy="1015663"/>
            <a:chOff x="339447" y="2635725"/>
            <a:chExt cx="11425839" cy="1015663"/>
          </a:xfrm>
        </p:grpSpPr>
        <p:sp>
          <p:nvSpPr>
            <p:cNvPr id="3" name="TextBox 2">
              <a:extLst>
                <a:ext uri="{FF2B5EF4-FFF2-40B4-BE49-F238E27FC236}">
                  <a16:creationId xmlns:a16="http://schemas.microsoft.com/office/drawing/2014/main" id="{E2F2B077-C343-4288-8F6B-67748576421F}"/>
                </a:ext>
              </a:extLst>
            </p:cNvPr>
            <p:cNvSpPr txBox="1"/>
            <p:nvPr/>
          </p:nvSpPr>
          <p:spPr>
            <a:xfrm>
              <a:off x="1484202" y="2635725"/>
              <a:ext cx="10281084" cy="1015663"/>
            </a:xfrm>
            <a:prstGeom prst="rect">
              <a:avLst/>
            </a:prstGeom>
            <a:noFill/>
          </p:spPr>
          <p:txBody>
            <a:bodyPr wrap="square" rtlCol="0">
              <a:spAutoFit/>
            </a:bodyPr>
            <a:lstStyle/>
            <a:p>
              <a:r>
                <a:rPr lang="en-US" sz="2000" dirty="0"/>
                <a:t>Acknowledgement that Bayes’ Theorem is </a:t>
              </a:r>
              <a:r>
                <a:rPr lang="en-US" sz="2000" b="1" dirty="0"/>
                <a:t>mathematically trivial</a:t>
              </a:r>
              <a:r>
                <a:rPr lang="en-US" sz="2000" dirty="0"/>
                <a:t>, yet conceptually powerful. Joyce highlights the simple significance of Bayes’ Theorem and keeps coming back to it over and over again.</a:t>
              </a:r>
            </a:p>
          </p:txBody>
        </p:sp>
        <p:cxnSp>
          <p:nvCxnSpPr>
            <p:cNvPr id="64" name="Straight Connector 63">
              <a:extLst>
                <a:ext uri="{FF2B5EF4-FFF2-40B4-BE49-F238E27FC236}">
                  <a16:creationId xmlns:a16="http://schemas.microsoft.com/office/drawing/2014/main" id="{501C652A-9CC9-430C-917A-7CE2877730BC}"/>
                </a:ext>
              </a:extLst>
            </p:cNvPr>
            <p:cNvCxnSpPr/>
            <p:nvPr/>
          </p:nvCxnSpPr>
          <p:spPr>
            <a:xfrm>
              <a:off x="458182" y="2786474"/>
              <a:ext cx="626059" cy="0"/>
            </a:xfrm>
            <a:prstGeom prst="line">
              <a:avLst/>
            </a:prstGeom>
            <a:ln w="19050">
              <a:solidFill>
                <a:srgbClr val="C00000"/>
              </a:solidFill>
            </a:ln>
            <a:effectLst>
              <a:glow rad="63500">
                <a:srgbClr val="C00000">
                  <a:alpha val="40000"/>
                </a:srgbClr>
              </a:glow>
            </a:effectLst>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DDFF8F7D-E2D6-4358-AD44-26E123612EDD}"/>
                </a:ext>
              </a:extLst>
            </p:cNvPr>
            <p:cNvCxnSpPr/>
            <p:nvPr/>
          </p:nvCxnSpPr>
          <p:spPr>
            <a:xfrm flipH="1">
              <a:off x="339447" y="2805492"/>
              <a:ext cx="104343" cy="163554"/>
            </a:xfrm>
            <a:prstGeom prst="line">
              <a:avLst/>
            </a:prstGeom>
            <a:ln w="19050">
              <a:solidFill>
                <a:srgbClr val="C00000"/>
              </a:solidFill>
            </a:ln>
            <a:effectLst>
              <a:glow rad="63500">
                <a:srgbClr val="C00000">
                  <a:alpha val="40000"/>
                </a:srgbClr>
              </a:glow>
            </a:effectLst>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D63CAE8-E1AE-4682-8D02-9CFDA81AB1C1}"/>
                </a:ext>
              </a:extLst>
            </p:cNvPr>
            <p:cNvCxnSpPr>
              <a:cxnSpLocks/>
            </p:cNvCxnSpPr>
            <p:nvPr/>
          </p:nvCxnSpPr>
          <p:spPr>
            <a:xfrm>
              <a:off x="1086046" y="2805492"/>
              <a:ext cx="104343" cy="163554"/>
            </a:xfrm>
            <a:prstGeom prst="line">
              <a:avLst/>
            </a:prstGeom>
            <a:ln w="19050">
              <a:solidFill>
                <a:srgbClr val="C00000"/>
              </a:solidFill>
            </a:ln>
            <a:effectLst>
              <a:glow rad="63500">
                <a:srgbClr val="C00000">
                  <a:alpha val="40000"/>
                </a:srgbClr>
              </a:glow>
            </a:effectLst>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BEAD0CA-88AC-404A-BED6-8CC079A30567}"/>
                </a:ext>
              </a:extLst>
            </p:cNvPr>
            <p:cNvCxnSpPr>
              <a:cxnSpLocks/>
            </p:cNvCxnSpPr>
            <p:nvPr/>
          </p:nvCxnSpPr>
          <p:spPr>
            <a:xfrm flipH="1" flipV="1">
              <a:off x="339447" y="3004374"/>
              <a:ext cx="431764" cy="550426"/>
            </a:xfrm>
            <a:prstGeom prst="line">
              <a:avLst/>
            </a:prstGeom>
            <a:ln w="19050">
              <a:solidFill>
                <a:srgbClr val="C00000"/>
              </a:solidFill>
            </a:ln>
            <a:effectLst>
              <a:glow rad="63500">
                <a:srgbClr val="C00000">
                  <a:alpha val="40000"/>
                </a:srgbClr>
              </a:glow>
            </a:effectLst>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45D25EBE-A997-4CE7-AAD5-F048B5176089}"/>
                </a:ext>
              </a:extLst>
            </p:cNvPr>
            <p:cNvCxnSpPr>
              <a:cxnSpLocks/>
            </p:cNvCxnSpPr>
            <p:nvPr/>
          </p:nvCxnSpPr>
          <p:spPr>
            <a:xfrm flipV="1">
              <a:off x="771211" y="3000092"/>
              <a:ext cx="431764" cy="550426"/>
            </a:xfrm>
            <a:prstGeom prst="line">
              <a:avLst/>
            </a:prstGeom>
            <a:ln w="19050">
              <a:solidFill>
                <a:srgbClr val="C00000"/>
              </a:solidFill>
            </a:ln>
            <a:effectLst>
              <a:glow rad="63500">
                <a:srgbClr val="C00000">
                  <a:alpha val="40000"/>
                </a:srgbClr>
              </a:glow>
            </a:effectLst>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59A4CB4-E7DA-4EF8-AD9D-AF195BFBC9A2}"/>
                </a:ext>
              </a:extLst>
            </p:cNvPr>
            <p:cNvCxnSpPr>
              <a:cxnSpLocks/>
            </p:cNvCxnSpPr>
            <p:nvPr/>
          </p:nvCxnSpPr>
          <p:spPr>
            <a:xfrm>
              <a:off x="339447" y="2989949"/>
              <a:ext cx="850941" cy="0"/>
            </a:xfrm>
            <a:prstGeom prst="line">
              <a:avLst/>
            </a:prstGeom>
            <a:ln w="19050">
              <a:solidFill>
                <a:srgbClr val="C00000"/>
              </a:solidFill>
            </a:ln>
            <a:effectLst>
              <a:glow rad="63500">
                <a:srgbClr val="C00000">
                  <a:alpha val="40000"/>
                </a:srgbClr>
              </a:glow>
            </a:effectLst>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3FF6E51-9DC0-4D65-A7E1-795CF59863F1}"/>
                </a:ext>
              </a:extLst>
            </p:cNvPr>
            <p:cNvCxnSpPr>
              <a:cxnSpLocks/>
            </p:cNvCxnSpPr>
            <p:nvPr/>
          </p:nvCxnSpPr>
          <p:spPr>
            <a:xfrm flipH="1" flipV="1">
              <a:off x="555329" y="3000092"/>
              <a:ext cx="209589" cy="550254"/>
            </a:xfrm>
            <a:prstGeom prst="line">
              <a:avLst/>
            </a:prstGeom>
            <a:ln w="19050">
              <a:solidFill>
                <a:srgbClr val="C00000"/>
              </a:solidFill>
            </a:ln>
            <a:effectLst>
              <a:glow rad="63500">
                <a:srgbClr val="C00000">
                  <a:alpha val="40000"/>
                </a:srgbClr>
              </a:glow>
            </a:effectLst>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D940690-148F-4974-89D8-2C795902499F}"/>
                </a:ext>
              </a:extLst>
            </p:cNvPr>
            <p:cNvCxnSpPr>
              <a:cxnSpLocks/>
            </p:cNvCxnSpPr>
            <p:nvPr/>
          </p:nvCxnSpPr>
          <p:spPr>
            <a:xfrm flipV="1">
              <a:off x="771211" y="2994232"/>
              <a:ext cx="209589" cy="550254"/>
            </a:xfrm>
            <a:prstGeom prst="line">
              <a:avLst/>
            </a:prstGeom>
            <a:ln w="19050">
              <a:solidFill>
                <a:srgbClr val="C00000"/>
              </a:solidFill>
            </a:ln>
            <a:effectLst>
              <a:glow rad="63500">
                <a:srgbClr val="C00000">
                  <a:alpha val="40000"/>
                </a:srgbClr>
              </a:glow>
            </a:effectLst>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6AA83875-9B30-4C4B-A35A-808C7A9F8B5C}"/>
                </a:ext>
              </a:extLst>
            </p:cNvPr>
            <p:cNvCxnSpPr>
              <a:cxnSpLocks/>
            </p:cNvCxnSpPr>
            <p:nvPr/>
          </p:nvCxnSpPr>
          <p:spPr>
            <a:xfrm>
              <a:off x="458182" y="2786474"/>
              <a:ext cx="97147" cy="182573"/>
            </a:xfrm>
            <a:prstGeom prst="line">
              <a:avLst/>
            </a:prstGeom>
            <a:ln w="19050">
              <a:solidFill>
                <a:srgbClr val="C00000"/>
              </a:solidFill>
            </a:ln>
            <a:effectLst>
              <a:glow rad="63500">
                <a:srgbClr val="C00000">
                  <a:alpha val="40000"/>
                </a:srgbClr>
              </a:glow>
            </a:effectLst>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F6940DA8-52B2-48F1-9AE4-393F38DA4D49}"/>
                </a:ext>
              </a:extLst>
            </p:cNvPr>
            <p:cNvCxnSpPr>
              <a:cxnSpLocks/>
            </p:cNvCxnSpPr>
            <p:nvPr/>
          </p:nvCxnSpPr>
          <p:spPr>
            <a:xfrm flipH="1">
              <a:off x="987093" y="2786474"/>
              <a:ext cx="97147" cy="182573"/>
            </a:xfrm>
            <a:prstGeom prst="line">
              <a:avLst/>
            </a:prstGeom>
            <a:ln w="19050">
              <a:solidFill>
                <a:srgbClr val="C00000"/>
              </a:solidFill>
            </a:ln>
            <a:effectLst>
              <a:glow rad="63500">
                <a:srgbClr val="C00000">
                  <a:alpha val="40000"/>
                </a:srgbClr>
              </a:glow>
            </a:effectLst>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0D5BAB25-81D0-4127-8505-2D51442AE78F}"/>
                </a:ext>
              </a:extLst>
            </p:cNvPr>
            <p:cNvCxnSpPr>
              <a:cxnSpLocks/>
            </p:cNvCxnSpPr>
            <p:nvPr/>
          </p:nvCxnSpPr>
          <p:spPr>
            <a:xfrm flipH="1">
              <a:off x="562979" y="2786474"/>
              <a:ext cx="201939" cy="182573"/>
            </a:xfrm>
            <a:prstGeom prst="line">
              <a:avLst/>
            </a:prstGeom>
            <a:ln w="19050">
              <a:solidFill>
                <a:srgbClr val="C00000"/>
              </a:solidFill>
            </a:ln>
            <a:effectLst>
              <a:glow rad="63500">
                <a:srgbClr val="C00000">
                  <a:alpha val="40000"/>
                </a:srgbClr>
              </a:glow>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839B6FBA-3032-4C92-A18C-B54401B2F024}"/>
                </a:ext>
              </a:extLst>
            </p:cNvPr>
            <p:cNvCxnSpPr>
              <a:cxnSpLocks/>
            </p:cNvCxnSpPr>
            <p:nvPr/>
          </p:nvCxnSpPr>
          <p:spPr>
            <a:xfrm>
              <a:off x="777504" y="2786474"/>
              <a:ext cx="201940" cy="182572"/>
            </a:xfrm>
            <a:prstGeom prst="line">
              <a:avLst/>
            </a:prstGeom>
            <a:ln w="19050">
              <a:solidFill>
                <a:srgbClr val="C00000"/>
              </a:solidFill>
            </a:ln>
            <a:effectLst>
              <a:glow rad="63500">
                <a:srgbClr val="C00000">
                  <a:alpha val="40000"/>
                </a:srgbClr>
              </a:glow>
            </a:effectLst>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8444D738-4702-4007-BC21-25594397A9F5}"/>
              </a:ext>
            </a:extLst>
          </p:cNvPr>
          <p:cNvGrpSpPr/>
          <p:nvPr/>
        </p:nvGrpSpPr>
        <p:grpSpPr>
          <a:xfrm>
            <a:off x="333154" y="3876960"/>
            <a:ext cx="11373066" cy="1123746"/>
            <a:chOff x="333154" y="3876960"/>
            <a:chExt cx="11373066" cy="1123746"/>
          </a:xfrm>
        </p:grpSpPr>
        <p:cxnSp>
          <p:nvCxnSpPr>
            <p:cNvPr id="50" name="Straight Connector 49">
              <a:extLst>
                <a:ext uri="{FF2B5EF4-FFF2-40B4-BE49-F238E27FC236}">
                  <a16:creationId xmlns:a16="http://schemas.microsoft.com/office/drawing/2014/main" id="{46BF8F4A-F9F8-4AF4-AEC0-43FE9D86AA71}"/>
                </a:ext>
              </a:extLst>
            </p:cNvPr>
            <p:cNvCxnSpPr/>
            <p:nvPr/>
          </p:nvCxnSpPr>
          <p:spPr>
            <a:xfrm>
              <a:off x="451889" y="4232380"/>
              <a:ext cx="626059" cy="0"/>
            </a:xfrm>
            <a:prstGeom prst="line">
              <a:avLst/>
            </a:prstGeom>
            <a:ln w="19050">
              <a:solidFill>
                <a:schemeClr val="accent6">
                  <a:lumMod val="75000"/>
                </a:schemeClr>
              </a:solidFill>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E9D1A37-BF02-42E5-89D4-1845954C07A3}"/>
                </a:ext>
              </a:extLst>
            </p:cNvPr>
            <p:cNvCxnSpPr/>
            <p:nvPr/>
          </p:nvCxnSpPr>
          <p:spPr>
            <a:xfrm flipH="1">
              <a:off x="333154" y="4251398"/>
              <a:ext cx="104343" cy="163554"/>
            </a:xfrm>
            <a:prstGeom prst="line">
              <a:avLst/>
            </a:prstGeom>
            <a:ln w="19050">
              <a:solidFill>
                <a:schemeClr val="accent6">
                  <a:lumMod val="75000"/>
                </a:schemeClr>
              </a:solidFill>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EFA7208-DAAF-4D50-9FEC-0227A601F426}"/>
                </a:ext>
              </a:extLst>
            </p:cNvPr>
            <p:cNvCxnSpPr>
              <a:cxnSpLocks/>
            </p:cNvCxnSpPr>
            <p:nvPr/>
          </p:nvCxnSpPr>
          <p:spPr>
            <a:xfrm>
              <a:off x="1079753" y="4251398"/>
              <a:ext cx="104343" cy="163554"/>
            </a:xfrm>
            <a:prstGeom prst="line">
              <a:avLst/>
            </a:prstGeom>
            <a:ln w="19050">
              <a:solidFill>
                <a:schemeClr val="accent6">
                  <a:lumMod val="75000"/>
                </a:schemeClr>
              </a:solidFill>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D7F84DB2-065F-41D9-92B2-4A8D2AF8105C}"/>
                </a:ext>
              </a:extLst>
            </p:cNvPr>
            <p:cNvCxnSpPr>
              <a:cxnSpLocks/>
            </p:cNvCxnSpPr>
            <p:nvPr/>
          </p:nvCxnSpPr>
          <p:spPr>
            <a:xfrm flipH="1" flipV="1">
              <a:off x="333154" y="4450280"/>
              <a:ext cx="431764" cy="550426"/>
            </a:xfrm>
            <a:prstGeom prst="line">
              <a:avLst/>
            </a:prstGeom>
            <a:ln w="19050">
              <a:solidFill>
                <a:schemeClr val="accent6">
                  <a:lumMod val="75000"/>
                </a:schemeClr>
              </a:solidFill>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AFC0B753-0878-405E-880A-8D96B65A0E6E}"/>
                </a:ext>
              </a:extLst>
            </p:cNvPr>
            <p:cNvCxnSpPr>
              <a:cxnSpLocks/>
            </p:cNvCxnSpPr>
            <p:nvPr/>
          </p:nvCxnSpPr>
          <p:spPr>
            <a:xfrm flipV="1">
              <a:off x="764918" y="4445998"/>
              <a:ext cx="431764" cy="550426"/>
            </a:xfrm>
            <a:prstGeom prst="line">
              <a:avLst/>
            </a:prstGeom>
            <a:ln w="19050">
              <a:solidFill>
                <a:schemeClr val="accent6">
                  <a:lumMod val="75000"/>
                </a:schemeClr>
              </a:solidFill>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5D8C1083-2494-44AB-8929-B567983068DF}"/>
                </a:ext>
              </a:extLst>
            </p:cNvPr>
            <p:cNvCxnSpPr>
              <a:cxnSpLocks/>
            </p:cNvCxnSpPr>
            <p:nvPr/>
          </p:nvCxnSpPr>
          <p:spPr>
            <a:xfrm>
              <a:off x="333154" y="4435855"/>
              <a:ext cx="850941" cy="0"/>
            </a:xfrm>
            <a:prstGeom prst="line">
              <a:avLst/>
            </a:prstGeom>
            <a:ln w="19050">
              <a:solidFill>
                <a:schemeClr val="accent6">
                  <a:lumMod val="75000"/>
                </a:schemeClr>
              </a:solidFill>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85A37221-0241-4F17-8859-FB1112F652A5}"/>
                </a:ext>
              </a:extLst>
            </p:cNvPr>
            <p:cNvCxnSpPr>
              <a:cxnSpLocks/>
            </p:cNvCxnSpPr>
            <p:nvPr/>
          </p:nvCxnSpPr>
          <p:spPr>
            <a:xfrm flipH="1" flipV="1">
              <a:off x="549036" y="4445998"/>
              <a:ext cx="209589" cy="550254"/>
            </a:xfrm>
            <a:prstGeom prst="line">
              <a:avLst/>
            </a:prstGeom>
            <a:ln w="19050">
              <a:solidFill>
                <a:schemeClr val="accent6">
                  <a:lumMod val="75000"/>
                </a:schemeClr>
              </a:solidFill>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A53DB9C-929D-45E0-89F2-F2189EABBE7B}"/>
                </a:ext>
              </a:extLst>
            </p:cNvPr>
            <p:cNvCxnSpPr>
              <a:cxnSpLocks/>
            </p:cNvCxnSpPr>
            <p:nvPr/>
          </p:nvCxnSpPr>
          <p:spPr>
            <a:xfrm flipV="1">
              <a:off x="764918" y="4440138"/>
              <a:ext cx="209589" cy="550254"/>
            </a:xfrm>
            <a:prstGeom prst="line">
              <a:avLst/>
            </a:prstGeom>
            <a:ln w="19050">
              <a:solidFill>
                <a:schemeClr val="accent6">
                  <a:lumMod val="75000"/>
                </a:schemeClr>
              </a:solidFill>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8E42FE1-2DFE-4B86-9345-F664AD5FD436}"/>
                </a:ext>
              </a:extLst>
            </p:cNvPr>
            <p:cNvCxnSpPr>
              <a:cxnSpLocks/>
            </p:cNvCxnSpPr>
            <p:nvPr/>
          </p:nvCxnSpPr>
          <p:spPr>
            <a:xfrm>
              <a:off x="451889" y="4232380"/>
              <a:ext cx="97147" cy="182573"/>
            </a:xfrm>
            <a:prstGeom prst="line">
              <a:avLst/>
            </a:prstGeom>
            <a:ln w="19050">
              <a:solidFill>
                <a:schemeClr val="accent6">
                  <a:lumMod val="75000"/>
                </a:schemeClr>
              </a:solidFill>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79B3F9D3-5CA1-4ED0-9620-FF2D33DC7D28}"/>
                </a:ext>
              </a:extLst>
            </p:cNvPr>
            <p:cNvCxnSpPr>
              <a:cxnSpLocks/>
            </p:cNvCxnSpPr>
            <p:nvPr/>
          </p:nvCxnSpPr>
          <p:spPr>
            <a:xfrm flipH="1">
              <a:off x="980800" y="4232380"/>
              <a:ext cx="97147" cy="182573"/>
            </a:xfrm>
            <a:prstGeom prst="line">
              <a:avLst/>
            </a:prstGeom>
            <a:ln w="19050">
              <a:solidFill>
                <a:schemeClr val="accent6">
                  <a:lumMod val="75000"/>
                </a:schemeClr>
              </a:solidFill>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375E0EC7-CBF3-48D9-9FF4-07C12758F279}"/>
                </a:ext>
              </a:extLst>
            </p:cNvPr>
            <p:cNvCxnSpPr>
              <a:cxnSpLocks/>
            </p:cNvCxnSpPr>
            <p:nvPr/>
          </p:nvCxnSpPr>
          <p:spPr>
            <a:xfrm flipH="1">
              <a:off x="556686" y="4232380"/>
              <a:ext cx="201939" cy="182573"/>
            </a:xfrm>
            <a:prstGeom prst="line">
              <a:avLst/>
            </a:prstGeom>
            <a:ln w="19050">
              <a:solidFill>
                <a:schemeClr val="accent6">
                  <a:lumMod val="75000"/>
                </a:schemeClr>
              </a:solidFill>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0630988-2428-4DB8-A7FF-B7187D2AE983}"/>
                </a:ext>
              </a:extLst>
            </p:cNvPr>
            <p:cNvCxnSpPr>
              <a:cxnSpLocks/>
            </p:cNvCxnSpPr>
            <p:nvPr/>
          </p:nvCxnSpPr>
          <p:spPr>
            <a:xfrm>
              <a:off x="771211" y="4232380"/>
              <a:ext cx="201940" cy="182572"/>
            </a:xfrm>
            <a:prstGeom prst="line">
              <a:avLst/>
            </a:prstGeom>
            <a:ln w="19050">
              <a:solidFill>
                <a:schemeClr val="accent6">
                  <a:lumMod val="75000"/>
                </a:schemeClr>
              </a:solidFill>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A1B2AED4-CFD2-42A5-85F5-2E4DB17F0EE7}"/>
                </a:ext>
              </a:extLst>
            </p:cNvPr>
            <p:cNvSpPr txBox="1"/>
            <p:nvPr/>
          </p:nvSpPr>
          <p:spPr>
            <a:xfrm>
              <a:off x="1471608" y="4116663"/>
              <a:ext cx="10234612" cy="707886"/>
            </a:xfrm>
            <a:prstGeom prst="rect">
              <a:avLst/>
            </a:prstGeom>
            <a:noFill/>
          </p:spPr>
          <p:txBody>
            <a:bodyPr wrap="square" rtlCol="0">
              <a:spAutoFit/>
            </a:bodyPr>
            <a:lstStyle/>
            <a:p>
              <a:r>
                <a:rPr lang="en-US" sz="2000" dirty="0"/>
                <a:t>The meaning of the subjectivism/</a:t>
              </a:r>
              <a:r>
                <a:rPr lang="en-US" sz="2000" dirty="0" err="1"/>
                <a:t>likelihoodism</a:t>
              </a:r>
              <a:r>
                <a:rPr lang="en-US" sz="2000" dirty="0"/>
                <a:t> divide is confusing to me. Are </a:t>
              </a:r>
              <a:r>
                <a:rPr lang="en-US" sz="2000" dirty="0" err="1"/>
                <a:t>likelihoodists</a:t>
              </a:r>
              <a:r>
                <a:rPr lang="en-US" sz="2000" dirty="0"/>
                <a:t> still considered Bayesians? I think so?</a:t>
              </a:r>
            </a:p>
          </p:txBody>
        </p:sp>
        <p:sp>
          <p:nvSpPr>
            <p:cNvPr id="4" name="TextBox 3">
              <a:extLst>
                <a:ext uri="{FF2B5EF4-FFF2-40B4-BE49-F238E27FC236}">
                  <a16:creationId xmlns:a16="http://schemas.microsoft.com/office/drawing/2014/main" id="{59B4136A-FF46-40A3-A559-0ACF4BDC0E05}"/>
                </a:ext>
              </a:extLst>
            </p:cNvPr>
            <p:cNvSpPr txBox="1"/>
            <p:nvPr/>
          </p:nvSpPr>
          <p:spPr>
            <a:xfrm>
              <a:off x="445596" y="3876960"/>
              <a:ext cx="707245" cy="369332"/>
            </a:xfrm>
            <a:prstGeom prst="rect">
              <a:avLst/>
            </a:prstGeom>
            <a:noFill/>
          </p:spPr>
          <p:txBody>
            <a:bodyPr wrap="none" rtlCol="0">
              <a:spAutoFit/>
            </a:bodyPr>
            <a:lstStyle/>
            <a:p>
              <a:r>
                <a:rPr lang="en-US" dirty="0"/>
                <a:t>ANTI-</a:t>
              </a:r>
            </a:p>
          </p:txBody>
        </p:sp>
      </p:grpSp>
      <p:grpSp>
        <p:nvGrpSpPr>
          <p:cNvPr id="8" name="Group 7">
            <a:extLst>
              <a:ext uri="{FF2B5EF4-FFF2-40B4-BE49-F238E27FC236}">
                <a16:creationId xmlns:a16="http://schemas.microsoft.com/office/drawing/2014/main" id="{F14AE125-E0F5-4A43-B82D-FAE293724590}"/>
              </a:ext>
            </a:extLst>
          </p:cNvPr>
          <p:cNvGrpSpPr/>
          <p:nvPr/>
        </p:nvGrpSpPr>
        <p:grpSpPr>
          <a:xfrm>
            <a:off x="330879" y="5212172"/>
            <a:ext cx="11373066" cy="1101001"/>
            <a:chOff x="330879" y="5212172"/>
            <a:chExt cx="11373066" cy="1101001"/>
          </a:xfrm>
        </p:grpSpPr>
        <p:cxnSp>
          <p:nvCxnSpPr>
            <p:cNvPr id="45" name="Straight Connector 44">
              <a:extLst>
                <a:ext uri="{FF2B5EF4-FFF2-40B4-BE49-F238E27FC236}">
                  <a16:creationId xmlns:a16="http://schemas.microsoft.com/office/drawing/2014/main" id="{4FB5273A-E3DF-4119-9B54-2B4C4BF126F1}"/>
                </a:ext>
              </a:extLst>
            </p:cNvPr>
            <p:cNvCxnSpPr/>
            <p:nvPr/>
          </p:nvCxnSpPr>
          <p:spPr>
            <a:xfrm>
              <a:off x="449614" y="5544847"/>
              <a:ext cx="626059" cy="0"/>
            </a:xfrm>
            <a:prstGeom prst="line">
              <a:avLst/>
            </a:prstGeom>
            <a:ln w="19050">
              <a:solidFill>
                <a:srgbClr val="FFC000"/>
              </a:solidFill>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D473D13-5C4A-41E1-8109-50A01C2CEC68}"/>
                </a:ext>
              </a:extLst>
            </p:cNvPr>
            <p:cNvCxnSpPr/>
            <p:nvPr/>
          </p:nvCxnSpPr>
          <p:spPr>
            <a:xfrm flipH="1">
              <a:off x="330879" y="5563865"/>
              <a:ext cx="104343" cy="163554"/>
            </a:xfrm>
            <a:prstGeom prst="line">
              <a:avLst/>
            </a:prstGeom>
            <a:ln w="19050">
              <a:solidFill>
                <a:srgbClr val="FFC000"/>
              </a:solidFill>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9EB25CC5-4731-4F84-9DB2-5F423DA999FF}"/>
                </a:ext>
              </a:extLst>
            </p:cNvPr>
            <p:cNvCxnSpPr>
              <a:cxnSpLocks/>
            </p:cNvCxnSpPr>
            <p:nvPr/>
          </p:nvCxnSpPr>
          <p:spPr>
            <a:xfrm>
              <a:off x="1077478" y="5563865"/>
              <a:ext cx="104343" cy="163554"/>
            </a:xfrm>
            <a:prstGeom prst="line">
              <a:avLst/>
            </a:prstGeom>
            <a:ln w="19050">
              <a:solidFill>
                <a:srgbClr val="FFC000"/>
              </a:solidFill>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BDAC08C-D574-455E-8A6F-4A485E409DF5}"/>
                </a:ext>
              </a:extLst>
            </p:cNvPr>
            <p:cNvCxnSpPr>
              <a:cxnSpLocks/>
            </p:cNvCxnSpPr>
            <p:nvPr/>
          </p:nvCxnSpPr>
          <p:spPr>
            <a:xfrm flipH="1" flipV="1">
              <a:off x="330879" y="5762747"/>
              <a:ext cx="431764" cy="550426"/>
            </a:xfrm>
            <a:prstGeom prst="line">
              <a:avLst/>
            </a:prstGeom>
            <a:ln w="19050">
              <a:solidFill>
                <a:srgbClr val="FFC000"/>
              </a:solidFill>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B8DF2BE-2F9E-4FB7-8591-B035840ECDCB}"/>
                </a:ext>
              </a:extLst>
            </p:cNvPr>
            <p:cNvCxnSpPr>
              <a:cxnSpLocks/>
            </p:cNvCxnSpPr>
            <p:nvPr/>
          </p:nvCxnSpPr>
          <p:spPr>
            <a:xfrm flipV="1">
              <a:off x="762643" y="5758465"/>
              <a:ext cx="431764" cy="550426"/>
            </a:xfrm>
            <a:prstGeom prst="line">
              <a:avLst/>
            </a:prstGeom>
            <a:ln w="19050">
              <a:solidFill>
                <a:srgbClr val="FFC000"/>
              </a:solidFill>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5F6917D5-A90F-4657-89D3-9C3116950106}"/>
                </a:ext>
              </a:extLst>
            </p:cNvPr>
            <p:cNvCxnSpPr>
              <a:cxnSpLocks/>
            </p:cNvCxnSpPr>
            <p:nvPr/>
          </p:nvCxnSpPr>
          <p:spPr>
            <a:xfrm>
              <a:off x="330879" y="5748322"/>
              <a:ext cx="850941" cy="0"/>
            </a:xfrm>
            <a:prstGeom prst="line">
              <a:avLst/>
            </a:prstGeom>
            <a:ln w="19050">
              <a:solidFill>
                <a:srgbClr val="FFC000"/>
              </a:solidFill>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BEF9208-E2E1-4B93-85DB-B95EA0720D1A}"/>
                </a:ext>
              </a:extLst>
            </p:cNvPr>
            <p:cNvCxnSpPr>
              <a:cxnSpLocks/>
            </p:cNvCxnSpPr>
            <p:nvPr/>
          </p:nvCxnSpPr>
          <p:spPr>
            <a:xfrm flipH="1" flipV="1">
              <a:off x="546761" y="5758465"/>
              <a:ext cx="209589" cy="550254"/>
            </a:xfrm>
            <a:prstGeom prst="line">
              <a:avLst/>
            </a:prstGeom>
            <a:ln w="19050">
              <a:solidFill>
                <a:srgbClr val="FFC000"/>
              </a:solidFill>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20D0D993-D831-4B1C-98C5-3CC7449B6AA9}"/>
                </a:ext>
              </a:extLst>
            </p:cNvPr>
            <p:cNvCxnSpPr>
              <a:cxnSpLocks/>
            </p:cNvCxnSpPr>
            <p:nvPr/>
          </p:nvCxnSpPr>
          <p:spPr>
            <a:xfrm flipV="1">
              <a:off x="762643" y="5752605"/>
              <a:ext cx="209589" cy="550254"/>
            </a:xfrm>
            <a:prstGeom prst="line">
              <a:avLst/>
            </a:prstGeom>
            <a:ln w="19050">
              <a:solidFill>
                <a:srgbClr val="FFC000"/>
              </a:solidFill>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6E136A93-E6A9-4D63-94C8-3E089DBF8669}"/>
                </a:ext>
              </a:extLst>
            </p:cNvPr>
            <p:cNvCxnSpPr>
              <a:cxnSpLocks/>
            </p:cNvCxnSpPr>
            <p:nvPr/>
          </p:nvCxnSpPr>
          <p:spPr>
            <a:xfrm>
              <a:off x="449614" y="5544847"/>
              <a:ext cx="97147" cy="182573"/>
            </a:xfrm>
            <a:prstGeom prst="line">
              <a:avLst/>
            </a:prstGeom>
            <a:ln w="19050">
              <a:solidFill>
                <a:srgbClr val="FFC000"/>
              </a:solidFill>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E3BA3E28-DCAA-46C3-AF6A-552FABA0D6FC}"/>
                </a:ext>
              </a:extLst>
            </p:cNvPr>
            <p:cNvCxnSpPr>
              <a:cxnSpLocks/>
            </p:cNvCxnSpPr>
            <p:nvPr/>
          </p:nvCxnSpPr>
          <p:spPr>
            <a:xfrm flipH="1">
              <a:off x="978525" y="5544847"/>
              <a:ext cx="97147" cy="182573"/>
            </a:xfrm>
            <a:prstGeom prst="line">
              <a:avLst/>
            </a:prstGeom>
            <a:ln w="19050">
              <a:solidFill>
                <a:srgbClr val="FFC000"/>
              </a:solidFill>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59F12EC-EB2C-46D8-9BAB-561C9147BF9D}"/>
                </a:ext>
              </a:extLst>
            </p:cNvPr>
            <p:cNvCxnSpPr>
              <a:cxnSpLocks/>
            </p:cNvCxnSpPr>
            <p:nvPr/>
          </p:nvCxnSpPr>
          <p:spPr>
            <a:xfrm flipH="1">
              <a:off x="554411" y="5544847"/>
              <a:ext cx="201939" cy="182573"/>
            </a:xfrm>
            <a:prstGeom prst="line">
              <a:avLst/>
            </a:prstGeom>
            <a:ln w="19050">
              <a:solidFill>
                <a:srgbClr val="FFC000"/>
              </a:solidFill>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615B3BF2-1EAA-4BA8-9FAC-E124DD9C70CA}"/>
                </a:ext>
              </a:extLst>
            </p:cNvPr>
            <p:cNvCxnSpPr>
              <a:cxnSpLocks/>
            </p:cNvCxnSpPr>
            <p:nvPr/>
          </p:nvCxnSpPr>
          <p:spPr>
            <a:xfrm>
              <a:off x="768936" y="5544847"/>
              <a:ext cx="201940" cy="182572"/>
            </a:xfrm>
            <a:prstGeom prst="line">
              <a:avLst/>
            </a:prstGeom>
            <a:ln w="19050">
              <a:solidFill>
                <a:srgbClr val="FFC000"/>
              </a:solidFill>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8EB96D80-8E4A-48A8-8F55-85C7788D8CB7}"/>
                </a:ext>
              </a:extLst>
            </p:cNvPr>
            <p:cNvSpPr txBox="1"/>
            <p:nvPr/>
          </p:nvSpPr>
          <p:spPr>
            <a:xfrm>
              <a:off x="1469333" y="5501918"/>
              <a:ext cx="10234612" cy="400110"/>
            </a:xfrm>
            <a:prstGeom prst="rect">
              <a:avLst/>
            </a:prstGeom>
            <a:noFill/>
          </p:spPr>
          <p:txBody>
            <a:bodyPr wrap="square" rtlCol="0">
              <a:spAutoFit/>
            </a:bodyPr>
            <a:lstStyle/>
            <a:p>
              <a:r>
                <a:rPr lang="en-US" sz="2000" dirty="0"/>
                <a:t>Lack of examples from science; or lack of discussion of what scientists do in practice</a:t>
              </a:r>
            </a:p>
          </p:txBody>
        </p:sp>
        <p:sp>
          <p:nvSpPr>
            <p:cNvPr id="82" name="TextBox 81">
              <a:extLst>
                <a:ext uri="{FF2B5EF4-FFF2-40B4-BE49-F238E27FC236}">
                  <a16:creationId xmlns:a16="http://schemas.microsoft.com/office/drawing/2014/main" id="{61036A43-DD37-421F-9849-6087B82BF1A7}"/>
                </a:ext>
              </a:extLst>
            </p:cNvPr>
            <p:cNvSpPr txBox="1"/>
            <p:nvPr/>
          </p:nvSpPr>
          <p:spPr>
            <a:xfrm>
              <a:off x="443324" y="5212172"/>
              <a:ext cx="707245" cy="369332"/>
            </a:xfrm>
            <a:prstGeom prst="rect">
              <a:avLst/>
            </a:prstGeom>
            <a:noFill/>
          </p:spPr>
          <p:txBody>
            <a:bodyPr wrap="none" rtlCol="0">
              <a:spAutoFit/>
            </a:bodyPr>
            <a:lstStyle/>
            <a:p>
              <a:r>
                <a:rPr lang="en-US" dirty="0"/>
                <a:t>ANTI-</a:t>
              </a:r>
            </a:p>
          </p:txBody>
        </p:sp>
      </p:grpSp>
    </p:spTree>
    <p:extLst>
      <p:ext uri="{BB962C8B-B14F-4D97-AF65-F5344CB8AC3E}">
        <p14:creationId xmlns:p14="http://schemas.microsoft.com/office/powerpoint/2010/main" val="1458743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69C20-E298-4C9A-8DD5-78F59D6BAB72}"/>
              </a:ext>
            </a:extLst>
          </p:cNvPr>
          <p:cNvSpPr>
            <a:spLocks noGrp="1"/>
          </p:cNvSpPr>
          <p:nvPr>
            <p:ph type="title"/>
          </p:nvPr>
        </p:nvSpPr>
        <p:spPr>
          <a:xfrm>
            <a:off x="333154" y="-148299"/>
            <a:ext cx="10515600" cy="1325563"/>
          </a:xfrm>
        </p:spPr>
        <p:txBody>
          <a:bodyPr>
            <a:normAutofit/>
          </a:bodyPr>
          <a:lstStyle/>
          <a:p>
            <a:r>
              <a:rPr lang="en-US" sz="3200" dirty="0"/>
              <a:t>Discussion</a:t>
            </a:r>
          </a:p>
        </p:txBody>
      </p:sp>
      <p:sp>
        <p:nvSpPr>
          <p:cNvPr id="4" name="Rectangle 3">
            <a:extLst>
              <a:ext uri="{FF2B5EF4-FFF2-40B4-BE49-F238E27FC236}">
                <a16:creationId xmlns:a16="http://schemas.microsoft.com/office/drawing/2014/main" id="{C767CCF6-58CD-459D-B126-6C65DB05BBD6}"/>
              </a:ext>
            </a:extLst>
          </p:cNvPr>
          <p:cNvSpPr/>
          <p:nvPr/>
        </p:nvSpPr>
        <p:spPr>
          <a:xfrm>
            <a:off x="716281" y="898697"/>
            <a:ext cx="10351935" cy="5478423"/>
          </a:xfrm>
          <a:prstGeom prst="rect">
            <a:avLst/>
          </a:prstGeom>
        </p:spPr>
        <p:txBody>
          <a:bodyPr wrap="square">
            <a:spAutoFit/>
          </a:bodyPr>
          <a:lstStyle/>
          <a:p>
            <a:pPr marL="342900" indent="-342900">
              <a:buFont typeface="+mj-lt"/>
              <a:buAutoNum type="arabicPeriod"/>
            </a:pPr>
            <a:r>
              <a:rPr lang="en-US" dirty="0"/>
              <a:t>  What additions, omissions or other changes would have improved this SEP entry?</a:t>
            </a:r>
          </a:p>
          <a:p>
            <a:pPr marL="457200" indent="-457200">
              <a:buAutoNum type="arabicPeriod"/>
            </a:pPr>
            <a:endParaRPr lang="en-US" dirty="0"/>
          </a:p>
          <a:p>
            <a:pPr marL="457200" indent="-457200">
              <a:buAutoNum type="arabicPeriod"/>
            </a:pPr>
            <a:r>
              <a:rPr lang="en-US" dirty="0"/>
              <a:t>Which view of </a:t>
            </a:r>
            <a:r>
              <a:rPr lang="en-US" dirty="0" err="1"/>
              <a:t>Bayesianism</a:t>
            </a:r>
            <a:r>
              <a:rPr lang="en-US" dirty="0"/>
              <a:t> do you prefer; subjectivism or </a:t>
            </a:r>
            <a:r>
              <a:rPr lang="en-US" dirty="0" err="1"/>
              <a:t>likelihoodism</a:t>
            </a:r>
            <a:r>
              <a:rPr lang="en-US" dirty="0"/>
              <a:t>? Or is it all abhorrent?</a:t>
            </a:r>
          </a:p>
          <a:p>
            <a:pPr marL="457200" indent="-457200">
              <a:buAutoNum type="arabicPeriod"/>
            </a:pPr>
            <a:endParaRPr lang="en-US" dirty="0"/>
          </a:p>
          <a:p>
            <a:pPr marL="457200" indent="-457200">
              <a:buAutoNum type="arabicPeriod"/>
            </a:pPr>
            <a:r>
              <a:rPr lang="en-US" dirty="0"/>
              <a:t>Is the Bayesian view of evidential support connect to realism or anti-realism? Neither/both?</a:t>
            </a:r>
          </a:p>
          <a:p>
            <a:pPr marL="457200" indent="-457200">
              <a:buAutoNum type="arabicPeriod"/>
            </a:pPr>
            <a:endParaRPr lang="en-US" dirty="0"/>
          </a:p>
          <a:p>
            <a:pPr marL="457200" indent="-457200">
              <a:buAutoNum type="arabicPeriod"/>
            </a:pPr>
            <a:r>
              <a:rPr lang="en-US" dirty="0"/>
              <a:t>How can we best respond to </a:t>
            </a:r>
            <a:r>
              <a:rPr lang="en-US" dirty="0" err="1"/>
              <a:t>Thagard’s</a:t>
            </a:r>
            <a:r>
              <a:rPr lang="en-US" dirty="0"/>
              <a:t> critique of </a:t>
            </a:r>
            <a:r>
              <a:rPr lang="en-US" dirty="0" err="1"/>
              <a:t>Bayesianism</a:t>
            </a:r>
            <a:r>
              <a:rPr lang="en-US" dirty="0"/>
              <a:t>?</a:t>
            </a:r>
          </a:p>
          <a:p>
            <a:pPr lvl="2"/>
            <a:r>
              <a:rPr lang="en-US" sz="1400" i="1" dirty="0"/>
              <a:t>“Unlike </a:t>
            </a:r>
            <a:r>
              <a:rPr lang="en-US" sz="1400" i="1" dirty="0" err="1"/>
              <a:t>hypothetico</a:t>
            </a:r>
            <a:r>
              <a:rPr lang="en-US" sz="1400" i="1" dirty="0"/>
              <a:t>-deductive and Bayesian models of theory evaluation, the best-explanation view gives an integrated account of the nature and importance of simplicity, ad-hocness, analogy, and variety of instances.”</a:t>
            </a:r>
          </a:p>
          <a:p>
            <a:pPr lvl="2"/>
            <a:endParaRPr lang="en-US" sz="1600" i="1" dirty="0"/>
          </a:p>
          <a:p>
            <a:pPr marL="457200" indent="-457200">
              <a:buAutoNum type="arabicPeriod"/>
            </a:pPr>
            <a:r>
              <a:rPr lang="en-US" dirty="0"/>
              <a:t>How can we best </a:t>
            </a:r>
            <a:r>
              <a:rPr lang="en-US" dirty="0" err="1"/>
              <a:t>repond</a:t>
            </a:r>
            <a:r>
              <a:rPr lang="en-US" dirty="0"/>
              <a:t> to Norton’s critique of </a:t>
            </a:r>
            <a:r>
              <a:rPr lang="en-US" dirty="0" err="1"/>
              <a:t>Bayesianism</a:t>
            </a:r>
            <a:r>
              <a:rPr lang="en-US" dirty="0"/>
              <a:t>?</a:t>
            </a:r>
          </a:p>
          <a:p>
            <a:pPr marL="457200" indent="-457200">
              <a:buAutoNum type="arabicPeriod"/>
            </a:pPr>
            <a:endParaRPr lang="en-US" dirty="0"/>
          </a:p>
          <a:p>
            <a:pPr marL="457200" indent="-457200">
              <a:buAutoNum type="arabicPeriod"/>
            </a:pPr>
            <a:endParaRPr lang="en-US" dirty="0"/>
          </a:p>
          <a:p>
            <a:pPr marL="457200" indent="-457200">
              <a:buAutoNum type="arabicPeriod"/>
            </a:pPr>
            <a:endParaRPr lang="en-US" dirty="0"/>
          </a:p>
          <a:p>
            <a:pPr marL="457200" indent="-457200">
              <a:buAutoNum type="arabicPeriod"/>
            </a:pPr>
            <a:endParaRPr lang="en-US" dirty="0"/>
          </a:p>
          <a:p>
            <a:pPr marL="457200" indent="-457200">
              <a:buAutoNum type="arabicPeriod"/>
            </a:pPr>
            <a:endParaRPr lang="en-US" dirty="0"/>
          </a:p>
          <a:p>
            <a:pPr marL="457200" indent="-457200">
              <a:buAutoNum type="arabicPeriod"/>
            </a:pPr>
            <a:endParaRPr lang="en-US" dirty="0"/>
          </a:p>
          <a:p>
            <a:pPr marL="457200" indent="-457200">
              <a:buAutoNum type="arabicPeriod"/>
            </a:pPr>
            <a:endParaRPr lang="en-US" dirty="0"/>
          </a:p>
          <a:p>
            <a:pPr marL="457200" indent="-457200">
              <a:buAutoNum type="arabicPeriod"/>
            </a:pPr>
            <a:endParaRPr lang="en-US" dirty="0"/>
          </a:p>
          <a:p>
            <a:pPr marL="457200" indent="-457200">
              <a:buAutoNum type="arabicPeriod"/>
            </a:pPr>
            <a:endParaRPr lang="en-US" dirty="0"/>
          </a:p>
        </p:txBody>
      </p:sp>
      <p:pic>
        <p:nvPicPr>
          <p:cNvPr id="3" name="Picture 2">
            <a:extLst>
              <a:ext uri="{FF2B5EF4-FFF2-40B4-BE49-F238E27FC236}">
                <a16:creationId xmlns:a16="http://schemas.microsoft.com/office/drawing/2014/main" id="{0F70A246-15EB-48DC-92A6-7FF024CC410B}"/>
              </a:ext>
            </a:extLst>
          </p:cNvPr>
          <p:cNvPicPr>
            <a:picLocks noChangeAspect="1"/>
          </p:cNvPicPr>
          <p:nvPr/>
        </p:nvPicPr>
        <p:blipFill rotWithShape="1">
          <a:blip r:embed="rId3"/>
          <a:srcRect t="16184"/>
          <a:stretch/>
        </p:blipFill>
        <p:spPr>
          <a:xfrm>
            <a:off x="2154530" y="3940159"/>
            <a:ext cx="5665617" cy="2493221"/>
          </a:xfrm>
          <a:prstGeom prst="rect">
            <a:avLst/>
          </a:prstGeom>
        </p:spPr>
      </p:pic>
      <mc:AlternateContent xmlns:mc="http://schemas.openxmlformats.org/markup-compatibility/2006">
        <mc:Choice xmlns:p14="http://schemas.microsoft.com/office/powerpoint/2010/main" Requires="p14">
          <p:contentPart p14:bwMode="auto" r:id="rId4">
            <p14:nvContentPartPr>
              <p14:cNvPr id="5" name="Ink 4">
                <a:extLst>
                  <a:ext uri="{FF2B5EF4-FFF2-40B4-BE49-F238E27FC236}">
                    <a16:creationId xmlns:a16="http://schemas.microsoft.com/office/drawing/2014/main" id="{977161E7-EA2D-4CA2-80D2-DE2A8A2F7FE7}"/>
                  </a:ext>
                </a:extLst>
              </p14:cNvPr>
              <p14:cNvContentPartPr/>
              <p14:nvPr/>
            </p14:nvContentPartPr>
            <p14:xfrm>
              <a:off x="2154530" y="5352134"/>
              <a:ext cx="5617787" cy="923040"/>
            </p14:xfrm>
          </p:contentPart>
        </mc:Choice>
        <mc:Fallback>
          <p:pic>
            <p:nvPicPr>
              <p:cNvPr id="5" name="Ink 4">
                <a:extLst>
                  <a:ext uri="{FF2B5EF4-FFF2-40B4-BE49-F238E27FC236}">
                    <a16:creationId xmlns:a16="http://schemas.microsoft.com/office/drawing/2014/main" id="{977161E7-EA2D-4CA2-80D2-DE2A8A2F7FE7}"/>
                  </a:ext>
                </a:extLst>
              </p:cNvPr>
              <p:cNvPicPr/>
              <p:nvPr/>
            </p:nvPicPr>
            <p:blipFill>
              <a:blip r:embed="rId5"/>
              <a:stretch>
                <a:fillRect/>
              </a:stretch>
            </p:blipFill>
            <p:spPr>
              <a:xfrm>
                <a:off x="2118530" y="5280494"/>
                <a:ext cx="5689427" cy="1066680"/>
              </a:xfrm>
              <a:prstGeom prst="rect">
                <a:avLst/>
              </a:prstGeom>
            </p:spPr>
          </p:pic>
        </mc:Fallback>
      </mc:AlternateContent>
    </p:spTree>
    <p:extLst>
      <p:ext uri="{BB962C8B-B14F-4D97-AF65-F5344CB8AC3E}">
        <p14:creationId xmlns:p14="http://schemas.microsoft.com/office/powerpoint/2010/main" val="1257826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69C20-E298-4C9A-8DD5-78F59D6BAB72}"/>
              </a:ext>
            </a:extLst>
          </p:cNvPr>
          <p:cNvSpPr>
            <a:spLocks noGrp="1"/>
          </p:cNvSpPr>
          <p:nvPr>
            <p:ph type="title"/>
          </p:nvPr>
        </p:nvSpPr>
        <p:spPr>
          <a:xfrm>
            <a:off x="333154" y="-148299"/>
            <a:ext cx="10515600" cy="1325563"/>
          </a:xfrm>
        </p:spPr>
        <p:txBody>
          <a:bodyPr>
            <a:normAutofit/>
          </a:bodyPr>
          <a:lstStyle/>
          <a:p>
            <a:r>
              <a:rPr lang="en-US" sz="3200" dirty="0"/>
              <a:t>Bayes’ Theorem</a:t>
            </a:r>
          </a:p>
        </p:txBody>
      </p:sp>
      <p:pic>
        <p:nvPicPr>
          <p:cNvPr id="4098" name="Picture 2" descr="Brass Raffle Drum | Countertop Stand - Wood Handle">
            <a:extLst>
              <a:ext uri="{FF2B5EF4-FFF2-40B4-BE49-F238E27FC236}">
                <a16:creationId xmlns:a16="http://schemas.microsoft.com/office/drawing/2014/main" id="{757BB5B0-E6E5-4190-A760-F8B473C1DB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2747" y="2040951"/>
            <a:ext cx="4559685" cy="384123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778D06B-9BB7-47D6-9E38-2FFF026745D4}"/>
              </a:ext>
            </a:extLst>
          </p:cNvPr>
          <p:cNvSpPr txBox="1"/>
          <p:nvPr/>
        </p:nvSpPr>
        <p:spPr>
          <a:xfrm>
            <a:off x="592987" y="787876"/>
            <a:ext cx="11508028" cy="400110"/>
          </a:xfrm>
          <a:prstGeom prst="rect">
            <a:avLst/>
          </a:prstGeom>
          <a:noFill/>
        </p:spPr>
        <p:txBody>
          <a:bodyPr wrap="square" rtlCol="0">
            <a:spAutoFit/>
          </a:bodyPr>
          <a:lstStyle/>
          <a:p>
            <a:pPr algn="ctr"/>
            <a:r>
              <a:rPr lang="en-US" sz="2000" dirty="0"/>
              <a:t>“Bayes’ Theorem” is a preliminary result within a much broader </a:t>
            </a:r>
            <a:r>
              <a:rPr lang="en-US" sz="2000" u="sng" dirty="0"/>
              <a:t>inferential</a:t>
            </a:r>
            <a:r>
              <a:rPr lang="en-US" sz="2000" dirty="0"/>
              <a:t> problem</a:t>
            </a:r>
          </a:p>
        </p:txBody>
      </p:sp>
      <p:sp>
        <p:nvSpPr>
          <p:cNvPr id="4" name="TextBox 3">
            <a:extLst>
              <a:ext uri="{FF2B5EF4-FFF2-40B4-BE49-F238E27FC236}">
                <a16:creationId xmlns:a16="http://schemas.microsoft.com/office/drawing/2014/main" id="{88B7DC39-404E-48E7-A84F-D832202281A7}"/>
              </a:ext>
            </a:extLst>
          </p:cNvPr>
          <p:cNvSpPr txBox="1"/>
          <p:nvPr/>
        </p:nvSpPr>
        <p:spPr>
          <a:xfrm>
            <a:off x="974600" y="1551515"/>
            <a:ext cx="3547359" cy="646331"/>
          </a:xfrm>
          <a:prstGeom prst="rect">
            <a:avLst/>
          </a:prstGeom>
          <a:noFill/>
        </p:spPr>
        <p:txBody>
          <a:bodyPr wrap="square" rtlCol="0">
            <a:spAutoFit/>
          </a:bodyPr>
          <a:lstStyle/>
          <a:p>
            <a:r>
              <a:rPr lang="en-US" dirty="0"/>
              <a:t>A man is trying to guess the ratio of losing to winning lottery tickets. </a:t>
            </a:r>
          </a:p>
        </p:txBody>
      </p:sp>
      <p:sp>
        <p:nvSpPr>
          <p:cNvPr id="9" name="TextBox 8">
            <a:extLst>
              <a:ext uri="{FF2B5EF4-FFF2-40B4-BE49-F238E27FC236}">
                <a16:creationId xmlns:a16="http://schemas.microsoft.com/office/drawing/2014/main" id="{27E20693-2346-4BBF-99A1-9D3616AA58A8}"/>
              </a:ext>
            </a:extLst>
          </p:cNvPr>
          <p:cNvSpPr txBox="1"/>
          <p:nvPr/>
        </p:nvSpPr>
        <p:spPr>
          <a:xfrm>
            <a:off x="319087" y="3450309"/>
            <a:ext cx="3547359" cy="923330"/>
          </a:xfrm>
          <a:prstGeom prst="rect">
            <a:avLst/>
          </a:prstGeom>
          <a:noFill/>
        </p:spPr>
        <p:txBody>
          <a:bodyPr wrap="square" rtlCol="0">
            <a:spAutoFit/>
          </a:bodyPr>
          <a:lstStyle/>
          <a:p>
            <a:r>
              <a:rPr lang="en-US" dirty="0"/>
              <a:t>He watches one winning ticket and ten losing tickets get pulled from the barrel. </a:t>
            </a:r>
          </a:p>
        </p:txBody>
      </p:sp>
      <p:sp>
        <p:nvSpPr>
          <p:cNvPr id="10" name="TextBox 9">
            <a:extLst>
              <a:ext uri="{FF2B5EF4-FFF2-40B4-BE49-F238E27FC236}">
                <a16:creationId xmlns:a16="http://schemas.microsoft.com/office/drawing/2014/main" id="{C15A25DD-E588-4699-973E-5FC566662A7C}"/>
              </a:ext>
            </a:extLst>
          </p:cNvPr>
          <p:cNvSpPr txBox="1"/>
          <p:nvPr/>
        </p:nvSpPr>
        <p:spPr>
          <a:xfrm>
            <a:off x="938310" y="5626102"/>
            <a:ext cx="3547359" cy="923330"/>
          </a:xfrm>
          <a:prstGeom prst="rect">
            <a:avLst/>
          </a:prstGeom>
          <a:noFill/>
        </p:spPr>
        <p:txBody>
          <a:bodyPr wrap="square" rtlCol="0">
            <a:spAutoFit/>
          </a:bodyPr>
          <a:lstStyle/>
          <a:p>
            <a:r>
              <a:rPr lang="en-US" dirty="0"/>
              <a:t>Question: what are the odds that the ratio of losing to winning lottery tickets lies between 11:1 and 9:1? </a:t>
            </a:r>
          </a:p>
        </p:txBody>
      </p:sp>
      <p:sp>
        <p:nvSpPr>
          <p:cNvPr id="11" name="TextBox 10">
            <a:extLst>
              <a:ext uri="{FF2B5EF4-FFF2-40B4-BE49-F238E27FC236}">
                <a16:creationId xmlns:a16="http://schemas.microsoft.com/office/drawing/2014/main" id="{B0F0B72D-8442-44F5-BFE9-06D13B11ACA9}"/>
              </a:ext>
            </a:extLst>
          </p:cNvPr>
          <p:cNvSpPr txBox="1"/>
          <p:nvPr/>
        </p:nvSpPr>
        <p:spPr>
          <a:xfrm>
            <a:off x="8214737" y="1453199"/>
            <a:ext cx="3547359" cy="369332"/>
          </a:xfrm>
          <a:prstGeom prst="rect">
            <a:avLst/>
          </a:prstGeom>
          <a:noFill/>
        </p:spPr>
        <p:txBody>
          <a:bodyPr wrap="square" rtlCol="0">
            <a:spAutoFit/>
          </a:bodyPr>
          <a:lstStyle/>
          <a:p>
            <a:r>
              <a:rPr lang="en-US" dirty="0"/>
              <a:t>Answer: for </a:t>
            </a:r>
            <a:r>
              <a:rPr lang="en-US" i="1" dirty="0"/>
              <a:t>m</a:t>
            </a:r>
            <a:r>
              <a:rPr lang="en-US" dirty="0"/>
              <a:t> winners and </a:t>
            </a:r>
            <a:r>
              <a:rPr lang="en-US" i="1" dirty="0"/>
              <a:t>n</a:t>
            </a:r>
            <a:r>
              <a:rPr lang="en-US" dirty="0"/>
              <a:t> losers </a:t>
            </a:r>
          </a:p>
        </p:txBody>
      </p:sp>
      <p:pic>
        <p:nvPicPr>
          <p:cNvPr id="5" name="Picture 4">
            <a:extLst>
              <a:ext uri="{FF2B5EF4-FFF2-40B4-BE49-F238E27FC236}">
                <a16:creationId xmlns:a16="http://schemas.microsoft.com/office/drawing/2014/main" id="{70F5F36F-2A8F-4F09-ACB7-518815680A61}"/>
              </a:ext>
            </a:extLst>
          </p:cNvPr>
          <p:cNvPicPr>
            <a:picLocks noChangeAspect="1"/>
          </p:cNvPicPr>
          <p:nvPr/>
        </p:nvPicPr>
        <p:blipFill>
          <a:blip r:embed="rId4"/>
          <a:stretch>
            <a:fillRect/>
          </a:stretch>
        </p:blipFill>
        <p:spPr>
          <a:xfrm>
            <a:off x="8214737" y="1833253"/>
            <a:ext cx="3747841" cy="711430"/>
          </a:xfrm>
          <a:prstGeom prst="rect">
            <a:avLst/>
          </a:prstGeom>
        </p:spPr>
      </p:pic>
      <p:sp>
        <p:nvSpPr>
          <p:cNvPr id="12" name="TextBox 11">
            <a:extLst>
              <a:ext uri="{FF2B5EF4-FFF2-40B4-BE49-F238E27FC236}">
                <a16:creationId xmlns:a16="http://schemas.microsoft.com/office/drawing/2014/main" id="{4E47B5EF-7DEF-42BA-BA68-68596E1859EF}"/>
              </a:ext>
            </a:extLst>
          </p:cNvPr>
          <p:cNvSpPr txBox="1"/>
          <p:nvPr/>
        </p:nvSpPr>
        <p:spPr>
          <a:xfrm>
            <a:off x="8761421" y="3222903"/>
            <a:ext cx="3339594" cy="1477328"/>
          </a:xfrm>
          <a:prstGeom prst="rect">
            <a:avLst/>
          </a:prstGeom>
          <a:noFill/>
        </p:spPr>
        <p:txBody>
          <a:bodyPr wrap="square" rtlCol="0">
            <a:spAutoFit/>
          </a:bodyPr>
          <a:lstStyle/>
          <a:p>
            <a:r>
              <a:rPr lang="en-US" dirty="0"/>
              <a:t>After observing 10 losers and one winner, the chance of a 10:1 ratio is 7.7%. After watching 10,000 losers and 1,000 winners, the chance of a 10:1 ratio is 97%.</a:t>
            </a:r>
          </a:p>
        </p:txBody>
      </p:sp>
      <p:sp>
        <p:nvSpPr>
          <p:cNvPr id="14" name="TextBox 13">
            <a:extLst>
              <a:ext uri="{FF2B5EF4-FFF2-40B4-BE49-F238E27FC236}">
                <a16:creationId xmlns:a16="http://schemas.microsoft.com/office/drawing/2014/main" id="{0C361D5A-C7CF-48DE-91CA-CCCC38DFCA60}"/>
              </a:ext>
            </a:extLst>
          </p:cNvPr>
          <p:cNvSpPr txBox="1"/>
          <p:nvPr/>
        </p:nvSpPr>
        <p:spPr>
          <a:xfrm>
            <a:off x="8214737" y="5863533"/>
            <a:ext cx="3339594" cy="523220"/>
          </a:xfrm>
          <a:prstGeom prst="rect">
            <a:avLst/>
          </a:prstGeom>
          <a:noFill/>
        </p:spPr>
        <p:txBody>
          <a:bodyPr wrap="square" rtlCol="0">
            <a:spAutoFit/>
          </a:bodyPr>
          <a:lstStyle/>
          <a:p>
            <a:r>
              <a:rPr lang="en-US" sz="2800" dirty="0"/>
              <a:t>Frequentism!</a:t>
            </a:r>
          </a:p>
        </p:txBody>
      </p:sp>
    </p:spTree>
    <p:extLst>
      <p:ext uri="{BB962C8B-B14F-4D97-AF65-F5344CB8AC3E}">
        <p14:creationId xmlns:p14="http://schemas.microsoft.com/office/powerpoint/2010/main" val="2907891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11" grpId="0"/>
      <p:bldP spid="12"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69C20-E298-4C9A-8DD5-78F59D6BAB72}"/>
              </a:ext>
            </a:extLst>
          </p:cNvPr>
          <p:cNvSpPr>
            <a:spLocks noGrp="1"/>
          </p:cNvSpPr>
          <p:nvPr>
            <p:ph type="title"/>
          </p:nvPr>
        </p:nvSpPr>
        <p:spPr>
          <a:xfrm>
            <a:off x="333154" y="-148299"/>
            <a:ext cx="10515600" cy="1325563"/>
          </a:xfrm>
        </p:spPr>
        <p:txBody>
          <a:bodyPr>
            <a:normAutofit/>
          </a:bodyPr>
          <a:lstStyle/>
          <a:p>
            <a:r>
              <a:rPr lang="en-US" sz="3200" dirty="0"/>
              <a:t>JM Joyce’s SEP article</a:t>
            </a:r>
          </a:p>
        </p:txBody>
      </p:sp>
      <p:pic>
        <p:nvPicPr>
          <p:cNvPr id="7" name="Picture 6">
            <a:extLst>
              <a:ext uri="{FF2B5EF4-FFF2-40B4-BE49-F238E27FC236}">
                <a16:creationId xmlns:a16="http://schemas.microsoft.com/office/drawing/2014/main" id="{930939CA-8254-4560-AC76-8D2DD59E06E9}"/>
              </a:ext>
            </a:extLst>
          </p:cNvPr>
          <p:cNvPicPr>
            <a:picLocks noChangeAspect="1"/>
          </p:cNvPicPr>
          <p:nvPr/>
        </p:nvPicPr>
        <p:blipFill>
          <a:blip r:embed="rId3"/>
          <a:stretch>
            <a:fillRect/>
          </a:stretch>
        </p:blipFill>
        <p:spPr>
          <a:xfrm>
            <a:off x="78905" y="1177264"/>
            <a:ext cx="5149466" cy="5254388"/>
          </a:xfrm>
          <a:prstGeom prst="rect">
            <a:avLst/>
          </a:prstGeom>
        </p:spPr>
      </p:pic>
      <p:pic>
        <p:nvPicPr>
          <p:cNvPr id="8" name="Picture 7">
            <a:extLst>
              <a:ext uri="{FF2B5EF4-FFF2-40B4-BE49-F238E27FC236}">
                <a16:creationId xmlns:a16="http://schemas.microsoft.com/office/drawing/2014/main" id="{60260247-28DF-46AD-A16F-2722861B45A8}"/>
              </a:ext>
            </a:extLst>
          </p:cNvPr>
          <p:cNvPicPr>
            <a:picLocks noChangeAspect="1"/>
          </p:cNvPicPr>
          <p:nvPr/>
        </p:nvPicPr>
        <p:blipFill rotWithShape="1">
          <a:blip r:embed="rId4"/>
          <a:srcRect r="10918"/>
          <a:stretch/>
        </p:blipFill>
        <p:spPr>
          <a:xfrm>
            <a:off x="5281684" y="1317515"/>
            <a:ext cx="6831411" cy="4973886"/>
          </a:xfrm>
          <a:prstGeom prst="rect">
            <a:avLst/>
          </a:prstGeom>
        </p:spPr>
      </p:pic>
    </p:spTree>
    <p:extLst>
      <p:ext uri="{BB962C8B-B14F-4D97-AF65-F5344CB8AC3E}">
        <p14:creationId xmlns:p14="http://schemas.microsoft.com/office/powerpoint/2010/main" val="3585933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69C20-E298-4C9A-8DD5-78F59D6BAB72}"/>
              </a:ext>
            </a:extLst>
          </p:cNvPr>
          <p:cNvSpPr>
            <a:spLocks noGrp="1"/>
          </p:cNvSpPr>
          <p:nvPr>
            <p:ph type="title"/>
          </p:nvPr>
        </p:nvSpPr>
        <p:spPr>
          <a:xfrm>
            <a:off x="333154" y="-148299"/>
            <a:ext cx="10515600" cy="1325563"/>
          </a:xfrm>
        </p:spPr>
        <p:txBody>
          <a:bodyPr>
            <a:normAutofit/>
          </a:bodyPr>
          <a:lstStyle/>
          <a:p>
            <a:r>
              <a:rPr lang="en-US" sz="3200" dirty="0"/>
              <a:t>JM Joyce’s SEP article</a:t>
            </a:r>
          </a:p>
        </p:txBody>
      </p:sp>
      <p:sp>
        <p:nvSpPr>
          <p:cNvPr id="3" name="TextBox 2">
            <a:extLst>
              <a:ext uri="{FF2B5EF4-FFF2-40B4-BE49-F238E27FC236}">
                <a16:creationId xmlns:a16="http://schemas.microsoft.com/office/drawing/2014/main" id="{E2F2B077-C343-4288-8F6B-67748576421F}"/>
              </a:ext>
            </a:extLst>
          </p:cNvPr>
          <p:cNvSpPr txBox="1"/>
          <p:nvPr/>
        </p:nvSpPr>
        <p:spPr>
          <a:xfrm>
            <a:off x="854925" y="992598"/>
            <a:ext cx="11228074" cy="2862322"/>
          </a:xfrm>
          <a:prstGeom prst="rect">
            <a:avLst/>
          </a:prstGeom>
          <a:noFill/>
        </p:spPr>
        <p:txBody>
          <a:bodyPr wrap="none" rtlCol="0">
            <a:spAutoFit/>
          </a:bodyPr>
          <a:lstStyle/>
          <a:p>
            <a:pPr marL="342900" indent="-342900">
              <a:buFont typeface="+mj-lt"/>
              <a:buAutoNum type="arabicPeriod"/>
            </a:pPr>
            <a:r>
              <a:rPr lang="en-US" dirty="0"/>
              <a:t>Reviews the formalism of conditional probabilities in great depth</a:t>
            </a:r>
          </a:p>
          <a:p>
            <a:pPr marL="342900" indent="-342900">
              <a:buFont typeface="+mj-lt"/>
              <a:buAutoNum type="arabicPeriod"/>
            </a:pPr>
            <a:endParaRPr lang="en-US" dirty="0"/>
          </a:p>
          <a:p>
            <a:pPr marL="342900" indent="-342900">
              <a:buFont typeface="+mj-lt"/>
              <a:buAutoNum type="arabicPeriod"/>
            </a:pPr>
            <a:r>
              <a:rPr lang="en-US" dirty="0"/>
              <a:t>Connects conditional probabilities and Bayes’ Theorem to the Subjectivist account of evidence</a:t>
            </a:r>
          </a:p>
          <a:p>
            <a:pPr marL="342900" indent="-342900">
              <a:buFont typeface="+mj-lt"/>
              <a:buAutoNum type="arabicPeriod"/>
            </a:pPr>
            <a:endParaRPr lang="en-US" dirty="0"/>
          </a:p>
          <a:p>
            <a:pPr marL="342900" indent="-342900">
              <a:buFont typeface="+mj-lt"/>
              <a:buAutoNum type="arabicPeriod"/>
            </a:pPr>
            <a:r>
              <a:rPr lang="en-US" dirty="0"/>
              <a:t>Explains the tenets of Bayesian Confirmation Theory</a:t>
            </a:r>
          </a:p>
          <a:p>
            <a:pPr marL="342900" indent="-342900">
              <a:buFont typeface="+mj-lt"/>
              <a:buAutoNum type="arabicPeriod"/>
            </a:pPr>
            <a:endParaRPr lang="en-US" dirty="0"/>
          </a:p>
          <a:p>
            <a:pPr marL="342900" indent="-342900">
              <a:buFont typeface="+mj-lt"/>
              <a:buAutoNum type="arabicPeriod"/>
            </a:pPr>
            <a:r>
              <a:rPr lang="en-US" dirty="0"/>
              <a:t>Compares Subjectivism with “</a:t>
            </a:r>
            <a:r>
              <a:rPr lang="en-US" dirty="0" err="1"/>
              <a:t>Likelihoodism</a:t>
            </a:r>
            <a:r>
              <a:rPr lang="en-US" dirty="0"/>
              <a:t>” and argues the two views can agree on the Weak Likelihood Principle</a:t>
            </a:r>
          </a:p>
          <a:p>
            <a:pPr marL="342900" indent="-342900">
              <a:buFont typeface="+mj-lt"/>
              <a:buAutoNum type="arabicPeriod"/>
            </a:pPr>
            <a:endParaRPr lang="en-US" dirty="0"/>
          </a:p>
          <a:p>
            <a:pPr marL="342900" indent="-342900">
              <a:buFont typeface="+mj-lt"/>
              <a:buAutoNum type="arabicPeriod"/>
            </a:pPr>
            <a:r>
              <a:rPr lang="en-US" dirty="0"/>
              <a:t>Reviews the Subjectivist account of learning</a:t>
            </a:r>
          </a:p>
          <a:p>
            <a:pPr marL="285750" indent="-28575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4E692B90-1C79-4547-9DD0-3F13DFF9C1BE}"/>
              </a:ext>
            </a:extLst>
          </p:cNvPr>
          <p:cNvPicPr>
            <a:picLocks noChangeAspect="1"/>
          </p:cNvPicPr>
          <p:nvPr/>
        </p:nvPicPr>
        <p:blipFill>
          <a:blip r:embed="rId3"/>
          <a:stretch>
            <a:fillRect/>
          </a:stretch>
        </p:blipFill>
        <p:spPr>
          <a:xfrm>
            <a:off x="6096000" y="3429000"/>
            <a:ext cx="5892209" cy="3245642"/>
          </a:xfrm>
          <a:prstGeom prst="rect">
            <a:avLst/>
          </a:prstGeom>
        </p:spPr>
      </p:pic>
      <p:sp>
        <p:nvSpPr>
          <p:cNvPr id="5" name="TextBox 4">
            <a:extLst>
              <a:ext uri="{FF2B5EF4-FFF2-40B4-BE49-F238E27FC236}">
                <a16:creationId xmlns:a16="http://schemas.microsoft.com/office/drawing/2014/main" id="{A7221CC2-DCA8-49A9-A815-0B56A0062C4D}"/>
              </a:ext>
            </a:extLst>
          </p:cNvPr>
          <p:cNvSpPr txBox="1"/>
          <p:nvPr/>
        </p:nvSpPr>
        <p:spPr>
          <a:xfrm>
            <a:off x="763325" y="4158531"/>
            <a:ext cx="4277802" cy="1477328"/>
          </a:xfrm>
          <a:prstGeom prst="rect">
            <a:avLst/>
          </a:prstGeom>
          <a:noFill/>
        </p:spPr>
        <p:txBody>
          <a:bodyPr wrap="square" rtlCol="0">
            <a:spAutoFit/>
          </a:bodyPr>
          <a:lstStyle/>
          <a:p>
            <a:r>
              <a:rPr lang="en-US" i="1" dirty="0"/>
              <a:t>My interest: problems with probability in stat mech/thermo and quantum mechanics. </a:t>
            </a:r>
          </a:p>
          <a:p>
            <a:endParaRPr lang="en-US" i="1" dirty="0"/>
          </a:p>
          <a:p>
            <a:r>
              <a:rPr lang="en-US" i="1" dirty="0" err="1"/>
              <a:t>Everettian</a:t>
            </a:r>
            <a:r>
              <a:rPr lang="en-US" i="1" dirty="0"/>
              <a:t> quantum theory and decision theory </a:t>
            </a:r>
            <a:r>
              <a:rPr lang="en-US" i="1" dirty="0">
                <a:sym typeface="Wingdings" panose="05000000000000000000" pitchFamily="2" charset="2"/>
              </a:rPr>
              <a:t> probability as a primitive</a:t>
            </a:r>
            <a:endParaRPr lang="en-US" i="1" dirty="0"/>
          </a:p>
        </p:txBody>
      </p:sp>
    </p:spTree>
    <p:extLst>
      <p:ext uri="{BB962C8B-B14F-4D97-AF65-F5344CB8AC3E}">
        <p14:creationId xmlns:p14="http://schemas.microsoft.com/office/powerpoint/2010/main" val="53456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69C20-E298-4C9A-8DD5-78F59D6BAB72}"/>
              </a:ext>
            </a:extLst>
          </p:cNvPr>
          <p:cNvSpPr>
            <a:spLocks noGrp="1"/>
          </p:cNvSpPr>
          <p:nvPr>
            <p:ph type="title"/>
          </p:nvPr>
        </p:nvSpPr>
        <p:spPr>
          <a:xfrm>
            <a:off x="333154" y="-148299"/>
            <a:ext cx="10515600" cy="1325563"/>
          </a:xfrm>
        </p:spPr>
        <p:txBody>
          <a:bodyPr>
            <a:normAutofit/>
          </a:bodyPr>
          <a:lstStyle/>
          <a:p>
            <a:r>
              <a:rPr lang="en-US" sz="3200" dirty="0"/>
              <a:t>Gems</a:t>
            </a:r>
          </a:p>
        </p:txBody>
      </p:sp>
      <p:sp>
        <p:nvSpPr>
          <p:cNvPr id="13" name="TextBox 12">
            <a:extLst>
              <a:ext uri="{FF2B5EF4-FFF2-40B4-BE49-F238E27FC236}">
                <a16:creationId xmlns:a16="http://schemas.microsoft.com/office/drawing/2014/main" id="{E49C6934-4089-407A-8D23-FFAA42B3F24F}"/>
              </a:ext>
            </a:extLst>
          </p:cNvPr>
          <p:cNvSpPr txBox="1"/>
          <p:nvPr/>
        </p:nvSpPr>
        <p:spPr>
          <a:xfrm>
            <a:off x="1471615" y="1508624"/>
            <a:ext cx="10234612" cy="707886"/>
          </a:xfrm>
          <a:prstGeom prst="rect">
            <a:avLst/>
          </a:prstGeom>
          <a:noFill/>
        </p:spPr>
        <p:txBody>
          <a:bodyPr wrap="square" rtlCol="0">
            <a:spAutoFit/>
          </a:bodyPr>
          <a:lstStyle/>
          <a:p>
            <a:r>
              <a:rPr lang="en-US" sz="2000" dirty="0"/>
              <a:t>The article presents a large amount of formalism without being bogged down by it; the Jane Doe example is particularly helpful in demonstrating probabilistic concepts.</a:t>
            </a:r>
          </a:p>
        </p:txBody>
      </p:sp>
      <p:grpSp>
        <p:nvGrpSpPr>
          <p:cNvPr id="44" name="Group 43">
            <a:extLst>
              <a:ext uri="{FF2B5EF4-FFF2-40B4-BE49-F238E27FC236}">
                <a16:creationId xmlns:a16="http://schemas.microsoft.com/office/drawing/2014/main" id="{4D07201C-0F70-4853-BA49-EB0CB078C329}"/>
              </a:ext>
            </a:extLst>
          </p:cNvPr>
          <p:cNvGrpSpPr/>
          <p:nvPr/>
        </p:nvGrpSpPr>
        <p:grpSpPr>
          <a:xfrm>
            <a:off x="333154" y="1423301"/>
            <a:ext cx="863528" cy="768326"/>
            <a:chOff x="728663" y="4162425"/>
            <a:chExt cx="1142998" cy="962025"/>
          </a:xfrm>
        </p:grpSpPr>
        <p:cxnSp>
          <p:nvCxnSpPr>
            <p:cNvPr id="7" name="Straight Connector 6">
              <a:extLst>
                <a:ext uri="{FF2B5EF4-FFF2-40B4-BE49-F238E27FC236}">
                  <a16:creationId xmlns:a16="http://schemas.microsoft.com/office/drawing/2014/main" id="{CA2434B0-BF6F-4A10-ACED-8E9DEB726918}"/>
                </a:ext>
              </a:extLst>
            </p:cNvPr>
            <p:cNvCxnSpPr/>
            <p:nvPr/>
          </p:nvCxnSpPr>
          <p:spPr>
            <a:xfrm>
              <a:off x="885825" y="4162425"/>
              <a:ext cx="828675" cy="0"/>
            </a:xfrm>
            <a:prstGeom prst="line">
              <a:avLst/>
            </a:prstGeom>
            <a:ln w="19050"/>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5D5417B-5BE6-4242-9599-89AFD02DC95E}"/>
                </a:ext>
              </a:extLst>
            </p:cNvPr>
            <p:cNvCxnSpPr/>
            <p:nvPr/>
          </p:nvCxnSpPr>
          <p:spPr>
            <a:xfrm flipH="1">
              <a:off x="728663" y="4186238"/>
              <a:ext cx="138112" cy="204787"/>
            </a:xfrm>
            <a:prstGeom prst="line">
              <a:avLst/>
            </a:prstGeom>
            <a:ln w="19050"/>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2D64F4E-09D7-40F3-A6C0-5883ACEFF03C}"/>
                </a:ext>
              </a:extLst>
            </p:cNvPr>
            <p:cNvCxnSpPr>
              <a:cxnSpLocks/>
            </p:cNvCxnSpPr>
            <p:nvPr/>
          </p:nvCxnSpPr>
          <p:spPr>
            <a:xfrm>
              <a:off x="1716889" y="4186238"/>
              <a:ext cx="138112" cy="204787"/>
            </a:xfrm>
            <a:prstGeom prst="line">
              <a:avLst/>
            </a:prstGeom>
            <a:ln w="19050"/>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F6CE7F3-3F69-4526-882B-58ACDDD3B93F}"/>
                </a:ext>
              </a:extLst>
            </p:cNvPr>
            <p:cNvCxnSpPr>
              <a:cxnSpLocks/>
            </p:cNvCxnSpPr>
            <p:nvPr/>
          </p:nvCxnSpPr>
          <p:spPr>
            <a:xfrm flipH="1" flipV="1">
              <a:off x="728663" y="4435259"/>
              <a:ext cx="571499" cy="689191"/>
            </a:xfrm>
            <a:prstGeom prst="line">
              <a:avLst/>
            </a:prstGeom>
            <a:ln w="19050"/>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83B20F8-452D-4082-BD30-9ECE20FCA264}"/>
                </a:ext>
              </a:extLst>
            </p:cNvPr>
            <p:cNvCxnSpPr>
              <a:cxnSpLocks/>
            </p:cNvCxnSpPr>
            <p:nvPr/>
          </p:nvCxnSpPr>
          <p:spPr>
            <a:xfrm flipV="1">
              <a:off x="1300162" y="4429897"/>
              <a:ext cx="571499" cy="689191"/>
            </a:xfrm>
            <a:prstGeom prst="line">
              <a:avLst/>
            </a:prstGeom>
            <a:ln w="19050"/>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68BE3DC-00BD-401D-82A0-33D600712860}"/>
                </a:ext>
              </a:extLst>
            </p:cNvPr>
            <p:cNvCxnSpPr>
              <a:cxnSpLocks/>
            </p:cNvCxnSpPr>
            <p:nvPr/>
          </p:nvCxnSpPr>
          <p:spPr>
            <a:xfrm>
              <a:off x="728663" y="4417197"/>
              <a:ext cx="1126338" cy="0"/>
            </a:xfrm>
            <a:prstGeom prst="line">
              <a:avLst/>
            </a:prstGeom>
            <a:ln w="19050"/>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72629D1-C1B3-409E-B8E0-3965EF0B3B99}"/>
                </a:ext>
              </a:extLst>
            </p:cNvPr>
            <p:cNvCxnSpPr>
              <a:cxnSpLocks/>
            </p:cNvCxnSpPr>
            <p:nvPr/>
          </p:nvCxnSpPr>
          <p:spPr>
            <a:xfrm flipH="1" flipV="1">
              <a:off x="1014412" y="4429897"/>
              <a:ext cx="277420" cy="688976"/>
            </a:xfrm>
            <a:prstGeom prst="line">
              <a:avLst/>
            </a:prstGeom>
            <a:ln w="19050"/>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1CFA72A-9E7D-4F20-ACC6-4380D6A5D96E}"/>
                </a:ext>
              </a:extLst>
            </p:cNvPr>
            <p:cNvCxnSpPr>
              <a:cxnSpLocks/>
            </p:cNvCxnSpPr>
            <p:nvPr/>
          </p:nvCxnSpPr>
          <p:spPr>
            <a:xfrm flipV="1">
              <a:off x="1300162" y="4422560"/>
              <a:ext cx="277420" cy="688976"/>
            </a:xfrm>
            <a:prstGeom prst="line">
              <a:avLst/>
            </a:prstGeom>
            <a:ln w="19050"/>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0DEEBC3-6808-4D0E-B77B-75282DAF878B}"/>
                </a:ext>
              </a:extLst>
            </p:cNvPr>
            <p:cNvCxnSpPr>
              <a:cxnSpLocks/>
            </p:cNvCxnSpPr>
            <p:nvPr/>
          </p:nvCxnSpPr>
          <p:spPr>
            <a:xfrm>
              <a:off x="885825" y="4162425"/>
              <a:ext cx="128587" cy="228600"/>
            </a:xfrm>
            <a:prstGeom prst="line">
              <a:avLst/>
            </a:prstGeom>
            <a:ln w="19050"/>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FD5C734-28A3-44AF-8D19-5A0D74614618}"/>
                </a:ext>
              </a:extLst>
            </p:cNvPr>
            <p:cNvCxnSpPr>
              <a:cxnSpLocks/>
            </p:cNvCxnSpPr>
            <p:nvPr/>
          </p:nvCxnSpPr>
          <p:spPr>
            <a:xfrm flipH="1">
              <a:off x="1585911" y="4162425"/>
              <a:ext cx="128587" cy="228600"/>
            </a:xfrm>
            <a:prstGeom prst="line">
              <a:avLst/>
            </a:prstGeom>
            <a:ln w="19050"/>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CEFAD2D-822E-49FB-9103-EB8684891162}"/>
                </a:ext>
              </a:extLst>
            </p:cNvPr>
            <p:cNvCxnSpPr>
              <a:cxnSpLocks/>
            </p:cNvCxnSpPr>
            <p:nvPr/>
          </p:nvCxnSpPr>
          <p:spPr>
            <a:xfrm flipH="1">
              <a:off x="1024538" y="4162425"/>
              <a:ext cx="267294" cy="228600"/>
            </a:xfrm>
            <a:prstGeom prst="line">
              <a:avLst/>
            </a:prstGeom>
            <a:ln w="19050"/>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253BF26-D73C-4B7E-BDFB-6A2EF8809263}"/>
                </a:ext>
              </a:extLst>
            </p:cNvPr>
            <p:cNvCxnSpPr>
              <a:cxnSpLocks/>
            </p:cNvCxnSpPr>
            <p:nvPr/>
          </p:nvCxnSpPr>
          <p:spPr>
            <a:xfrm>
              <a:off x="1308491" y="4162425"/>
              <a:ext cx="267295" cy="228599"/>
            </a:xfrm>
            <a:prstGeom prst="line">
              <a:avLst/>
            </a:prstGeom>
            <a:ln w="19050"/>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177AB927-9C22-4C24-9F38-0D281EE64B32}"/>
              </a:ext>
            </a:extLst>
          </p:cNvPr>
          <p:cNvGrpSpPr/>
          <p:nvPr/>
        </p:nvGrpSpPr>
        <p:grpSpPr>
          <a:xfrm>
            <a:off x="339447" y="2635725"/>
            <a:ext cx="11425839" cy="1015663"/>
            <a:chOff x="339447" y="2635725"/>
            <a:chExt cx="11425839" cy="1015663"/>
          </a:xfrm>
        </p:grpSpPr>
        <p:sp>
          <p:nvSpPr>
            <p:cNvPr id="3" name="TextBox 2">
              <a:extLst>
                <a:ext uri="{FF2B5EF4-FFF2-40B4-BE49-F238E27FC236}">
                  <a16:creationId xmlns:a16="http://schemas.microsoft.com/office/drawing/2014/main" id="{E2F2B077-C343-4288-8F6B-67748576421F}"/>
                </a:ext>
              </a:extLst>
            </p:cNvPr>
            <p:cNvSpPr txBox="1"/>
            <p:nvPr/>
          </p:nvSpPr>
          <p:spPr>
            <a:xfrm>
              <a:off x="1484202" y="2635725"/>
              <a:ext cx="10281084" cy="1015663"/>
            </a:xfrm>
            <a:prstGeom prst="rect">
              <a:avLst/>
            </a:prstGeom>
            <a:noFill/>
          </p:spPr>
          <p:txBody>
            <a:bodyPr wrap="square" rtlCol="0">
              <a:spAutoFit/>
            </a:bodyPr>
            <a:lstStyle/>
            <a:p>
              <a:r>
                <a:rPr lang="en-US" sz="2000" dirty="0"/>
                <a:t>Acknowledgement that Bayes’ Theorem is </a:t>
              </a:r>
              <a:r>
                <a:rPr lang="en-US" sz="2000" b="1" dirty="0"/>
                <a:t>mathematically trivial</a:t>
              </a:r>
              <a:r>
                <a:rPr lang="en-US" sz="2000" dirty="0"/>
                <a:t>, yet conceptually powerful. Joyce highlights the simple significance of Bayes’ Theorem and keeps coming back to it over and over again.</a:t>
              </a:r>
            </a:p>
          </p:txBody>
        </p:sp>
        <p:cxnSp>
          <p:nvCxnSpPr>
            <p:cNvPr id="64" name="Straight Connector 63">
              <a:extLst>
                <a:ext uri="{FF2B5EF4-FFF2-40B4-BE49-F238E27FC236}">
                  <a16:creationId xmlns:a16="http://schemas.microsoft.com/office/drawing/2014/main" id="{501C652A-9CC9-430C-917A-7CE2877730BC}"/>
                </a:ext>
              </a:extLst>
            </p:cNvPr>
            <p:cNvCxnSpPr/>
            <p:nvPr/>
          </p:nvCxnSpPr>
          <p:spPr>
            <a:xfrm>
              <a:off x="458182" y="2786474"/>
              <a:ext cx="626059" cy="0"/>
            </a:xfrm>
            <a:prstGeom prst="line">
              <a:avLst/>
            </a:prstGeom>
            <a:ln w="19050">
              <a:solidFill>
                <a:srgbClr val="C00000"/>
              </a:solidFill>
            </a:ln>
            <a:effectLst>
              <a:glow rad="63500">
                <a:srgbClr val="C00000">
                  <a:alpha val="40000"/>
                </a:srgbClr>
              </a:glow>
            </a:effectLst>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DDFF8F7D-E2D6-4358-AD44-26E123612EDD}"/>
                </a:ext>
              </a:extLst>
            </p:cNvPr>
            <p:cNvCxnSpPr/>
            <p:nvPr/>
          </p:nvCxnSpPr>
          <p:spPr>
            <a:xfrm flipH="1">
              <a:off x="339447" y="2805492"/>
              <a:ext cx="104343" cy="163554"/>
            </a:xfrm>
            <a:prstGeom prst="line">
              <a:avLst/>
            </a:prstGeom>
            <a:ln w="19050">
              <a:solidFill>
                <a:srgbClr val="C00000"/>
              </a:solidFill>
            </a:ln>
            <a:effectLst>
              <a:glow rad="63500">
                <a:srgbClr val="C00000">
                  <a:alpha val="40000"/>
                </a:srgbClr>
              </a:glow>
            </a:effectLst>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D63CAE8-E1AE-4682-8D02-9CFDA81AB1C1}"/>
                </a:ext>
              </a:extLst>
            </p:cNvPr>
            <p:cNvCxnSpPr>
              <a:cxnSpLocks/>
            </p:cNvCxnSpPr>
            <p:nvPr/>
          </p:nvCxnSpPr>
          <p:spPr>
            <a:xfrm>
              <a:off x="1086046" y="2805492"/>
              <a:ext cx="104343" cy="163554"/>
            </a:xfrm>
            <a:prstGeom prst="line">
              <a:avLst/>
            </a:prstGeom>
            <a:ln w="19050">
              <a:solidFill>
                <a:srgbClr val="C00000"/>
              </a:solidFill>
            </a:ln>
            <a:effectLst>
              <a:glow rad="63500">
                <a:srgbClr val="C00000">
                  <a:alpha val="40000"/>
                </a:srgbClr>
              </a:glow>
            </a:effectLst>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BEAD0CA-88AC-404A-BED6-8CC079A30567}"/>
                </a:ext>
              </a:extLst>
            </p:cNvPr>
            <p:cNvCxnSpPr>
              <a:cxnSpLocks/>
            </p:cNvCxnSpPr>
            <p:nvPr/>
          </p:nvCxnSpPr>
          <p:spPr>
            <a:xfrm flipH="1" flipV="1">
              <a:off x="339447" y="3004374"/>
              <a:ext cx="431764" cy="550426"/>
            </a:xfrm>
            <a:prstGeom prst="line">
              <a:avLst/>
            </a:prstGeom>
            <a:ln w="19050">
              <a:solidFill>
                <a:srgbClr val="C00000"/>
              </a:solidFill>
            </a:ln>
            <a:effectLst>
              <a:glow rad="63500">
                <a:srgbClr val="C00000">
                  <a:alpha val="40000"/>
                </a:srgbClr>
              </a:glow>
            </a:effectLst>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45D25EBE-A997-4CE7-AAD5-F048B5176089}"/>
                </a:ext>
              </a:extLst>
            </p:cNvPr>
            <p:cNvCxnSpPr>
              <a:cxnSpLocks/>
            </p:cNvCxnSpPr>
            <p:nvPr/>
          </p:nvCxnSpPr>
          <p:spPr>
            <a:xfrm flipV="1">
              <a:off x="771211" y="3000092"/>
              <a:ext cx="431764" cy="550426"/>
            </a:xfrm>
            <a:prstGeom prst="line">
              <a:avLst/>
            </a:prstGeom>
            <a:ln w="19050">
              <a:solidFill>
                <a:srgbClr val="C00000"/>
              </a:solidFill>
            </a:ln>
            <a:effectLst>
              <a:glow rad="63500">
                <a:srgbClr val="C00000">
                  <a:alpha val="40000"/>
                </a:srgbClr>
              </a:glow>
            </a:effectLst>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59A4CB4-E7DA-4EF8-AD9D-AF195BFBC9A2}"/>
                </a:ext>
              </a:extLst>
            </p:cNvPr>
            <p:cNvCxnSpPr>
              <a:cxnSpLocks/>
            </p:cNvCxnSpPr>
            <p:nvPr/>
          </p:nvCxnSpPr>
          <p:spPr>
            <a:xfrm>
              <a:off x="339447" y="2989949"/>
              <a:ext cx="850941" cy="0"/>
            </a:xfrm>
            <a:prstGeom prst="line">
              <a:avLst/>
            </a:prstGeom>
            <a:ln w="19050">
              <a:solidFill>
                <a:srgbClr val="C00000"/>
              </a:solidFill>
            </a:ln>
            <a:effectLst>
              <a:glow rad="63500">
                <a:srgbClr val="C00000">
                  <a:alpha val="40000"/>
                </a:srgbClr>
              </a:glow>
            </a:effectLst>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3FF6E51-9DC0-4D65-A7E1-795CF59863F1}"/>
                </a:ext>
              </a:extLst>
            </p:cNvPr>
            <p:cNvCxnSpPr>
              <a:cxnSpLocks/>
            </p:cNvCxnSpPr>
            <p:nvPr/>
          </p:nvCxnSpPr>
          <p:spPr>
            <a:xfrm flipH="1" flipV="1">
              <a:off x="555329" y="3000092"/>
              <a:ext cx="209589" cy="550254"/>
            </a:xfrm>
            <a:prstGeom prst="line">
              <a:avLst/>
            </a:prstGeom>
            <a:ln w="19050">
              <a:solidFill>
                <a:srgbClr val="C00000"/>
              </a:solidFill>
            </a:ln>
            <a:effectLst>
              <a:glow rad="63500">
                <a:srgbClr val="C00000">
                  <a:alpha val="40000"/>
                </a:srgbClr>
              </a:glow>
            </a:effectLst>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D940690-148F-4974-89D8-2C795902499F}"/>
                </a:ext>
              </a:extLst>
            </p:cNvPr>
            <p:cNvCxnSpPr>
              <a:cxnSpLocks/>
            </p:cNvCxnSpPr>
            <p:nvPr/>
          </p:nvCxnSpPr>
          <p:spPr>
            <a:xfrm flipV="1">
              <a:off x="771211" y="2994232"/>
              <a:ext cx="209589" cy="550254"/>
            </a:xfrm>
            <a:prstGeom prst="line">
              <a:avLst/>
            </a:prstGeom>
            <a:ln w="19050">
              <a:solidFill>
                <a:srgbClr val="C00000"/>
              </a:solidFill>
            </a:ln>
            <a:effectLst>
              <a:glow rad="63500">
                <a:srgbClr val="C00000">
                  <a:alpha val="40000"/>
                </a:srgbClr>
              </a:glow>
            </a:effectLst>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6AA83875-9B30-4C4B-A35A-808C7A9F8B5C}"/>
                </a:ext>
              </a:extLst>
            </p:cNvPr>
            <p:cNvCxnSpPr>
              <a:cxnSpLocks/>
            </p:cNvCxnSpPr>
            <p:nvPr/>
          </p:nvCxnSpPr>
          <p:spPr>
            <a:xfrm>
              <a:off x="458182" y="2786474"/>
              <a:ext cx="97147" cy="182573"/>
            </a:xfrm>
            <a:prstGeom prst="line">
              <a:avLst/>
            </a:prstGeom>
            <a:ln w="19050">
              <a:solidFill>
                <a:srgbClr val="C00000"/>
              </a:solidFill>
            </a:ln>
            <a:effectLst>
              <a:glow rad="63500">
                <a:srgbClr val="C00000">
                  <a:alpha val="40000"/>
                </a:srgbClr>
              </a:glow>
            </a:effectLst>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F6940DA8-52B2-48F1-9AE4-393F38DA4D49}"/>
                </a:ext>
              </a:extLst>
            </p:cNvPr>
            <p:cNvCxnSpPr>
              <a:cxnSpLocks/>
            </p:cNvCxnSpPr>
            <p:nvPr/>
          </p:nvCxnSpPr>
          <p:spPr>
            <a:xfrm flipH="1">
              <a:off x="987093" y="2786474"/>
              <a:ext cx="97147" cy="182573"/>
            </a:xfrm>
            <a:prstGeom prst="line">
              <a:avLst/>
            </a:prstGeom>
            <a:ln w="19050">
              <a:solidFill>
                <a:srgbClr val="C00000"/>
              </a:solidFill>
            </a:ln>
            <a:effectLst>
              <a:glow rad="63500">
                <a:srgbClr val="C00000">
                  <a:alpha val="40000"/>
                </a:srgbClr>
              </a:glow>
            </a:effectLst>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0D5BAB25-81D0-4127-8505-2D51442AE78F}"/>
                </a:ext>
              </a:extLst>
            </p:cNvPr>
            <p:cNvCxnSpPr>
              <a:cxnSpLocks/>
            </p:cNvCxnSpPr>
            <p:nvPr/>
          </p:nvCxnSpPr>
          <p:spPr>
            <a:xfrm flipH="1">
              <a:off x="562979" y="2786474"/>
              <a:ext cx="201939" cy="182573"/>
            </a:xfrm>
            <a:prstGeom prst="line">
              <a:avLst/>
            </a:prstGeom>
            <a:ln w="19050">
              <a:solidFill>
                <a:srgbClr val="C00000"/>
              </a:solidFill>
            </a:ln>
            <a:effectLst>
              <a:glow rad="63500">
                <a:srgbClr val="C00000">
                  <a:alpha val="40000"/>
                </a:srgbClr>
              </a:glow>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839B6FBA-3032-4C92-A18C-B54401B2F024}"/>
                </a:ext>
              </a:extLst>
            </p:cNvPr>
            <p:cNvCxnSpPr>
              <a:cxnSpLocks/>
            </p:cNvCxnSpPr>
            <p:nvPr/>
          </p:nvCxnSpPr>
          <p:spPr>
            <a:xfrm>
              <a:off x="777504" y="2786474"/>
              <a:ext cx="201940" cy="182572"/>
            </a:xfrm>
            <a:prstGeom prst="line">
              <a:avLst/>
            </a:prstGeom>
            <a:ln w="19050">
              <a:solidFill>
                <a:srgbClr val="C00000"/>
              </a:solidFill>
            </a:ln>
            <a:effectLst>
              <a:glow rad="63500">
                <a:srgbClr val="C00000">
                  <a:alpha val="40000"/>
                </a:srgbClr>
              </a:glow>
            </a:effectLst>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8444D738-4702-4007-BC21-25594397A9F5}"/>
              </a:ext>
            </a:extLst>
          </p:cNvPr>
          <p:cNvGrpSpPr/>
          <p:nvPr/>
        </p:nvGrpSpPr>
        <p:grpSpPr>
          <a:xfrm>
            <a:off x="333154" y="3876960"/>
            <a:ext cx="11373066" cy="1123746"/>
            <a:chOff x="333154" y="3876960"/>
            <a:chExt cx="11373066" cy="1123746"/>
          </a:xfrm>
        </p:grpSpPr>
        <p:cxnSp>
          <p:nvCxnSpPr>
            <p:cNvPr id="50" name="Straight Connector 49">
              <a:extLst>
                <a:ext uri="{FF2B5EF4-FFF2-40B4-BE49-F238E27FC236}">
                  <a16:creationId xmlns:a16="http://schemas.microsoft.com/office/drawing/2014/main" id="{46BF8F4A-F9F8-4AF4-AEC0-43FE9D86AA71}"/>
                </a:ext>
              </a:extLst>
            </p:cNvPr>
            <p:cNvCxnSpPr/>
            <p:nvPr/>
          </p:nvCxnSpPr>
          <p:spPr>
            <a:xfrm>
              <a:off x="451889" y="4232380"/>
              <a:ext cx="626059" cy="0"/>
            </a:xfrm>
            <a:prstGeom prst="line">
              <a:avLst/>
            </a:prstGeom>
            <a:ln w="19050">
              <a:solidFill>
                <a:schemeClr val="accent6">
                  <a:lumMod val="75000"/>
                </a:schemeClr>
              </a:solidFill>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E9D1A37-BF02-42E5-89D4-1845954C07A3}"/>
                </a:ext>
              </a:extLst>
            </p:cNvPr>
            <p:cNvCxnSpPr/>
            <p:nvPr/>
          </p:nvCxnSpPr>
          <p:spPr>
            <a:xfrm flipH="1">
              <a:off x="333154" y="4251398"/>
              <a:ext cx="104343" cy="163554"/>
            </a:xfrm>
            <a:prstGeom prst="line">
              <a:avLst/>
            </a:prstGeom>
            <a:ln w="19050">
              <a:solidFill>
                <a:schemeClr val="accent6">
                  <a:lumMod val="75000"/>
                </a:schemeClr>
              </a:solidFill>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EFA7208-DAAF-4D50-9FEC-0227A601F426}"/>
                </a:ext>
              </a:extLst>
            </p:cNvPr>
            <p:cNvCxnSpPr>
              <a:cxnSpLocks/>
            </p:cNvCxnSpPr>
            <p:nvPr/>
          </p:nvCxnSpPr>
          <p:spPr>
            <a:xfrm>
              <a:off x="1079753" y="4251398"/>
              <a:ext cx="104343" cy="163554"/>
            </a:xfrm>
            <a:prstGeom prst="line">
              <a:avLst/>
            </a:prstGeom>
            <a:ln w="19050">
              <a:solidFill>
                <a:schemeClr val="accent6">
                  <a:lumMod val="75000"/>
                </a:schemeClr>
              </a:solidFill>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D7F84DB2-065F-41D9-92B2-4A8D2AF8105C}"/>
                </a:ext>
              </a:extLst>
            </p:cNvPr>
            <p:cNvCxnSpPr>
              <a:cxnSpLocks/>
            </p:cNvCxnSpPr>
            <p:nvPr/>
          </p:nvCxnSpPr>
          <p:spPr>
            <a:xfrm flipH="1" flipV="1">
              <a:off x="333154" y="4450280"/>
              <a:ext cx="431764" cy="550426"/>
            </a:xfrm>
            <a:prstGeom prst="line">
              <a:avLst/>
            </a:prstGeom>
            <a:ln w="19050">
              <a:solidFill>
                <a:schemeClr val="accent6">
                  <a:lumMod val="75000"/>
                </a:schemeClr>
              </a:solidFill>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AFC0B753-0878-405E-880A-8D96B65A0E6E}"/>
                </a:ext>
              </a:extLst>
            </p:cNvPr>
            <p:cNvCxnSpPr>
              <a:cxnSpLocks/>
            </p:cNvCxnSpPr>
            <p:nvPr/>
          </p:nvCxnSpPr>
          <p:spPr>
            <a:xfrm flipV="1">
              <a:off x="764918" y="4445998"/>
              <a:ext cx="431764" cy="550426"/>
            </a:xfrm>
            <a:prstGeom prst="line">
              <a:avLst/>
            </a:prstGeom>
            <a:ln w="19050">
              <a:solidFill>
                <a:schemeClr val="accent6">
                  <a:lumMod val="75000"/>
                </a:schemeClr>
              </a:solidFill>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5D8C1083-2494-44AB-8929-B567983068DF}"/>
                </a:ext>
              </a:extLst>
            </p:cNvPr>
            <p:cNvCxnSpPr>
              <a:cxnSpLocks/>
            </p:cNvCxnSpPr>
            <p:nvPr/>
          </p:nvCxnSpPr>
          <p:spPr>
            <a:xfrm>
              <a:off x="333154" y="4435855"/>
              <a:ext cx="850941" cy="0"/>
            </a:xfrm>
            <a:prstGeom prst="line">
              <a:avLst/>
            </a:prstGeom>
            <a:ln w="19050">
              <a:solidFill>
                <a:schemeClr val="accent6">
                  <a:lumMod val="75000"/>
                </a:schemeClr>
              </a:solidFill>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85A37221-0241-4F17-8859-FB1112F652A5}"/>
                </a:ext>
              </a:extLst>
            </p:cNvPr>
            <p:cNvCxnSpPr>
              <a:cxnSpLocks/>
            </p:cNvCxnSpPr>
            <p:nvPr/>
          </p:nvCxnSpPr>
          <p:spPr>
            <a:xfrm flipH="1" flipV="1">
              <a:off x="549036" y="4445998"/>
              <a:ext cx="209589" cy="550254"/>
            </a:xfrm>
            <a:prstGeom prst="line">
              <a:avLst/>
            </a:prstGeom>
            <a:ln w="19050">
              <a:solidFill>
                <a:schemeClr val="accent6">
                  <a:lumMod val="75000"/>
                </a:schemeClr>
              </a:solidFill>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A53DB9C-929D-45E0-89F2-F2189EABBE7B}"/>
                </a:ext>
              </a:extLst>
            </p:cNvPr>
            <p:cNvCxnSpPr>
              <a:cxnSpLocks/>
            </p:cNvCxnSpPr>
            <p:nvPr/>
          </p:nvCxnSpPr>
          <p:spPr>
            <a:xfrm flipV="1">
              <a:off x="764918" y="4440138"/>
              <a:ext cx="209589" cy="550254"/>
            </a:xfrm>
            <a:prstGeom prst="line">
              <a:avLst/>
            </a:prstGeom>
            <a:ln w="19050">
              <a:solidFill>
                <a:schemeClr val="accent6">
                  <a:lumMod val="75000"/>
                </a:schemeClr>
              </a:solidFill>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8E42FE1-2DFE-4B86-9345-F664AD5FD436}"/>
                </a:ext>
              </a:extLst>
            </p:cNvPr>
            <p:cNvCxnSpPr>
              <a:cxnSpLocks/>
            </p:cNvCxnSpPr>
            <p:nvPr/>
          </p:nvCxnSpPr>
          <p:spPr>
            <a:xfrm>
              <a:off x="451889" y="4232380"/>
              <a:ext cx="97147" cy="182573"/>
            </a:xfrm>
            <a:prstGeom prst="line">
              <a:avLst/>
            </a:prstGeom>
            <a:ln w="19050">
              <a:solidFill>
                <a:schemeClr val="accent6">
                  <a:lumMod val="75000"/>
                </a:schemeClr>
              </a:solidFill>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79B3F9D3-5CA1-4ED0-9620-FF2D33DC7D28}"/>
                </a:ext>
              </a:extLst>
            </p:cNvPr>
            <p:cNvCxnSpPr>
              <a:cxnSpLocks/>
            </p:cNvCxnSpPr>
            <p:nvPr/>
          </p:nvCxnSpPr>
          <p:spPr>
            <a:xfrm flipH="1">
              <a:off x="980800" y="4232380"/>
              <a:ext cx="97147" cy="182573"/>
            </a:xfrm>
            <a:prstGeom prst="line">
              <a:avLst/>
            </a:prstGeom>
            <a:ln w="19050">
              <a:solidFill>
                <a:schemeClr val="accent6">
                  <a:lumMod val="75000"/>
                </a:schemeClr>
              </a:solidFill>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375E0EC7-CBF3-48D9-9FF4-07C12758F279}"/>
                </a:ext>
              </a:extLst>
            </p:cNvPr>
            <p:cNvCxnSpPr>
              <a:cxnSpLocks/>
            </p:cNvCxnSpPr>
            <p:nvPr/>
          </p:nvCxnSpPr>
          <p:spPr>
            <a:xfrm flipH="1">
              <a:off x="556686" y="4232380"/>
              <a:ext cx="201939" cy="182573"/>
            </a:xfrm>
            <a:prstGeom prst="line">
              <a:avLst/>
            </a:prstGeom>
            <a:ln w="19050">
              <a:solidFill>
                <a:schemeClr val="accent6">
                  <a:lumMod val="75000"/>
                </a:schemeClr>
              </a:solidFill>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0630988-2428-4DB8-A7FF-B7187D2AE983}"/>
                </a:ext>
              </a:extLst>
            </p:cNvPr>
            <p:cNvCxnSpPr>
              <a:cxnSpLocks/>
            </p:cNvCxnSpPr>
            <p:nvPr/>
          </p:nvCxnSpPr>
          <p:spPr>
            <a:xfrm>
              <a:off x="771211" y="4232380"/>
              <a:ext cx="201940" cy="182572"/>
            </a:xfrm>
            <a:prstGeom prst="line">
              <a:avLst/>
            </a:prstGeom>
            <a:ln w="19050">
              <a:solidFill>
                <a:schemeClr val="accent6">
                  <a:lumMod val="75000"/>
                </a:schemeClr>
              </a:solidFill>
            </a:ln>
            <a:effectLst>
              <a:glow rad="63500">
                <a:schemeClr val="accent6">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A1B2AED4-CFD2-42A5-85F5-2E4DB17F0EE7}"/>
                </a:ext>
              </a:extLst>
            </p:cNvPr>
            <p:cNvSpPr txBox="1"/>
            <p:nvPr/>
          </p:nvSpPr>
          <p:spPr>
            <a:xfrm>
              <a:off x="1471608" y="4116663"/>
              <a:ext cx="10234612" cy="707886"/>
            </a:xfrm>
            <a:prstGeom prst="rect">
              <a:avLst/>
            </a:prstGeom>
            <a:noFill/>
          </p:spPr>
          <p:txBody>
            <a:bodyPr wrap="square" rtlCol="0">
              <a:spAutoFit/>
            </a:bodyPr>
            <a:lstStyle/>
            <a:p>
              <a:r>
                <a:rPr lang="en-US" sz="2000" dirty="0"/>
                <a:t>The meaning of the subjectivism/</a:t>
              </a:r>
              <a:r>
                <a:rPr lang="en-US" sz="2000" dirty="0" err="1"/>
                <a:t>likelihoodism</a:t>
              </a:r>
              <a:r>
                <a:rPr lang="en-US" sz="2000" dirty="0"/>
                <a:t> divide is confusing to me. Are </a:t>
              </a:r>
              <a:r>
                <a:rPr lang="en-US" sz="2000" dirty="0" err="1"/>
                <a:t>likelihoodists</a:t>
              </a:r>
              <a:r>
                <a:rPr lang="en-US" sz="2000" dirty="0"/>
                <a:t> still considered Bayesians? I think so?</a:t>
              </a:r>
            </a:p>
          </p:txBody>
        </p:sp>
        <p:sp>
          <p:nvSpPr>
            <p:cNvPr id="4" name="TextBox 3">
              <a:extLst>
                <a:ext uri="{FF2B5EF4-FFF2-40B4-BE49-F238E27FC236}">
                  <a16:creationId xmlns:a16="http://schemas.microsoft.com/office/drawing/2014/main" id="{59B4136A-FF46-40A3-A559-0ACF4BDC0E05}"/>
                </a:ext>
              </a:extLst>
            </p:cNvPr>
            <p:cNvSpPr txBox="1"/>
            <p:nvPr/>
          </p:nvSpPr>
          <p:spPr>
            <a:xfrm>
              <a:off x="445596" y="3876960"/>
              <a:ext cx="707245" cy="369332"/>
            </a:xfrm>
            <a:prstGeom prst="rect">
              <a:avLst/>
            </a:prstGeom>
            <a:noFill/>
          </p:spPr>
          <p:txBody>
            <a:bodyPr wrap="none" rtlCol="0">
              <a:spAutoFit/>
            </a:bodyPr>
            <a:lstStyle/>
            <a:p>
              <a:r>
                <a:rPr lang="en-US" dirty="0"/>
                <a:t>ANTI-</a:t>
              </a:r>
            </a:p>
          </p:txBody>
        </p:sp>
      </p:grpSp>
      <p:grpSp>
        <p:nvGrpSpPr>
          <p:cNvPr id="8" name="Group 7">
            <a:extLst>
              <a:ext uri="{FF2B5EF4-FFF2-40B4-BE49-F238E27FC236}">
                <a16:creationId xmlns:a16="http://schemas.microsoft.com/office/drawing/2014/main" id="{F14AE125-E0F5-4A43-B82D-FAE293724590}"/>
              </a:ext>
            </a:extLst>
          </p:cNvPr>
          <p:cNvGrpSpPr/>
          <p:nvPr/>
        </p:nvGrpSpPr>
        <p:grpSpPr>
          <a:xfrm>
            <a:off x="330879" y="5212172"/>
            <a:ext cx="11373066" cy="1101001"/>
            <a:chOff x="330879" y="5212172"/>
            <a:chExt cx="11373066" cy="1101001"/>
          </a:xfrm>
        </p:grpSpPr>
        <p:cxnSp>
          <p:nvCxnSpPr>
            <p:cNvPr id="45" name="Straight Connector 44">
              <a:extLst>
                <a:ext uri="{FF2B5EF4-FFF2-40B4-BE49-F238E27FC236}">
                  <a16:creationId xmlns:a16="http://schemas.microsoft.com/office/drawing/2014/main" id="{4FB5273A-E3DF-4119-9B54-2B4C4BF126F1}"/>
                </a:ext>
              </a:extLst>
            </p:cNvPr>
            <p:cNvCxnSpPr/>
            <p:nvPr/>
          </p:nvCxnSpPr>
          <p:spPr>
            <a:xfrm>
              <a:off x="449614" y="5544847"/>
              <a:ext cx="626059" cy="0"/>
            </a:xfrm>
            <a:prstGeom prst="line">
              <a:avLst/>
            </a:prstGeom>
            <a:ln w="19050">
              <a:solidFill>
                <a:srgbClr val="FFC000"/>
              </a:solidFill>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D473D13-5C4A-41E1-8109-50A01C2CEC68}"/>
                </a:ext>
              </a:extLst>
            </p:cNvPr>
            <p:cNvCxnSpPr/>
            <p:nvPr/>
          </p:nvCxnSpPr>
          <p:spPr>
            <a:xfrm flipH="1">
              <a:off x="330879" y="5563865"/>
              <a:ext cx="104343" cy="163554"/>
            </a:xfrm>
            <a:prstGeom prst="line">
              <a:avLst/>
            </a:prstGeom>
            <a:ln w="19050">
              <a:solidFill>
                <a:srgbClr val="FFC000"/>
              </a:solidFill>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9EB25CC5-4731-4F84-9DB2-5F423DA999FF}"/>
                </a:ext>
              </a:extLst>
            </p:cNvPr>
            <p:cNvCxnSpPr>
              <a:cxnSpLocks/>
            </p:cNvCxnSpPr>
            <p:nvPr/>
          </p:nvCxnSpPr>
          <p:spPr>
            <a:xfrm>
              <a:off x="1077478" y="5563865"/>
              <a:ext cx="104343" cy="163554"/>
            </a:xfrm>
            <a:prstGeom prst="line">
              <a:avLst/>
            </a:prstGeom>
            <a:ln w="19050">
              <a:solidFill>
                <a:srgbClr val="FFC000"/>
              </a:solidFill>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BDAC08C-D574-455E-8A6F-4A485E409DF5}"/>
                </a:ext>
              </a:extLst>
            </p:cNvPr>
            <p:cNvCxnSpPr>
              <a:cxnSpLocks/>
            </p:cNvCxnSpPr>
            <p:nvPr/>
          </p:nvCxnSpPr>
          <p:spPr>
            <a:xfrm flipH="1" flipV="1">
              <a:off x="330879" y="5762747"/>
              <a:ext cx="431764" cy="550426"/>
            </a:xfrm>
            <a:prstGeom prst="line">
              <a:avLst/>
            </a:prstGeom>
            <a:ln w="19050">
              <a:solidFill>
                <a:srgbClr val="FFC000"/>
              </a:solidFill>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B8DF2BE-2F9E-4FB7-8591-B035840ECDCB}"/>
                </a:ext>
              </a:extLst>
            </p:cNvPr>
            <p:cNvCxnSpPr>
              <a:cxnSpLocks/>
            </p:cNvCxnSpPr>
            <p:nvPr/>
          </p:nvCxnSpPr>
          <p:spPr>
            <a:xfrm flipV="1">
              <a:off x="762643" y="5758465"/>
              <a:ext cx="431764" cy="550426"/>
            </a:xfrm>
            <a:prstGeom prst="line">
              <a:avLst/>
            </a:prstGeom>
            <a:ln w="19050">
              <a:solidFill>
                <a:srgbClr val="FFC000"/>
              </a:solidFill>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5F6917D5-A90F-4657-89D3-9C3116950106}"/>
                </a:ext>
              </a:extLst>
            </p:cNvPr>
            <p:cNvCxnSpPr>
              <a:cxnSpLocks/>
            </p:cNvCxnSpPr>
            <p:nvPr/>
          </p:nvCxnSpPr>
          <p:spPr>
            <a:xfrm>
              <a:off x="330879" y="5748322"/>
              <a:ext cx="850941" cy="0"/>
            </a:xfrm>
            <a:prstGeom prst="line">
              <a:avLst/>
            </a:prstGeom>
            <a:ln w="19050">
              <a:solidFill>
                <a:srgbClr val="FFC000"/>
              </a:solidFill>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BEF9208-E2E1-4B93-85DB-B95EA0720D1A}"/>
                </a:ext>
              </a:extLst>
            </p:cNvPr>
            <p:cNvCxnSpPr>
              <a:cxnSpLocks/>
            </p:cNvCxnSpPr>
            <p:nvPr/>
          </p:nvCxnSpPr>
          <p:spPr>
            <a:xfrm flipH="1" flipV="1">
              <a:off x="546761" y="5758465"/>
              <a:ext cx="209589" cy="550254"/>
            </a:xfrm>
            <a:prstGeom prst="line">
              <a:avLst/>
            </a:prstGeom>
            <a:ln w="19050">
              <a:solidFill>
                <a:srgbClr val="FFC000"/>
              </a:solidFill>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20D0D993-D831-4B1C-98C5-3CC7449B6AA9}"/>
                </a:ext>
              </a:extLst>
            </p:cNvPr>
            <p:cNvCxnSpPr>
              <a:cxnSpLocks/>
            </p:cNvCxnSpPr>
            <p:nvPr/>
          </p:nvCxnSpPr>
          <p:spPr>
            <a:xfrm flipV="1">
              <a:off x="762643" y="5752605"/>
              <a:ext cx="209589" cy="550254"/>
            </a:xfrm>
            <a:prstGeom prst="line">
              <a:avLst/>
            </a:prstGeom>
            <a:ln w="19050">
              <a:solidFill>
                <a:srgbClr val="FFC000"/>
              </a:solidFill>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6E136A93-E6A9-4D63-94C8-3E089DBF8669}"/>
                </a:ext>
              </a:extLst>
            </p:cNvPr>
            <p:cNvCxnSpPr>
              <a:cxnSpLocks/>
            </p:cNvCxnSpPr>
            <p:nvPr/>
          </p:nvCxnSpPr>
          <p:spPr>
            <a:xfrm>
              <a:off x="449614" y="5544847"/>
              <a:ext cx="97147" cy="182573"/>
            </a:xfrm>
            <a:prstGeom prst="line">
              <a:avLst/>
            </a:prstGeom>
            <a:ln w="19050">
              <a:solidFill>
                <a:srgbClr val="FFC000"/>
              </a:solidFill>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E3BA3E28-DCAA-46C3-AF6A-552FABA0D6FC}"/>
                </a:ext>
              </a:extLst>
            </p:cNvPr>
            <p:cNvCxnSpPr>
              <a:cxnSpLocks/>
            </p:cNvCxnSpPr>
            <p:nvPr/>
          </p:nvCxnSpPr>
          <p:spPr>
            <a:xfrm flipH="1">
              <a:off x="978525" y="5544847"/>
              <a:ext cx="97147" cy="182573"/>
            </a:xfrm>
            <a:prstGeom prst="line">
              <a:avLst/>
            </a:prstGeom>
            <a:ln w="19050">
              <a:solidFill>
                <a:srgbClr val="FFC000"/>
              </a:solidFill>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59F12EC-EB2C-46D8-9BAB-561C9147BF9D}"/>
                </a:ext>
              </a:extLst>
            </p:cNvPr>
            <p:cNvCxnSpPr>
              <a:cxnSpLocks/>
            </p:cNvCxnSpPr>
            <p:nvPr/>
          </p:nvCxnSpPr>
          <p:spPr>
            <a:xfrm flipH="1">
              <a:off x="554411" y="5544847"/>
              <a:ext cx="201939" cy="182573"/>
            </a:xfrm>
            <a:prstGeom prst="line">
              <a:avLst/>
            </a:prstGeom>
            <a:ln w="19050">
              <a:solidFill>
                <a:srgbClr val="FFC000"/>
              </a:solidFill>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615B3BF2-1EAA-4BA8-9FAC-E124DD9C70CA}"/>
                </a:ext>
              </a:extLst>
            </p:cNvPr>
            <p:cNvCxnSpPr>
              <a:cxnSpLocks/>
            </p:cNvCxnSpPr>
            <p:nvPr/>
          </p:nvCxnSpPr>
          <p:spPr>
            <a:xfrm>
              <a:off x="768936" y="5544847"/>
              <a:ext cx="201940" cy="182572"/>
            </a:xfrm>
            <a:prstGeom prst="line">
              <a:avLst/>
            </a:prstGeom>
            <a:ln w="19050">
              <a:solidFill>
                <a:srgbClr val="FFC000"/>
              </a:solidFill>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8EB96D80-8E4A-48A8-8F55-85C7788D8CB7}"/>
                </a:ext>
              </a:extLst>
            </p:cNvPr>
            <p:cNvSpPr txBox="1"/>
            <p:nvPr/>
          </p:nvSpPr>
          <p:spPr>
            <a:xfrm>
              <a:off x="1469333" y="5501918"/>
              <a:ext cx="10234612" cy="400110"/>
            </a:xfrm>
            <a:prstGeom prst="rect">
              <a:avLst/>
            </a:prstGeom>
            <a:noFill/>
          </p:spPr>
          <p:txBody>
            <a:bodyPr wrap="square" rtlCol="0">
              <a:spAutoFit/>
            </a:bodyPr>
            <a:lstStyle/>
            <a:p>
              <a:r>
                <a:rPr lang="en-US" sz="2000" dirty="0"/>
                <a:t>Lack of examples from science; or lack of discussion of what scientists do in practice</a:t>
              </a:r>
            </a:p>
          </p:txBody>
        </p:sp>
        <p:sp>
          <p:nvSpPr>
            <p:cNvPr id="82" name="TextBox 81">
              <a:extLst>
                <a:ext uri="{FF2B5EF4-FFF2-40B4-BE49-F238E27FC236}">
                  <a16:creationId xmlns:a16="http://schemas.microsoft.com/office/drawing/2014/main" id="{61036A43-DD37-421F-9849-6087B82BF1A7}"/>
                </a:ext>
              </a:extLst>
            </p:cNvPr>
            <p:cNvSpPr txBox="1"/>
            <p:nvPr/>
          </p:nvSpPr>
          <p:spPr>
            <a:xfrm>
              <a:off x="443324" y="5212172"/>
              <a:ext cx="707245" cy="369332"/>
            </a:xfrm>
            <a:prstGeom prst="rect">
              <a:avLst/>
            </a:prstGeom>
            <a:noFill/>
          </p:spPr>
          <p:txBody>
            <a:bodyPr wrap="none" rtlCol="0">
              <a:spAutoFit/>
            </a:bodyPr>
            <a:lstStyle/>
            <a:p>
              <a:r>
                <a:rPr lang="en-US" dirty="0"/>
                <a:t>ANTI-</a:t>
              </a:r>
            </a:p>
          </p:txBody>
        </p:sp>
      </p:grpSp>
    </p:spTree>
    <p:extLst>
      <p:ext uri="{BB962C8B-B14F-4D97-AF65-F5344CB8AC3E}">
        <p14:creationId xmlns:p14="http://schemas.microsoft.com/office/powerpoint/2010/main" val="1533356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69C20-E298-4C9A-8DD5-78F59D6BAB72}"/>
              </a:ext>
            </a:extLst>
          </p:cNvPr>
          <p:cNvSpPr>
            <a:spLocks noGrp="1"/>
          </p:cNvSpPr>
          <p:nvPr>
            <p:ph type="title"/>
          </p:nvPr>
        </p:nvSpPr>
        <p:spPr>
          <a:xfrm>
            <a:off x="333154" y="-148299"/>
            <a:ext cx="10515600" cy="1325563"/>
          </a:xfrm>
        </p:spPr>
        <p:txBody>
          <a:bodyPr>
            <a:normAutofit/>
          </a:bodyPr>
          <a:lstStyle/>
          <a:p>
            <a:r>
              <a:rPr lang="en-US" sz="3200" dirty="0"/>
              <a:t>Discussion</a:t>
            </a:r>
          </a:p>
        </p:txBody>
      </p:sp>
      <p:sp>
        <p:nvSpPr>
          <p:cNvPr id="4" name="Rectangle 3">
            <a:extLst>
              <a:ext uri="{FF2B5EF4-FFF2-40B4-BE49-F238E27FC236}">
                <a16:creationId xmlns:a16="http://schemas.microsoft.com/office/drawing/2014/main" id="{C767CCF6-58CD-459D-B126-6C65DB05BBD6}"/>
              </a:ext>
            </a:extLst>
          </p:cNvPr>
          <p:cNvSpPr/>
          <p:nvPr/>
        </p:nvSpPr>
        <p:spPr>
          <a:xfrm>
            <a:off x="716281" y="898697"/>
            <a:ext cx="10351935" cy="5478423"/>
          </a:xfrm>
          <a:prstGeom prst="rect">
            <a:avLst/>
          </a:prstGeom>
        </p:spPr>
        <p:txBody>
          <a:bodyPr wrap="square">
            <a:spAutoFit/>
          </a:bodyPr>
          <a:lstStyle/>
          <a:p>
            <a:pPr marL="342900" indent="-342900">
              <a:buFont typeface="+mj-lt"/>
              <a:buAutoNum type="arabicPeriod"/>
            </a:pPr>
            <a:r>
              <a:rPr lang="en-US" dirty="0"/>
              <a:t>  What additions, omissions or other changes would have improved this SEP entry?</a:t>
            </a:r>
          </a:p>
          <a:p>
            <a:pPr marL="457200" indent="-457200">
              <a:buAutoNum type="arabicPeriod"/>
            </a:pPr>
            <a:endParaRPr lang="en-US" dirty="0"/>
          </a:p>
          <a:p>
            <a:pPr marL="457200" indent="-457200">
              <a:buAutoNum type="arabicPeriod"/>
            </a:pPr>
            <a:r>
              <a:rPr lang="en-US" dirty="0"/>
              <a:t>Which view of </a:t>
            </a:r>
            <a:r>
              <a:rPr lang="en-US" dirty="0" err="1"/>
              <a:t>Bayesianism</a:t>
            </a:r>
            <a:r>
              <a:rPr lang="en-US" dirty="0"/>
              <a:t> do you prefer; subjectivism or </a:t>
            </a:r>
            <a:r>
              <a:rPr lang="en-US" dirty="0" err="1"/>
              <a:t>likelihoodism</a:t>
            </a:r>
            <a:r>
              <a:rPr lang="en-US" dirty="0"/>
              <a:t>? Or is it all abhorrent?</a:t>
            </a:r>
          </a:p>
          <a:p>
            <a:pPr marL="457200" indent="-457200">
              <a:buAutoNum type="arabicPeriod"/>
            </a:pPr>
            <a:endParaRPr lang="en-US" dirty="0"/>
          </a:p>
          <a:p>
            <a:pPr marL="457200" indent="-457200">
              <a:buAutoNum type="arabicPeriod"/>
            </a:pPr>
            <a:r>
              <a:rPr lang="en-US" dirty="0"/>
              <a:t>Is the Bayesian view of evidential support connect to realism or anti-realism? Neither/both?</a:t>
            </a:r>
          </a:p>
          <a:p>
            <a:pPr marL="457200" indent="-457200">
              <a:buAutoNum type="arabicPeriod"/>
            </a:pPr>
            <a:endParaRPr lang="en-US" dirty="0"/>
          </a:p>
          <a:p>
            <a:pPr marL="457200" indent="-457200">
              <a:buAutoNum type="arabicPeriod"/>
            </a:pPr>
            <a:r>
              <a:rPr lang="en-US" dirty="0"/>
              <a:t>How can we best respond to </a:t>
            </a:r>
            <a:r>
              <a:rPr lang="en-US" dirty="0" err="1"/>
              <a:t>Thagard’s</a:t>
            </a:r>
            <a:r>
              <a:rPr lang="en-US" dirty="0"/>
              <a:t> critique of </a:t>
            </a:r>
            <a:r>
              <a:rPr lang="en-US" dirty="0" err="1"/>
              <a:t>Bayesianism</a:t>
            </a:r>
            <a:r>
              <a:rPr lang="en-US" dirty="0"/>
              <a:t>?</a:t>
            </a:r>
          </a:p>
          <a:p>
            <a:pPr lvl="2"/>
            <a:r>
              <a:rPr lang="en-US" sz="1400" i="1" dirty="0"/>
              <a:t>“Unlike </a:t>
            </a:r>
            <a:r>
              <a:rPr lang="en-US" sz="1400" i="1" dirty="0" err="1"/>
              <a:t>hypothetico</a:t>
            </a:r>
            <a:r>
              <a:rPr lang="en-US" sz="1400" i="1" dirty="0"/>
              <a:t>-deductive and Bayesian models of theory evaluation, the best-explanation view gives an integrated account of the nature and importance of simplicity, ad-hocness, analogy, and variety of instances.”</a:t>
            </a:r>
          </a:p>
          <a:p>
            <a:pPr lvl="2"/>
            <a:endParaRPr lang="en-US" sz="1600" i="1" dirty="0"/>
          </a:p>
          <a:p>
            <a:pPr marL="457200" indent="-457200">
              <a:buAutoNum type="arabicPeriod"/>
            </a:pPr>
            <a:r>
              <a:rPr lang="en-US" dirty="0"/>
              <a:t>How can we best </a:t>
            </a:r>
            <a:r>
              <a:rPr lang="en-US" dirty="0" err="1"/>
              <a:t>repond</a:t>
            </a:r>
            <a:r>
              <a:rPr lang="en-US" dirty="0"/>
              <a:t> to Norton’s critique of </a:t>
            </a:r>
            <a:r>
              <a:rPr lang="en-US" dirty="0" err="1"/>
              <a:t>Bayesianism</a:t>
            </a:r>
            <a:r>
              <a:rPr lang="en-US" dirty="0"/>
              <a:t>?</a:t>
            </a:r>
          </a:p>
          <a:p>
            <a:pPr marL="457200" indent="-457200">
              <a:buAutoNum type="arabicPeriod"/>
            </a:pPr>
            <a:endParaRPr lang="en-US" dirty="0"/>
          </a:p>
          <a:p>
            <a:pPr marL="457200" indent="-457200">
              <a:buAutoNum type="arabicPeriod"/>
            </a:pPr>
            <a:endParaRPr lang="en-US" dirty="0"/>
          </a:p>
          <a:p>
            <a:pPr marL="457200" indent="-457200">
              <a:buAutoNum type="arabicPeriod"/>
            </a:pPr>
            <a:endParaRPr lang="en-US" dirty="0"/>
          </a:p>
          <a:p>
            <a:pPr marL="457200" indent="-457200">
              <a:buAutoNum type="arabicPeriod"/>
            </a:pPr>
            <a:endParaRPr lang="en-US" dirty="0"/>
          </a:p>
          <a:p>
            <a:pPr marL="457200" indent="-457200">
              <a:buAutoNum type="arabicPeriod"/>
            </a:pPr>
            <a:endParaRPr lang="en-US" dirty="0"/>
          </a:p>
          <a:p>
            <a:pPr marL="457200" indent="-457200">
              <a:buAutoNum type="arabicPeriod"/>
            </a:pPr>
            <a:endParaRPr lang="en-US" dirty="0"/>
          </a:p>
          <a:p>
            <a:pPr marL="457200" indent="-457200">
              <a:buAutoNum type="arabicPeriod"/>
            </a:pPr>
            <a:endParaRPr lang="en-US" dirty="0"/>
          </a:p>
          <a:p>
            <a:pPr marL="457200" indent="-457200">
              <a:buAutoNum type="arabicPeriod"/>
            </a:pPr>
            <a:endParaRPr lang="en-US" dirty="0"/>
          </a:p>
          <a:p>
            <a:pPr marL="457200" indent="-457200">
              <a:buAutoNum type="arabicPeriod"/>
            </a:pPr>
            <a:endParaRPr lang="en-US" dirty="0"/>
          </a:p>
        </p:txBody>
      </p:sp>
      <p:pic>
        <p:nvPicPr>
          <p:cNvPr id="3" name="Picture 2">
            <a:extLst>
              <a:ext uri="{FF2B5EF4-FFF2-40B4-BE49-F238E27FC236}">
                <a16:creationId xmlns:a16="http://schemas.microsoft.com/office/drawing/2014/main" id="{0F70A246-15EB-48DC-92A6-7FF024CC410B}"/>
              </a:ext>
            </a:extLst>
          </p:cNvPr>
          <p:cNvPicPr>
            <a:picLocks noChangeAspect="1"/>
          </p:cNvPicPr>
          <p:nvPr/>
        </p:nvPicPr>
        <p:blipFill rotWithShape="1">
          <a:blip r:embed="rId3"/>
          <a:srcRect t="16184"/>
          <a:stretch/>
        </p:blipFill>
        <p:spPr>
          <a:xfrm>
            <a:off x="2154530" y="3940159"/>
            <a:ext cx="5665617" cy="2493221"/>
          </a:xfrm>
          <a:prstGeom prst="rect">
            <a:avLst/>
          </a:prstGeom>
        </p:spPr>
      </p:pic>
      <mc:AlternateContent xmlns:mc="http://schemas.openxmlformats.org/markup-compatibility/2006">
        <mc:Choice xmlns:p14="http://schemas.microsoft.com/office/powerpoint/2010/main" Requires="p14">
          <p:contentPart p14:bwMode="auto" r:id="rId4">
            <p14:nvContentPartPr>
              <p14:cNvPr id="5" name="Ink 4">
                <a:extLst>
                  <a:ext uri="{FF2B5EF4-FFF2-40B4-BE49-F238E27FC236}">
                    <a16:creationId xmlns:a16="http://schemas.microsoft.com/office/drawing/2014/main" id="{977161E7-EA2D-4CA2-80D2-DE2A8A2F7FE7}"/>
                  </a:ext>
                </a:extLst>
              </p14:cNvPr>
              <p14:cNvContentPartPr/>
              <p14:nvPr/>
            </p14:nvContentPartPr>
            <p14:xfrm>
              <a:off x="2154530" y="5352134"/>
              <a:ext cx="5617787" cy="923040"/>
            </p14:xfrm>
          </p:contentPart>
        </mc:Choice>
        <mc:Fallback>
          <p:pic>
            <p:nvPicPr>
              <p:cNvPr id="5" name="Ink 4">
                <a:extLst>
                  <a:ext uri="{FF2B5EF4-FFF2-40B4-BE49-F238E27FC236}">
                    <a16:creationId xmlns:a16="http://schemas.microsoft.com/office/drawing/2014/main" id="{977161E7-EA2D-4CA2-80D2-DE2A8A2F7FE7}"/>
                  </a:ext>
                </a:extLst>
              </p:cNvPr>
              <p:cNvPicPr/>
              <p:nvPr/>
            </p:nvPicPr>
            <p:blipFill>
              <a:blip r:embed="rId5"/>
              <a:stretch>
                <a:fillRect/>
              </a:stretch>
            </p:blipFill>
            <p:spPr>
              <a:xfrm>
                <a:off x="2118530" y="5280494"/>
                <a:ext cx="5689427" cy="1066680"/>
              </a:xfrm>
              <a:prstGeom prst="rect">
                <a:avLst/>
              </a:prstGeom>
            </p:spPr>
          </p:pic>
        </mc:Fallback>
      </mc:AlternateContent>
    </p:spTree>
    <p:extLst>
      <p:ext uri="{BB962C8B-B14F-4D97-AF65-F5344CB8AC3E}">
        <p14:creationId xmlns:p14="http://schemas.microsoft.com/office/powerpoint/2010/main" val="1797934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69C20-E298-4C9A-8DD5-78F59D6BAB72}"/>
              </a:ext>
            </a:extLst>
          </p:cNvPr>
          <p:cNvSpPr>
            <a:spLocks noGrp="1"/>
          </p:cNvSpPr>
          <p:nvPr>
            <p:ph type="title"/>
          </p:nvPr>
        </p:nvSpPr>
        <p:spPr>
          <a:xfrm>
            <a:off x="333154" y="-148299"/>
            <a:ext cx="10515600" cy="1325563"/>
          </a:xfrm>
        </p:spPr>
        <p:txBody>
          <a:bodyPr>
            <a:normAutofit/>
          </a:bodyPr>
          <a:lstStyle/>
          <a:p>
            <a:r>
              <a:rPr lang="en-US" sz="3200" dirty="0"/>
              <a:t>Bayes’ Theorem (first form)</a:t>
            </a:r>
          </a:p>
        </p:txBody>
      </p:sp>
      <p:sp>
        <p:nvSpPr>
          <p:cNvPr id="11" name="Rectangle 10">
            <a:extLst>
              <a:ext uri="{FF2B5EF4-FFF2-40B4-BE49-F238E27FC236}">
                <a16:creationId xmlns:a16="http://schemas.microsoft.com/office/drawing/2014/main" id="{6D9A1B36-F6B6-4546-AF0A-14048FC14A6B}"/>
              </a:ext>
            </a:extLst>
          </p:cNvPr>
          <p:cNvSpPr/>
          <p:nvPr/>
        </p:nvSpPr>
        <p:spPr>
          <a:xfrm>
            <a:off x="487928" y="1087740"/>
            <a:ext cx="7997589" cy="369332"/>
          </a:xfrm>
          <a:prstGeom prst="rect">
            <a:avLst/>
          </a:prstGeom>
        </p:spPr>
        <p:txBody>
          <a:bodyPr wrap="square">
            <a:spAutoFit/>
          </a:bodyPr>
          <a:lstStyle/>
          <a:p>
            <a:r>
              <a:rPr lang="en-US" i="1" dirty="0"/>
              <a:t>Bayes’ Theorem relates the direct probability to the inverse probability: </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0A46C7A8-13B9-41F9-A55C-80217CE038D5}"/>
                  </a:ext>
                </a:extLst>
              </p:cNvPr>
              <p:cNvSpPr/>
              <p:nvPr/>
            </p:nvSpPr>
            <p:spPr>
              <a:xfrm>
                <a:off x="4059426" y="1736880"/>
                <a:ext cx="3783215" cy="10511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1">
                              <a:latin typeface="Cambria Math" panose="02040503050406030204" pitchFamily="18" charset="0"/>
                            </a:rPr>
                            <m:t>𝐏</m:t>
                          </m:r>
                        </m:e>
                        <m:sub>
                          <m:r>
                            <a:rPr lang="en-US" sz="2800" b="0" i="1" smtClean="0">
                              <a:latin typeface="Cambria Math" panose="02040503050406030204" pitchFamily="18" charset="0"/>
                            </a:rPr>
                            <m:t>𝐸</m:t>
                          </m:r>
                        </m:sub>
                      </m:sSub>
                      <m:d>
                        <m:dPr>
                          <m:ctrlPr>
                            <a:rPr lang="en-US" sz="2800" i="1">
                              <a:latin typeface="Cambria Math" panose="02040503050406030204" pitchFamily="18" charset="0"/>
                            </a:rPr>
                          </m:ctrlPr>
                        </m:dPr>
                        <m:e>
                          <m:r>
                            <a:rPr lang="en-US" sz="2800" b="0" i="1" smtClean="0">
                              <a:latin typeface="Cambria Math" panose="02040503050406030204" pitchFamily="18" charset="0"/>
                            </a:rPr>
                            <m:t>𝐻</m:t>
                          </m:r>
                        </m:e>
                      </m:d>
                      <m:r>
                        <a:rPr lang="en-US" sz="2800" i="1">
                          <a:latin typeface="Cambria Math" panose="02040503050406030204" pitchFamily="18" charset="0"/>
                        </a:rPr>
                        <m:t>=</m:t>
                      </m:r>
                      <m:d>
                        <m:dPr>
                          <m:begChr m:val="["/>
                          <m:endChr m:val="]"/>
                          <m:ctrlPr>
                            <a:rPr lang="en-US" sz="2800" i="1" smtClean="0">
                              <a:latin typeface="Cambria Math" panose="02040503050406030204" pitchFamily="18" charset="0"/>
                            </a:rPr>
                          </m:ctrlPr>
                        </m:dPr>
                        <m:e>
                          <m:f>
                            <m:fPr>
                              <m:ctrlPr>
                                <a:rPr lang="en-US" sz="2800" i="1" smtClean="0">
                                  <a:latin typeface="Cambria Math" panose="02040503050406030204" pitchFamily="18" charset="0"/>
                                </a:rPr>
                              </m:ctrlPr>
                            </m:fPr>
                            <m:num>
                              <m:r>
                                <a:rPr lang="en-US" sz="2800" b="1">
                                  <a:latin typeface="Cambria Math" panose="02040503050406030204" pitchFamily="18" charset="0"/>
                                </a:rPr>
                                <m:t>𝐏</m:t>
                              </m:r>
                              <m:d>
                                <m:dPr>
                                  <m:ctrlPr>
                                    <a:rPr lang="en-US" sz="2800" i="1">
                                      <a:latin typeface="Cambria Math" panose="02040503050406030204" pitchFamily="18" charset="0"/>
                                    </a:rPr>
                                  </m:ctrlPr>
                                </m:dPr>
                                <m:e>
                                  <m:r>
                                    <a:rPr lang="en-US" sz="2800" i="1">
                                      <a:latin typeface="Cambria Math" panose="02040503050406030204" pitchFamily="18" charset="0"/>
                                    </a:rPr>
                                    <m:t>𝐻</m:t>
                                  </m:r>
                                </m:e>
                              </m:d>
                            </m:num>
                            <m:den>
                              <m:r>
                                <a:rPr lang="en-US" sz="2800" b="1">
                                  <a:latin typeface="Cambria Math" panose="02040503050406030204" pitchFamily="18" charset="0"/>
                                </a:rPr>
                                <m:t>𝐏</m:t>
                              </m:r>
                              <m:d>
                                <m:dPr>
                                  <m:ctrlPr>
                                    <a:rPr lang="en-US" sz="2800" i="1">
                                      <a:latin typeface="Cambria Math" panose="02040503050406030204" pitchFamily="18" charset="0"/>
                                    </a:rPr>
                                  </m:ctrlPr>
                                </m:dPr>
                                <m:e>
                                  <m:r>
                                    <a:rPr lang="en-US" sz="2800" b="0" i="1" smtClean="0">
                                      <a:latin typeface="Cambria Math" panose="02040503050406030204" pitchFamily="18" charset="0"/>
                                    </a:rPr>
                                    <m:t>𝐸</m:t>
                                  </m:r>
                                </m:e>
                              </m:d>
                            </m:den>
                          </m:f>
                        </m:e>
                      </m:d>
                      <m:sSub>
                        <m:sSubPr>
                          <m:ctrlPr>
                            <a:rPr lang="en-US" sz="2800" i="1" smtClean="0">
                              <a:latin typeface="Cambria Math" panose="02040503050406030204" pitchFamily="18" charset="0"/>
                            </a:rPr>
                          </m:ctrlPr>
                        </m:sSubPr>
                        <m:e>
                          <m:r>
                            <a:rPr lang="en-US" sz="2800" b="1">
                              <a:latin typeface="Cambria Math" panose="02040503050406030204" pitchFamily="18" charset="0"/>
                            </a:rPr>
                            <m:t>𝐏</m:t>
                          </m:r>
                        </m:e>
                        <m:sub>
                          <m:r>
                            <a:rPr lang="en-US" sz="2800" b="0" i="1" smtClean="0">
                              <a:latin typeface="Cambria Math" panose="02040503050406030204" pitchFamily="18" charset="0"/>
                            </a:rPr>
                            <m:t>𝐻</m:t>
                          </m:r>
                        </m:sub>
                      </m:sSub>
                      <m:d>
                        <m:dPr>
                          <m:ctrlPr>
                            <a:rPr lang="en-US" sz="2800" i="1">
                              <a:latin typeface="Cambria Math" panose="02040503050406030204" pitchFamily="18" charset="0"/>
                            </a:rPr>
                          </m:ctrlPr>
                        </m:dPr>
                        <m:e>
                          <m:r>
                            <a:rPr lang="en-US" sz="2800" b="0" i="1" smtClean="0">
                              <a:latin typeface="Cambria Math" panose="02040503050406030204" pitchFamily="18" charset="0"/>
                            </a:rPr>
                            <m:t>𝐸</m:t>
                          </m:r>
                        </m:e>
                      </m:d>
                    </m:oMath>
                  </m:oMathPara>
                </a14:m>
                <a:endParaRPr lang="en-US" sz="2800" dirty="0"/>
              </a:p>
            </p:txBody>
          </p:sp>
        </mc:Choice>
        <mc:Fallback xmlns="">
          <p:sp>
            <p:nvSpPr>
              <p:cNvPr id="3" name="Rectangle 2">
                <a:extLst>
                  <a:ext uri="{FF2B5EF4-FFF2-40B4-BE49-F238E27FC236}">
                    <a16:creationId xmlns:a16="http://schemas.microsoft.com/office/drawing/2014/main" id="{0A46C7A8-13B9-41F9-A55C-80217CE038D5}"/>
                  </a:ext>
                </a:extLst>
              </p:cNvPr>
              <p:cNvSpPr>
                <a:spLocks noRot="1" noChangeAspect="1" noMove="1" noResize="1" noEditPoints="1" noAdjustHandles="1" noChangeArrowheads="1" noChangeShapeType="1" noTextEdit="1"/>
              </p:cNvSpPr>
              <p:nvPr/>
            </p:nvSpPr>
            <p:spPr>
              <a:xfrm>
                <a:off x="4059426" y="1736880"/>
                <a:ext cx="3783215" cy="1051185"/>
              </a:xfrm>
              <a:prstGeom prst="rect">
                <a:avLst/>
              </a:prstGeom>
              <a:blipFill>
                <a:blip r:embed="rId3"/>
                <a:stretch>
                  <a:fillRect/>
                </a:stretch>
              </a:blipFill>
            </p:spPr>
            <p:txBody>
              <a:bodyPr/>
              <a:lstStyle/>
              <a:p>
                <a:r>
                  <a:rPr lang="en-US">
                    <a:noFill/>
                  </a:rPr>
                  <a:t> </a:t>
                </a:r>
              </a:p>
            </p:txBody>
          </p:sp>
        </mc:Fallback>
      </mc:AlternateContent>
      <p:sp>
        <p:nvSpPr>
          <p:cNvPr id="12" name="Rectangle 11">
            <a:extLst>
              <a:ext uri="{FF2B5EF4-FFF2-40B4-BE49-F238E27FC236}">
                <a16:creationId xmlns:a16="http://schemas.microsoft.com/office/drawing/2014/main" id="{4DF28DF8-6C14-45CE-AAFE-538FA818C64C}"/>
              </a:ext>
            </a:extLst>
          </p:cNvPr>
          <p:cNvSpPr/>
          <p:nvPr/>
        </p:nvSpPr>
        <p:spPr>
          <a:xfrm>
            <a:off x="484062" y="2464899"/>
            <a:ext cx="3486330" cy="646331"/>
          </a:xfrm>
          <a:prstGeom prst="rect">
            <a:avLst/>
          </a:prstGeom>
        </p:spPr>
        <p:txBody>
          <a:bodyPr wrap="square">
            <a:spAutoFit/>
          </a:bodyPr>
          <a:lstStyle/>
          <a:p>
            <a:r>
              <a:rPr lang="en-US" dirty="0">
                <a:solidFill>
                  <a:srgbClr val="FF0000"/>
                </a:solidFill>
              </a:rPr>
              <a:t>The degree to which the evidence </a:t>
            </a:r>
            <a:r>
              <a:rPr lang="en-US" i="1" dirty="0">
                <a:solidFill>
                  <a:srgbClr val="FF0000"/>
                </a:solidFill>
              </a:rPr>
              <a:t>E </a:t>
            </a:r>
            <a:r>
              <a:rPr lang="en-US" dirty="0">
                <a:solidFill>
                  <a:srgbClr val="FF0000"/>
                </a:solidFill>
              </a:rPr>
              <a:t>predicts the hypothesis </a:t>
            </a:r>
            <a:r>
              <a:rPr lang="en-US" i="1" dirty="0">
                <a:solidFill>
                  <a:srgbClr val="FF0000"/>
                </a:solidFill>
              </a:rPr>
              <a:t>H</a:t>
            </a:r>
          </a:p>
        </p:txBody>
      </p:sp>
      <p:sp>
        <p:nvSpPr>
          <p:cNvPr id="10" name="Rectangle 9">
            <a:extLst>
              <a:ext uri="{FF2B5EF4-FFF2-40B4-BE49-F238E27FC236}">
                <a16:creationId xmlns:a16="http://schemas.microsoft.com/office/drawing/2014/main" id="{DFC3E3CB-0A73-49C7-B6C3-BAF544BF781C}"/>
              </a:ext>
            </a:extLst>
          </p:cNvPr>
          <p:cNvSpPr/>
          <p:nvPr/>
        </p:nvSpPr>
        <p:spPr>
          <a:xfrm>
            <a:off x="8242515" y="2464899"/>
            <a:ext cx="3343129" cy="646331"/>
          </a:xfrm>
          <a:prstGeom prst="rect">
            <a:avLst/>
          </a:prstGeom>
        </p:spPr>
        <p:txBody>
          <a:bodyPr wrap="square">
            <a:spAutoFit/>
          </a:bodyPr>
          <a:lstStyle/>
          <a:p>
            <a:r>
              <a:rPr lang="en-US" dirty="0">
                <a:solidFill>
                  <a:srgbClr val="FF0000"/>
                </a:solidFill>
              </a:rPr>
              <a:t>The degree to which hypothesis </a:t>
            </a:r>
            <a:r>
              <a:rPr lang="en-US" i="1" dirty="0">
                <a:solidFill>
                  <a:srgbClr val="FF0000"/>
                </a:solidFill>
              </a:rPr>
              <a:t>H</a:t>
            </a:r>
            <a:r>
              <a:rPr lang="en-US" dirty="0">
                <a:solidFill>
                  <a:srgbClr val="FF0000"/>
                </a:solidFill>
              </a:rPr>
              <a:t> predicts the evidence </a:t>
            </a:r>
            <a:r>
              <a:rPr lang="en-US" i="1" dirty="0">
                <a:solidFill>
                  <a:srgbClr val="FF0000"/>
                </a:solidFill>
              </a:rPr>
              <a:t>E</a:t>
            </a:r>
          </a:p>
        </p:txBody>
      </p:sp>
      <p:cxnSp>
        <p:nvCxnSpPr>
          <p:cNvPr id="6" name="Straight Arrow Connector 5">
            <a:extLst>
              <a:ext uri="{FF2B5EF4-FFF2-40B4-BE49-F238E27FC236}">
                <a16:creationId xmlns:a16="http://schemas.microsoft.com/office/drawing/2014/main" id="{D76CF3FD-52BF-47A3-8978-9F6ECF6C124D}"/>
              </a:ext>
            </a:extLst>
          </p:cNvPr>
          <p:cNvCxnSpPr>
            <a:stCxn id="12" idx="0"/>
          </p:cNvCxnSpPr>
          <p:nvPr/>
        </p:nvCxnSpPr>
        <p:spPr>
          <a:xfrm flipV="1">
            <a:off x="2227227" y="2194560"/>
            <a:ext cx="1544673" cy="27033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798DBF4-9E2F-4393-A688-C166628F7209}"/>
              </a:ext>
            </a:extLst>
          </p:cNvPr>
          <p:cNvCxnSpPr>
            <a:cxnSpLocks/>
            <a:stCxn id="10" idx="0"/>
          </p:cNvCxnSpPr>
          <p:nvPr/>
        </p:nvCxnSpPr>
        <p:spPr>
          <a:xfrm flipH="1" flipV="1">
            <a:off x="7985760" y="2262473"/>
            <a:ext cx="1928320" cy="20242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1412C88D-4B9D-45AE-8828-250EFED035F5}"/>
              </a:ext>
            </a:extLst>
          </p:cNvPr>
          <p:cNvSpPr/>
          <p:nvPr/>
        </p:nvSpPr>
        <p:spPr>
          <a:xfrm>
            <a:off x="739849" y="3910579"/>
            <a:ext cx="10712302" cy="1384995"/>
          </a:xfrm>
          <a:prstGeom prst="rect">
            <a:avLst/>
          </a:prstGeom>
          <a:ln>
            <a:solidFill>
              <a:schemeClr val="tx1"/>
            </a:solidFill>
          </a:ln>
        </p:spPr>
        <p:txBody>
          <a:bodyPr wrap="square">
            <a:spAutoFit/>
          </a:bodyPr>
          <a:lstStyle/>
          <a:p>
            <a:pPr algn="ctr"/>
            <a:r>
              <a:rPr lang="en-US" sz="2800" dirty="0"/>
              <a:t>“Indeed, the Theorem's central insight — </a:t>
            </a:r>
            <a:r>
              <a:rPr lang="en-US" sz="2800" i="1" dirty="0"/>
              <a:t>that a hypothesis is confirmed by any body of data that its truth renders probable </a:t>
            </a:r>
            <a:r>
              <a:rPr lang="en-US" sz="2800" dirty="0"/>
              <a:t>— is the cornerstone of all subjectivist methodology.”</a:t>
            </a:r>
          </a:p>
        </p:txBody>
      </p:sp>
      <p:sp>
        <p:nvSpPr>
          <p:cNvPr id="14" name="Rectangle 13">
            <a:extLst>
              <a:ext uri="{FF2B5EF4-FFF2-40B4-BE49-F238E27FC236}">
                <a16:creationId xmlns:a16="http://schemas.microsoft.com/office/drawing/2014/main" id="{A7612C17-4EF7-41A4-BB86-363477FF140A}"/>
              </a:ext>
            </a:extLst>
          </p:cNvPr>
          <p:cNvSpPr/>
          <p:nvPr/>
        </p:nvSpPr>
        <p:spPr>
          <a:xfrm>
            <a:off x="3825118" y="3447928"/>
            <a:ext cx="4791165" cy="369332"/>
          </a:xfrm>
          <a:prstGeom prst="rect">
            <a:avLst/>
          </a:prstGeom>
        </p:spPr>
        <p:txBody>
          <a:bodyPr wrap="square">
            <a:spAutoFit/>
          </a:bodyPr>
          <a:lstStyle/>
          <a:p>
            <a:r>
              <a:rPr lang="en-US" dirty="0">
                <a:solidFill>
                  <a:srgbClr val="FF0000"/>
                </a:solidFill>
              </a:rPr>
              <a:t>Subjective/unconditional probability functions</a:t>
            </a:r>
            <a:endParaRPr lang="en-US" i="1" dirty="0">
              <a:solidFill>
                <a:srgbClr val="FF0000"/>
              </a:solidFill>
            </a:endParaRPr>
          </a:p>
        </p:txBody>
      </p:sp>
      <p:cxnSp>
        <p:nvCxnSpPr>
          <p:cNvPr id="15" name="Straight Arrow Connector 14">
            <a:extLst>
              <a:ext uri="{FF2B5EF4-FFF2-40B4-BE49-F238E27FC236}">
                <a16:creationId xmlns:a16="http://schemas.microsoft.com/office/drawing/2014/main" id="{08C91D8B-5A44-4B9A-AC56-049ABB48BDBD}"/>
              </a:ext>
            </a:extLst>
          </p:cNvPr>
          <p:cNvCxnSpPr>
            <a:cxnSpLocks/>
            <a:stCxn id="14" idx="0"/>
          </p:cNvCxnSpPr>
          <p:nvPr/>
        </p:nvCxnSpPr>
        <p:spPr>
          <a:xfrm flipV="1">
            <a:off x="6220701" y="2815390"/>
            <a:ext cx="0" cy="63253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81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p:bldP spid="7" grpId="0" animBg="1"/>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6296</TotalTime>
  <Words>2637</Words>
  <Application>Microsoft Office PowerPoint</Application>
  <PresentationFormat>Widescreen</PresentationFormat>
  <Paragraphs>361</Paragraphs>
  <Slides>32</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Calibri Light</vt:lpstr>
      <vt:lpstr>Cambria Math</vt:lpstr>
      <vt:lpstr>Wingdings</vt:lpstr>
      <vt:lpstr>Office Theme</vt:lpstr>
      <vt:lpstr>Bayes’ Theorem</vt:lpstr>
      <vt:lpstr>Bayes’ Theorem</vt:lpstr>
      <vt:lpstr>Bayes’ Theorem</vt:lpstr>
      <vt:lpstr>Bayes’ Theorem</vt:lpstr>
      <vt:lpstr>JM Joyce’s SEP article</vt:lpstr>
      <vt:lpstr>JM Joyce’s SEP article</vt:lpstr>
      <vt:lpstr>Gems</vt:lpstr>
      <vt:lpstr>Discussion</vt:lpstr>
      <vt:lpstr>Bayes’ Theorem (first form)</vt:lpstr>
      <vt:lpstr>Subjectivism</vt:lpstr>
      <vt:lpstr>Conditional probability</vt:lpstr>
      <vt:lpstr>Conditional probability</vt:lpstr>
      <vt:lpstr>Direct and Inverse probability</vt:lpstr>
      <vt:lpstr>Bayes’ Theorem (first form)</vt:lpstr>
      <vt:lpstr>Bayes’ Theorem (first form)</vt:lpstr>
      <vt:lpstr>Bayes’ Theorem (first form)</vt:lpstr>
      <vt:lpstr>Bayes’ Theorem (first form)</vt:lpstr>
      <vt:lpstr>Bayes’ Theorem (first form)</vt:lpstr>
      <vt:lpstr>Odds and likelihoods</vt:lpstr>
      <vt:lpstr>Special Forms of Bayes’ Theorem</vt:lpstr>
      <vt:lpstr>Special Forms of Bayes’ Theorem</vt:lpstr>
      <vt:lpstr>Subjectivism</vt:lpstr>
      <vt:lpstr>Bayesian Confirmation Theory</vt:lpstr>
      <vt:lpstr>Comparative Account of Incremental Evidence</vt:lpstr>
      <vt:lpstr>Comparative Account of Incremental Evidence</vt:lpstr>
      <vt:lpstr>Likelihoodism (non-Bayesian view?)</vt:lpstr>
      <vt:lpstr>Weak Likelihood Principle</vt:lpstr>
      <vt:lpstr>Subjectivist models of learning</vt:lpstr>
      <vt:lpstr>Subjectivist models of learning</vt:lpstr>
      <vt:lpstr>Subjectivist models of learning</vt:lpstr>
      <vt:lpstr>Gems</vt:lpstr>
      <vt:lpstr>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Bayes’ Theorem</dc:title>
  <dc:creator>Erin Sheridan</dc:creator>
  <cp:lastModifiedBy>Erin Sheridan</cp:lastModifiedBy>
  <cp:revision>86</cp:revision>
  <cp:lastPrinted>2020-09-30T13:35:38Z</cp:lastPrinted>
  <dcterms:created xsi:type="dcterms:W3CDTF">2020-09-24T14:48:46Z</dcterms:created>
  <dcterms:modified xsi:type="dcterms:W3CDTF">2020-09-30T13:59:32Z</dcterms:modified>
</cp:coreProperties>
</file>