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315" r:id="rId3"/>
    <p:sldId id="323" r:id="rId4"/>
    <p:sldId id="324" r:id="rId5"/>
    <p:sldId id="337" r:id="rId6"/>
    <p:sldId id="326" r:id="rId7"/>
    <p:sldId id="330" r:id="rId8"/>
    <p:sldId id="329" r:id="rId9"/>
    <p:sldId id="339" r:id="rId10"/>
    <p:sldId id="338" r:id="rId11"/>
    <p:sldId id="333" r:id="rId12"/>
    <p:sldId id="328" r:id="rId13"/>
    <p:sldId id="341" r:id="rId14"/>
    <p:sldId id="340" r:id="rId15"/>
    <p:sldId id="334" r:id="rId16"/>
    <p:sldId id="335" r:id="rId17"/>
    <p:sldId id="327" r:id="rId18"/>
    <p:sldId id="342" r:id="rId19"/>
    <p:sldId id="343" r:id="rId20"/>
    <p:sldId id="344" r:id="rId21"/>
    <p:sldId id="346" r:id="rId22"/>
    <p:sldId id="347" r:id="rId23"/>
    <p:sldId id="345" r:id="rId24"/>
    <p:sldId id="348" r:id="rId25"/>
    <p:sldId id="349" r:id="rId26"/>
    <p:sldId id="322" r:id="rId27"/>
  </p:sldIdLst>
  <p:sldSz cx="12192000" cy="6858000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5DA17D9-A229-4E8C-9E56-EF3A048A679D}">
          <p14:sldIdLst>
            <p14:sldId id="256"/>
            <p14:sldId id="315"/>
            <p14:sldId id="323"/>
            <p14:sldId id="324"/>
            <p14:sldId id="337"/>
            <p14:sldId id="326"/>
            <p14:sldId id="330"/>
            <p14:sldId id="329"/>
            <p14:sldId id="339"/>
            <p14:sldId id="338"/>
            <p14:sldId id="333"/>
            <p14:sldId id="328"/>
            <p14:sldId id="341"/>
            <p14:sldId id="340"/>
            <p14:sldId id="334"/>
            <p14:sldId id="335"/>
            <p14:sldId id="327"/>
            <p14:sldId id="342"/>
            <p14:sldId id="343"/>
            <p14:sldId id="344"/>
            <p14:sldId id="346"/>
            <p14:sldId id="347"/>
            <p14:sldId id="345"/>
            <p14:sldId id="348"/>
            <p14:sldId id="349"/>
            <p14:sldId id="322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n Sheridan" initials="ES" lastIdx="0" clrIdx="0">
    <p:extLst>
      <p:ext uri="{19B8F6BF-5375-455C-9EA6-DF929625EA0E}">
        <p15:presenceInfo xmlns:p15="http://schemas.microsoft.com/office/powerpoint/2012/main" userId="24dc9b5c289ba3be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BC9F3"/>
    <a:srgbClr val="FDE9FB"/>
    <a:srgbClr val="269242"/>
    <a:srgbClr val="FAC6F5"/>
    <a:srgbClr val="CBB1ED"/>
    <a:srgbClr val="F9A291"/>
    <a:srgbClr val="EEAFFB"/>
    <a:srgbClr val="A40E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466" autoAdjust="0"/>
    <p:restoredTop sz="94660"/>
  </p:normalViewPr>
  <p:slideViewPr>
    <p:cSldViewPr snapToGrid="0">
      <p:cViewPr>
        <p:scale>
          <a:sx n="60" d="100"/>
          <a:sy n="60" d="100"/>
        </p:scale>
        <p:origin x="782" y="5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userId="24dc9b5c289ba3be" providerId="LiveId" clId="{3F84F1BF-3B1A-4C1B-BB80-D74104132F11}"/>
    <pc:docChg chg="undo custSel addSld delSld modSld sldOrd delSection modSection">
      <pc:chgData name="" userId="24dc9b5c289ba3be" providerId="LiveId" clId="{3F84F1BF-3B1A-4C1B-BB80-D74104132F11}" dt="2020-10-07T15:36:22.054" v="15999"/>
      <pc:docMkLst>
        <pc:docMk/>
      </pc:docMkLst>
      <pc:sldChg chg="addSp delSp modSp setBg">
        <pc:chgData name="" userId="24dc9b5c289ba3be" providerId="LiveId" clId="{3F84F1BF-3B1A-4C1B-BB80-D74104132F11}" dt="2020-10-07T15:36:18.419" v="15998"/>
        <pc:sldMkLst>
          <pc:docMk/>
          <pc:sldMk cId="359433196" sldId="256"/>
        </pc:sldMkLst>
        <pc:spChg chg="mod">
          <ac:chgData name="" userId="24dc9b5c289ba3be" providerId="LiveId" clId="{3F84F1BF-3B1A-4C1B-BB80-D74104132F11}" dt="2020-10-04T21:25:59.334" v="652" actId="20577"/>
          <ac:spMkLst>
            <pc:docMk/>
            <pc:sldMk cId="359433196" sldId="256"/>
            <ac:spMk id="2" creationId="{597E59C8-759F-4F0F-B39E-9B2FC6797FA9}"/>
          </ac:spMkLst>
        </pc:spChg>
        <pc:spChg chg="del">
          <ac:chgData name="" userId="24dc9b5c289ba3be" providerId="LiveId" clId="{3F84F1BF-3B1A-4C1B-BB80-D74104132F11}" dt="2020-10-04T21:26:00.763" v="653" actId="478"/>
          <ac:spMkLst>
            <pc:docMk/>
            <pc:sldMk cId="359433196" sldId="256"/>
            <ac:spMk id="3" creationId="{9F101EB0-0DB6-4198-98F1-CDCFF0397E6F}"/>
          </ac:spMkLst>
        </pc:spChg>
        <pc:spChg chg="add mod">
          <ac:chgData name="" userId="24dc9b5c289ba3be" providerId="LiveId" clId="{3F84F1BF-3B1A-4C1B-BB80-D74104132F11}" dt="2020-10-04T21:26:12.274" v="676" actId="20577"/>
          <ac:spMkLst>
            <pc:docMk/>
            <pc:sldMk cId="359433196" sldId="256"/>
            <ac:spMk id="5" creationId="{FD13B8D9-E1FF-42F2-9FFE-57A895CAA766}"/>
          </ac:spMkLst>
        </pc:spChg>
      </pc:sldChg>
      <pc:sldChg chg="delSp modSp setBg modAnim">
        <pc:chgData name="" userId="24dc9b5c289ba3be" providerId="LiveId" clId="{3F84F1BF-3B1A-4C1B-BB80-D74104132F11}" dt="2020-10-07T15:36:22.054" v="15999"/>
        <pc:sldMkLst>
          <pc:docMk/>
          <pc:sldMk cId="1533356249" sldId="315"/>
        </pc:sldMkLst>
        <pc:spChg chg="mod">
          <ac:chgData name="" userId="24dc9b5c289ba3be" providerId="LiveId" clId="{3F84F1BF-3B1A-4C1B-BB80-D74104132F11}" dt="2020-10-07T15:33:39.965" v="15992" actId="20577"/>
          <ac:spMkLst>
            <pc:docMk/>
            <pc:sldMk cId="1533356249" sldId="315"/>
            <ac:spMk id="3" creationId="{E2F2B077-C343-4288-8F6B-67748576421F}"/>
          </ac:spMkLst>
        </pc:spChg>
        <pc:spChg chg="del">
          <ac:chgData name="" userId="24dc9b5c289ba3be" providerId="LiveId" clId="{3F84F1BF-3B1A-4C1B-BB80-D74104132F11}" dt="2020-10-04T21:20:17.988" v="292" actId="478"/>
          <ac:spMkLst>
            <pc:docMk/>
            <pc:sldMk cId="1533356249" sldId="315"/>
            <ac:spMk id="4" creationId="{59B4136A-FF46-40A3-A559-0ACF4BDC0E05}"/>
          </ac:spMkLst>
        </pc:spChg>
        <pc:spChg chg="mod">
          <ac:chgData name="" userId="24dc9b5c289ba3be" providerId="LiveId" clId="{3F84F1BF-3B1A-4C1B-BB80-D74104132F11}" dt="2020-10-04T21:19:14.879" v="168" actId="20577"/>
          <ac:spMkLst>
            <pc:docMk/>
            <pc:sldMk cId="1533356249" sldId="315"/>
            <ac:spMk id="13" creationId="{E49C6934-4089-407A-8D23-FFAA42B3F24F}"/>
          </ac:spMkLst>
        </pc:spChg>
        <pc:spChg chg="mod">
          <ac:chgData name="" userId="24dc9b5c289ba3be" providerId="LiveId" clId="{3F84F1BF-3B1A-4C1B-BB80-D74104132F11}" dt="2020-10-06T01:20:04.334" v="12133" actId="20577"/>
          <ac:spMkLst>
            <pc:docMk/>
            <pc:sldMk cId="1533356249" sldId="315"/>
            <ac:spMk id="43" creationId="{A1B2AED4-CFD2-42A5-85F5-2E4DB17F0EE7}"/>
          </ac:spMkLst>
        </pc:spChg>
        <pc:grpChg chg="del">
          <ac:chgData name="" userId="24dc9b5c289ba3be" providerId="LiveId" clId="{3F84F1BF-3B1A-4C1B-BB80-D74104132F11}" dt="2020-10-04T21:18:18.798" v="28" actId="478"/>
          <ac:grpSpMkLst>
            <pc:docMk/>
            <pc:sldMk cId="1533356249" sldId="315"/>
            <ac:grpSpMk id="8" creationId="{F14AE125-E0F5-4A43-B82D-FAE293724590}"/>
          </ac:grpSpMkLst>
        </pc:grpChg>
      </pc:sldChg>
      <pc:sldChg chg="delSp modSp ord setBg">
        <pc:chgData name="" userId="24dc9b5c289ba3be" providerId="LiveId" clId="{3F84F1BF-3B1A-4C1B-BB80-D74104132F11}" dt="2020-10-07T15:36:07.208" v="15996"/>
        <pc:sldMkLst>
          <pc:docMk/>
          <pc:sldMk cId="1797934531" sldId="322"/>
        </pc:sldMkLst>
        <pc:spChg chg="mod">
          <ac:chgData name="" userId="24dc9b5c289ba3be" providerId="LiveId" clId="{3F84F1BF-3B1A-4C1B-BB80-D74104132F11}" dt="2020-10-07T15:34:13.992" v="15993" actId="403"/>
          <ac:spMkLst>
            <pc:docMk/>
            <pc:sldMk cId="1797934531" sldId="322"/>
            <ac:spMk id="4" creationId="{C767CCF6-58CD-459D-B126-6C65DB05BBD6}"/>
          </ac:spMkLst>
        </pc:spChg>
        <pc:picChg chg="del">
          <ac:chgData name="" userId="24dc9b5c289ba3be" providerId="LiveId" clId="{3F84F1BF-3B1A-4C1B-BB80-D74104132F11}" dt="2020-10-04T21:22:32.903" v="389" actId="478"/>
          <ac:picMkLst>
            <pc:docMk/>
            <pc:sldMk cId="1797934531" sldId="322"/>
            <ac:picMk id="3" creationId="{0F70A246-15EB-48DC-92A6-7FF024CC410B}"/>
          </ac:picMkLst>
        </pc:picChg>
        <pc:inkChg chg="del">
          <ac:chgData name="" userId="24dc9b5c289ba3be" providerId="LiveId" clId="{3F84F1BF-3B1A-4C1B-BB80-D74104132F11}" dt="2020-10-04T21:22:35.326" v="390" actId="478"/>
          <ac:inkMkLst>
            <pc:docMk/>
            <pc:sldMk cId="1797934531" sldId="322"/>
            <ac:inkMk id="5" creationId="{977161E7-EA2D-4CA2-80D2-DE2A8A2F7FE7}"/>
          </ac:inkMkLst>
        </pc:inkChg>
      </pc:sldChg>
      <pc:sldChg chg="modSp add setBg modAnim">
        <pc:chgData name="" userId="24dc9b5c289ba3be" providerId="LiveId" clId="{3F84F1BF-3B1A-4C1B-BB80-D74104132F11}" dt="2020-10-07T12:56:20.109" v="15907"/>
        <pc:sldMkLst>
          <pc:docMk/>
          <pc:sldMk cId="2884940116" sldId="323"/>
        </pc:sldMkLst>
        <pc:spChg chg="mod">
          <ac:chgData name="" userId="24dc9b5c289ba3be" providerId="LiveId" clId="{3F84F1BF-3B1A-4C1B-BB80-D74104132F11}" dt="2020-10-04T21:32:21.685" v="951" actId="20577"/>
          <ac:spMkLst>
            <pc:docMk/>
            <pc:sldMk cId="2884940116" sldId="323"/>
            <ac:spMk id="2" creationId="{D1369C20-E298-4C9A-8DD5-78F59D6BAB72}"/>
          </ac:spMkLst>
        </pc:spChg>
        <pc:spChg chg="mod">
          <ac:chgData name="" userId="24dc9b5c289ba3be" providerId="LiveId" clId="{3F84F1BF-3B1A-4C1B-BB80-D74104132F11}" dt="2020-10-07T12:56:10.324" v="15905" actId="20577"/>
          <ac:spMkLst>
            <pc:docMk/>
            <pc:sldMk cId="2884940116" sldId="323"/>
            <ac:spMk id="4" creationId="{C767CCF6-58CD-459D-B126-6C65DB05BBD6}"/>
          </ac:spMkLst>
        </pc:spChg>
      </pc:sldChg>
      <pc:sldChg chg="addSp delSp modSp add modAnim">
        <pc:chgData name="" userId="24dc9b5c289ba3be" providerId="LiveId" clId="{3F84F1BF-3B1A-4C1B-BB80-D74104132F11}" dt="2020-10-07T12:56:40.805" v="15908"/>
        <pc:sldMkLst>
          <pc:docMk/>
          <pc:sldMk cId="425235163" sldId="324"/>
        </pc:sldMkLst>
        <pc:spChg chg="mod">
          <ac:chgData name="" userId="24dc9b5c289ba3be" providerId="LiveId" clId="{3F84F1BF-3B1A-4C1B-BB80-D74104132F11}" dt="2020-10-04T21:35:01.442" v="1172" actId="20577"/>
          <ac:spMkLst>
            <pc:docMk/>
            <pc:sldMk cId="425235163" sldId="324"/>
            <ac:spMk id="2" creationId="{D1369C20-E298-4C9A-8DD5-78F59D6BAB72}"/>
          </ac:spMkLst>
        </pc:spChg>
        <pc:spChg chg="mod">
          <ac:chgData name="" userId="24dc9b5c289ba3be" providerId="LiveId" clId="{3F84F1BF-3B1A-4C1B-BB80-D74104132F11}" dt="2020-10-06T18:52:11.039" v="13921" actId="20577"/>
          <ac:spMkLst>
            <pc:docMk/>
            <pc:sldMk cId="425235163" sldId="324"/>
            <ac:spMk id="4" creationId="{C767CCF6-58CD-459D-B126-6C65DB05BBD6}"/>
          </ac:spMkLst>
        </pc:spChg>
        <pc:cxnChg chg="add del">
          <ac:chgData name="" userId="24dc9b5c289ba3be" providerId="LiveId" clId="{3F84F1BF-3B1A-4C1B-BB80-D74104132F11}" dt="2020-10-05T13:26:13.877" v="1639"/>
          <ac:cxnSpMkLst>
            <pc:docMk/>
            <pc:sldMk cId="425235163" sldId="324"/>
            <ac:cxnSpMk id="5" creationId="{95EC233A-4805-417C-94AC-124CC80925BF}"/>
          </ac:cxnSpMkLst>
        </pc:cxnChg>
      </pc:sldChg>
      <pc:sldChg chg="addSp delSp modSp add setBg modAnim">
        <pc:chgData name="" userId="24dc9b5c289ba3be" providerId="LiveId" clId="{3F84F1BF-3B1A-4C1B-BB80-D74104132F11}" dt="2020-10-06T22:27:15.133" v="15250"/>
        <pc:sldMkLst>
          <pc:docMk/>
          <pc:sldMk cId="3635946624" sldId="326"/>
        </pc:sldMkLst>
        <pc:spChg chg="mod">
          <ac:chgData name="" userId="24dc9b5c289ba3be" providerId="LiveId" clId="{3F84F1BF-3B1A-4C1B-BB80-D74104132F11}" dt="2020-10-05T17:26:23.930" v="4125" actId="20577"/>
          <ac:spMkLst>
            <pc:docMk/>
            <pc:sldMk cId="3635946624" sldId="326"/>
            <ac:spMk id="2" creationId="{D1369C20-E298-4C9A-8DD5-78F59D6BAB72}"/>
          </ac:spMkLst>
        </pc:spChg>
        <pc:spChg chg="del">
          <ac:chgData name="" userId="24dc9b5c289ba3be" providerId="LiveId" clId="{3F84F1BF-3B1A-4C1B-BB80-D74104132F11}" dt="2020-10-05T17:00:36.393" v="2996" actId="478"/>
          <ac:spMkLst>
            <pc:docMk/>
            <pc:sldMk cId="3635946624" sldId="326"/>
            <ac:spMk id="3" creationId="{E3AA7292-5EFF-41C7-8156-B0B62C755E3A}"/>
          </ac:spMkLst>
        </pc:spChg>
        <pc:spChg chg="add del">
          <ac:chgData name="" userId="24dc9b5c289ba3be" providerId="LiveId" clId="{3F84F1BF-3B1A-4C1B-BB80-D74104132F11}" dt="2020-10-05T17:46:22.335" v="4554"/>
          <ac:spMkLst>
            <pc:docMk/>
            <pc:sldMk cId="3635946624" sldId="326"/>
            <ac:spMk id="5" creationId="{9D3E4103-01A1-4E7D-A491-E821AB691DAC}"/>
          </ac:spMkLst>
        </pc:spChg>
        <pc:spChg chg="del">
          <ac:chgData name="" userId="24dc9b5c289ba3be" providerId="LiveId" clId="{3F84F1BF-3B1A-4C1B-BB80-D74104132F11}" dt="2020-10-05T17:00:36.393" v="2996" actId="478"/>
          <ac:spMkLst>
            <pc:docMk/>
            <pc:sldMk cId="3635946624" sldId="326"/>
            <ac:spMk id="8" creationId="{C6BAEB77-8ED7-40EA-91CA-2718CA10B114}"/>
          </ac:spMkLst>
        </pc:spChg>
        <pc:spChg chg="del">
          <ac:chgData name="" userId="24dc9b5c289ba3be" providerId="LiveId" clId="{3F84F1BF-3B1A-4C1B-BB80-D74104132F11}" dt="2020-10-05T17:00:36.393" v="2996" actId="478"/>
          <ac:spMkLst>
            <pc:docMk/>
            <pc:sldMk cId="3635946624" sldId="326"/>
            <ac:spMk id="10" creationId="{E119BEC7-740D-4B3A-BEA2-084E30AA279F}"/>
          </ac:spMkLst>
        </pc:spChg>
        <pc:spChg chg="del">
          <ac:chgData name="" userId="24dc9b5c289ba3be" providerId="LiveId" clId="{3F84F1BF-3B1A-4C1B-BB80-D74104132F11}" dt="2020-10-05T17:00:36.393" v="2996" actId="478"/>
          <ac:spMkLst>
            <pc:docMk/>
            <pc:sldMk cId="3635946624" sldId="326"/>
            <ac:spMk id="11" creationId="{BD0F0EDD-7D32-4F60-B3CD-ACD477178FB1}"/>
          </ac:spMkLst>
        </pc:spChg>
        <pc:spChg chg="del">
          <ac:chgData name="" userId="24dc9b5c289ba3be" providerId="LiveId" clId="{3F84F1BF-3B1A-4C1B-BB80-D74104132F11}" dt="2020-10-05T17:00:36.393" v="2996" actId="478"/>
          <ac:spMkLst>
            <pc:docMk/>
            <pc:sldMk cId="3635946624" sldId="326"/>
            <ac:spMk id="12" creationId="{A7099FDF-811E-42B5-8517-36BC685996CC}"/>
          </ac:spMkLst>
        </pc:spChg>
        <pc:spChg chg="add mod">
          <ac:chgData name="" userId="24dc9b5c289ba3be" providerId="LiveId" clId="{3F84F1BF-3B1A-4C1B-BB80-D74104132F11}" dt="2020-10-05T17:56:18.987" v="4874" actId="571"/>
          <ac:spMkLst>
            <pc:docMk/>
            <pc:sldMk cId="3635946624" sldId="326"/>
            <ac:spMk id="13" creationId="{DE09B448-23C6-47D0-ACE1-426A4DCFE9E2}"/>
          </ac:spMkLst>
        </pc:spChg>
        <pc:spChg chg="mod">
          <ac:chgData name="" userId="24dc9b5c289ba3be" providerId="LiveId" clId="{3F84F1BF-3B1A-4C1B-BB80-D74104132F11}" dt="2020-10-06T01:59:14.640" v="12915" actId="114"/>
          <ac:spMkLst>
            <pc:docMk/>
            <pc:sldMk cId="3635946624" sldId="326"/>
            <ac:spMk id="16" creationId="{6FC09198-18A1-4D41-A6E8-F181550D522B}"/>
          </ac:spMkLst>
        </pc:spChg>
        <pc:cxnChg chg="del">
          <ac:chgData name="" userId="24dc9b5c289ba3be" providerId="LiveId" clId="{3F84F1BF-3B1A-4C1B-BB80-D74104132F11}" dt="2020-10-05T17:00:36.393" v="2996" actId="478"/>
          <ac:cxnSpMkLst>
            <pc:docMk/>
            <pc:sldMk cId="3635946624" sldId="326"/>
            <ac:cxnSpMk id="14" creationId="{1956DC37-210A-42A9-8024-9381E5E1DDC8}"/>
          </ac:cxnSpMkLst>
        </pc:cxnChg>
        <pc:cxnChg chg="del">
          <ac:chgData name="" userId="24dc9b5c289ba3be" providerId="LiveId" clId="{3F84F1BF-3B1A-4C1B-BB80-D74104132F11}" dt="2020-10-05T17:00:36.393" v="2996" actId="478"/>
          <ac:cxnSpMkLst>
            <pc:docMk/>
            <pc:sldMk cId="3635946624" sldId="326"/>
            <ac:cxnSpMk id="15" creationId="{311D1470-3560-4C7C-976B-0BA57B6A3E79}"/>
          </ac:cxnSpMkLst>
        </pc:cxnChg>
      </pc:sldChg>
      <pc:sldChg chg="addSp delSp modSp add setBg modAnim">
        <pc:chgData name="" userId="24dc9b5c289ba3be" providerId="LiveId" clId="{3F84F1BF-3B1A-4C1B-BB80-D74104132F11}" dt="2020-10-06T01:47:41" v="12773" actId="20577"/>
        <pc:sldMkLst>
          <pc:docMk/>
          <pc:sldMk cId="3073399053" sldId="327"/>
        </pc:sldMkLst>
        <pc:spChg chg="mod">
          <ac:chgData name="" userId="24dc9b5c289ba3be" providerId="LiveId" clId="{3F84F1BF-3B1A-4C1B-BB80-D74104132F11}" dt="2020-10-05T17:00:44.426" v="3009" actId="20577"/>
          <ac:spMkLst>
            <pc:docMk/>
            <pc:sldMk cId="3073399053" sldId="327"/>
            <ac:spMk id="2" creationId="{D1369C20-E298-4C9A-8DD5-78F59D6BAB72}"/>
          </ac:spMkLst>
        </pc:spChg>
        <pc:spChg chg="del">
          <ac:chgData name="" userId="24dc9b5c289ba3be" providerId="LiveId" clId="{3F84F1BF-3B1A-4C1B-BB80-D74104132F11}" dt="2020-10-05T22:10:42.094" v="9120" actId="478"/>
          <ac:spMkLst>
            <pc:docMk/>
            <pc:sldMk cId="3073399053" sldId="327"/>
            <ac:spMk id="4" creationId="{C767CCF6-58CD-459D-B126-6C65DB05BBD6}"/>
          </ac:spMkLst>
        </pc:spChg>
        <pc:spChg chg="add mod">
          <ac:chgData name="" userId="24dc9b5c289ba3be" providerId="LiveId" clId="{3F84F1BF-3B1A-4C1B-BB80-D74104132F11}" dt="2020-10-06T01:47:41" v="12773" actId="20577"/>
          <ac:spMkLst>
            <pc:docMk/>
            <pc:sldMk cId="3073399053" sldId="327"/>
            <ac:spMk id="5" creationId="{2BDC54C9-2BC1-404B-B647-5F3ECF074B7F}"/>
          </ac:spMkLst>
        </pc:spChg>
        <pc:spChg chg="add del">
          <ac:chgData name="" userId="24dc9b5c289ba3be" providerId="LiveId" clId="{3F84F1BF-3B1A-4C1B-BB80-D74104132F11}" dt="2020-10-05T22:10:58.061" v="9138"/>
          <ac:spMkLst>
            <pc:docMk/>
            <pc:sldMk cId="3073399053" sldId="327"/>
            <ac:spMk id="6" creationId="{362CE795-2708-4489-AB27-F2873A3D6D18}"/>
          </ac:spMkLst>
        </pc:spChg>
        <pc:spChg chg="del">
          <ac:chgData name="" userId="24dc9b5c289ba3be" providerId="LiveId" clId="{3F84F1BF-3B1A-4C1B-BB80-D74104132F11}" dt="2020-10-05T22:09:49.757" v="9064" actId="478"/>
          <ac:spMkLst>
            <pc:docMk/>
            <pc:sldMk cId="3073399053" sldId="327"/>
            <ac:spMk id="16" creationId="{6FC09198-18A1-4D41-A6E8-F181550D522B}"/>
          </ac:spMkLst>
        </pc:spChg>
      </pc:sldChg>
      <pc:sldChg chg="addSp delSp modSp add ord setBg modAnim">
        <pc:chgData name="" userId="24dc9b5c289ba3be" providerId="LiveId" clId="{3F84F1BF-3B1A-4C1B-BB80-D74104132F11}" dt="2020-10-06T22:31:18.411" v="15265"/>
        <pc:sldMkLst>
          <pc:docMk/>
          <pc:sldMk cId="2665863660" sldId="328"/>
        </pc:sldMkLst>
        <pc:spChg chg="add mod">
          <ac:chgData name="" userId="24dc9b5c289ba3be" providerId="LiveId" clId="{3F84F1BF-3B1A-4C1B-BB80-D74104132F11}" dt="2020-10-05T18:46:59.895" v="6465" actId="20577"/>
          <ac:spMkLst>
            <pc:docMk/>
            <pc:sldMk cId="2665863660" sldId="328"/>
            <ac:spMk id="5" creationId="{C54E6D38-337E-4024-8049-9E97E56315B7}"/>
          </ac:spMkLst>
        </pc:spChg>
        <pc:spChg chg="del">
          <ac:chgData name="" userId="24dc9b5c289ba3be" providerId="LiveId" clId="{3F84F1BF-3B1A-4C1B-BB80-D74104132F11}" dt="2020-10-05T18:27:33.328" v="5740" actId="478"/>
          <ac:spMkLst>
            <pc:docMk/>
            <pc:sldMk cId="2665863660" sldId="328"/>
            <ac:spMk id="16" creationId="{6FC09198-18A1-4D41-A6E8-F181550D522B}"/>
          </ac:spMkLst>
        </pc:spChg>
      </pc:sldChg>
      <pc:sldChg chg="addSp delSp modSp add setBg modAnim">
        <pc:chgData name="" userId="24dc9b5c289ba3be" providerId="LiveId" clId="{3F84F1BF-3B1A-4C1B-BB80-D74104132F11}" dt="2020-10-05T18:43:38.432" v="6401"/>
        <pc:sldMkLst>
          <pc:docMk/>
          <pc:sldMk cId="443084893" sldId="329"/>
        </pc:sldMkLst>
        <pc:spChg chg="mod">
          <ac:chgData name="" userId="24dc9b5c289ba3be" providerId="LiveId" clId="{3F84F1BF-3B1A-4C1B-BB80-D74104132F11}" dt="2020-10-05T17:27:25.133" v="4186" actId="20577"/>
          <ac:spMkLst>
            <pc:docMk/>
            <pc:sldMk cId="443084893" sldId="329"/>
            <ac:spMk id="2" creationId="{D1369C20-E298-4C9A-8DD5-78F59D6BAB72}"/>
          </ac:spMkLst>
        </pc:spChg>
        <pc:spChg chg="add del">
          <ac:chgData name="" userId="24dc9b5c289ba3be" providerId="LiveId" clId="{3F84F1BF-3B1A-4C1B-BB80-D74104132F11}" dt="2020-10-05T18:13:04.692" v="5090" actId="478"/>
          <ac:spMkLst>
            <pc:docMk/>
            <pc:sldMk cId="443084893" sldId="329"/>
            <ac:spMk id="5" creationId="{9FC284F7-8D8C-46D2-B27B-B7D2FDFF75D5}"/>
          </ac:spMkLst>
        </pc:spChg>
        <pc:spChg chg="add mod">
          <ac:chgData name="" userId="24dc9b5c289ba3be" providerId="LiveId" clId="{3F84F1BF-3B1A-4C1B-BB80-D74104132F11}" dt="2020-10-05T18:16:43.381" v="5474" actId="20577"/>
          <ac:spMkLst>
            <pc:docMk/>
            <pc:sldMk cId="443084893" sldId="329"/>
            <ac:spMk id="6" creationId="{67BBF56B-13CF-4446-823F-37E6F663CD3B}"/>
          </ac:spMkLst>
        </pc:spChg>
        <pc:spChg chg="del">
          <ac:chgData name="" userId="24dc9b5c289ba3be" providerId="LiveId" clId="{3F84F1BF-3B1A-4C1B-BB80-D74104132F11}" dt="2020-10-05T18:11:45.835" v="5088" actId="478"/>
          <ac:spMkLst>
            <pc:docMk/>
            <pc:sldMk cId="443084893" sldId="329"/>
            <ac:spMk id="16" creationId="{6FC09198-18A1-4D41-A6E8-F181550D522B}"/>
          </ac:spMkLst>
        </pc:spChg>
      </pc:sldChg>
      <pc:sldChg chg="addSp delSp modSp add setBg modAnim">
        <pc:chgData name="" userId="24dc9b5c289ba3be" providerId="LiveId" clId="{3F84F1BF-3B1A-4C1B-BB80-D74104132F11}" dt="2020-10-06T22:52:55.483" v="15477"/>
        <pc:sldMkLst>
          <pc:docMk/>
          <pc:sldMk cId="2465355371" sldId="330"/>
        </pc:sldMkLst>
        <pc:spChg chg="mod">
          <ac:chgData name="" userId="24dc9b5c289ba3be" providerId="LiveId" clId="{3F84F1BF-3B1A-4C1B-BB80-D74104132F11}" dt="2020-10-05T17:27:54.142" v="4224" actId="20577"/>
          <ac:spMkLst>
            <pc:docMk/>
            <pc:sldMk cId="2465355371" sldId="330"/>
            <ac:spMk id="2" creationId="{D1369C20-E298-4C9A-8DD5-78F59D6BAB72}"/>
          </ac:spMkLst>
        </pc:spChg>
        <pc:spChg chg="add mod">
          <ac:chgData name="" userId="24dc9b5c289ba3be" providerId="LiveId" clId="{3F84F1BF-3B1A-4C1B-BB80-D74104132F11}" dt="2020-10-05T17:59:08.033" v="5087" actId="20577"/>
          <ac:spMkLst>
            <pc:docMk/>
            <pc:sldMk cId="2465355371" sldId="330"/>
            <ac:spMk id="5" creationId="{44199E3F-4576-4174-9573-7CF64F218231}"/>
          </ac:spMkLst>
        </pc:spChg>
        <pc:spChg chg="del mod">
          <ac:chgData name="" userId="24dc9b5c289ba3be" providerId="LiveId" clId="{3F84F1BF-3B1A-4C1B-BB80-D74104132F11}" dt="2020-10-05T17:56:12.718" v="4872" actId="478"/>
          <ac:spMkLst>
            <pc:docMk/>
            <pc:sldMk cId="2465355371" sldId="330"/>
            <ac:spMk id="16" creationId="{6FC09198-18A1-4D41-A6E8-F181550D522B}"/>
          </ac:spMkLst>
        </pc:spChg>
      </pc:sldChg>
      <pc:sldChg chg="addSp delSp modSp add ord setBg modAnim">
        <pc:chgData name="" userId="24dc9b5c289ba3be" providerId="LiveId" clId="{3F84F1BF-3B1A-4C1B-BB80-D74104132F11}" dt="2020-10-06T22:56:27.865" v="15542" actId="20577"/>
        <pc:sldMkLst>
          <pc:docMk/>
          <pc:sldMk cId="2009028074" sldId="333"/>
        </pc:sldMkLst>
        <pc:spChg chg="mod">
          <ac:chgData name="" userId="24dc9b5c289ba3be" providerId="LiveId" clId="{3F84F1BF-3B1A-4C1B-BB80-D74104132F11}" dt="2020-10-05T17:41:08.204" v="4263" actId="20577"/>
          <ac:spMkLst>
            <pc:docMk/>
            <pc:sldMk cId="2009028074" sldId="333"/>
            <ac:spMk id="2" creationId="{D1369C20-E298-4C9A-8DD5-78F59D6BAB72}"/>
          </ac:spMkLst>
        </pc:spChg>
        <pc:spChg chg="add mod">
          <ac:chgData name="" userId="24dc9b5c289ba3be" providerId="LiveId" clId="{3F84F1BF-3B1A-4C1B-BB80-D74104132F11}" dt="2020-10-06T22:56:27.865" v="15542" actId="20577"/>
          <ac:spMkLst>
            <pc:docMk/>
            <pc:sldMk cId="2009028074" sldId="333"/>
            <ac:spMk id="5" creationId="{C74FA5ED-FA32-4EBA-B355-5CBEBE25AB6D}"/>
          </ac:spMkLst>
        </pc:spChg>
        <pc:spChg chg="add del">
          <ac:chgData name="" userId="24dc9b5c289ba3be" providerId="LiveId" clId="{3F84F1BF-3B1A-4C1B-BB80-D74104132F11}" dt="2020-10-05T18:20:49.143" v="5502"/>
          <ac:spMkLst>
            <pc:docMk/>
            <pc:sldMk cId="2009028074" sldId="333"/>
            <ac:spMk id="6" creationId="{6213516D-7F08-4E3A-BB51-73754C8B3479}"/>
          </ac:spMkLst>
        </pc:spChg>
        <pc:spChg chg="del">
          <ac:chgData name="" userId="24dc9b5c289ba3be" providerId="LiveId" clId="{3F84F1BF-3B1A-4C1B-BB80-D74104132F11}" dt="2020-10-05T18:20:19.980" v="5480" actId="478"/>
          <ac:spMkLst>
            <pc:docMk/>
            <pc:sldMk cId="2009028074" sldId="333"/>
            <ac:spMk id="16" creationId="{6FC09198-18A1-4D41-A6E8-F181550D522B}"/>
          </ac:spMkLst>
        </pc:spChg>
      </pc:sldChg>
      <pc:sldChg chg="addSp delSp modSp add ord setBg modAnim">
        <pc:chgData name="" userId="24dc9b5c289ba3be" providerId="LiveId" clId="{3F84F1BF-3B1A-4C1B-BB80-D74104132F11}" dt="2020-10-06T22:31:54.476" v="15271" actId="27309"/>
        <pc:sldMkLst>
          <pc:docMk/>
          <pc:sldMk cId="132341634" sldId="334"/>
        </pc:sldMkLst>
        <pc:spChg chg="mod">
          <ac:chgData name="" userId="24dc9b5c289ba3be" providerId="LiveId" clId="{3F84F1BF-3B1A-4C1B-BB80-D74104132F11}" dt="2020-10-05T17:41:22.586" v="4293" actId="20577"/>
          <ac:spMkLst>
            <pc:docMk/>
            <pc:sldMk cId="132341634" sldId="334"/>
            <ac:spMk id="2" creationId="{D1369C20-E298-4C9A-8DD5-78F59D6BAB72}"/>
          </ac:spMkLst>
        </pc:spChg>
        <pc:spChg chg="add mod">
          <ac:chgData name="" userId="24dc9b5c289ba3be" providerId="LiveId" clId="{3F84F1BF-3B1A-4C1B-BB80-D74104132F11}" dt="2020-10-06T18:58:04.634" v="14039" actId="20577"/>
          <ac:spMkLst>
            <pc:docMk/>
            <pc:sldMk cId="132341634" sldId="334"/>
            <ac:spMk id="5" creationId="{0B52B0E7-57A9-412A-8718-F9FC4DC4BABB}"/>
          </ac:spMkLst>
        </pc:spChg>
        <pc:spChg chg="add del">
          <ac:chgData name="" userId="24dc9b5c289ba3be" providerId="LiveId" clId="{3F84F1BF-3B1A-4C1B-BB80-D74104132F11}" dt="2020-10-06T01:23:30.006" v="12135"/>
          <ac:spMkLst>
            <pc:docMk/>
            <pc:sldMk cId="132341634" sldId="334"/>
            <ac:spMk id="6" creationId="{FBB738A7-08E6-458E-94AD-2438ED07F084}"/>
          </ac:spMkLst>
        </pc:spChg>
        <pc:spChg chg="add del">
          <ac:chgData name="" userId="24dc9b5c289ba3be" providerId="LiveId" clId="{3F84F1BF-3B1A-4C1B-BB80-D74104132F11}" dt="2020-10-06T01:23:30.006" v="12135"/>
          <ac:spMkLst>
            <pc:docMk/>
            <pc:sldMk cId="132341634" sldId="334"/>
            <ac:spMk id="7" creationId="{BBDBE464-792E-4867-A167-FC0C682E8971}"/>
          </ac:spMkLst>
        </pc:spChg>
        <pc:spChg chg="add del">
          <ac:chgData name="" userId="24dc9b5c289ba3be" providerId="LiveId" clId="{3F84F1BF-3B1A-4C1B-BB80-D74104132F11}" dt="2020-10-06T01:23:30.006" v="12135"/>
          <ac:spMkLst>
            <pc:docMk/>
            <pc:sldMk cId="132341634" sldId="334"/>
            <ac:spMk id="8" creationId="{99FCB9B8-8990-4F03-A98E-ED852ACAAAD6}"/>
          </ac:spMkLst>
        </pc:spChg>
        <pc:spChg chg="add del">
          <ac:chgData name="" userId="24dc9b5c289ba3be" providerId="LiveId" clId="{3F84F1BF-3B1A-4C1B-BB80-D74104132F11}" dt="2020-10-06T01:23:30.006" v="12135"/>
          <ac:spMkLst>
            <pc:docMk/>
            <pc:sldMk cId="132341634" sldId="334"/>
            <ac:spMk id="9" creationId="{0CB7076A-55AD-432E-AA1C-7229FF643D48}"/>
          </ac:spMkLst>
        </pc:spChg>
        <pc:spChg chg="add del">
          <ac:chgData name="" userId="24dc9b5c289ba3be" providerId="LiveId" clId="{3F84F1BF-3B1A-4C1B-BB80-D74104132F11}" dt="2020-10-06T01:23:30.006" v="12135"/>
          <ac:spMkLst>
            <pc:docMk/>
            <pc:sldMk cId="132341634" sldId="334"/>
            <ac:spMk id="12" creationId="{3C6CA05D-9E68-4F49-9380-43BD79FA28AD}"/>
          </ac:spMkLst>
        </pc:spChg>
        <pc:spChg chg="del">
          <ac:chgData name="" userId="24dc9b5c289ba3be" providerId="LiveId" clId="{3F84F1BF-3B1A-4C1B-BB80-D74104132F11}" dt="2020-10-05T21:52:26.097" v="8073" actId="478"/>
          <ac:spMkLst>
            <pc:docMk/>
            <pc:sldMk cId="132341634" sldId="334"/>
            <ac:spMk id="16" creationId="{6FC09198-18A1-4D41-A6E8-F181550D522B}"/>
          </ac:spMkLst>
        </pc:spChg>
        <pc:graphicFrameChg chg="add del modGraphic">
          <ac:chgData name="" userId="24dc9b5c289ba3be" providerId="LiveId" clId="{3F84F1BF-3B1A-4C1B-BB80-D74104132F11}" dt="2020-10-06T22:31:54.476" v="15271" actId="27309"/>
          <ac:graphicFrameMkLst>
            <pc:docMk/>
            <pc:sldMk cId="132341634" sldId="334"/>
            <ac:graphicFrameMk id="6" creationId="{9E5F1451-C6FB-48EF-A776-9C4B4F3424BF}"/>
          </ac:graphicFrameMkLst>
        </pc:graphicFrameChg>
        <pc:cxnChg chg="add del">
          <ac:chgData name="" userId="24dc9b5c289ba3be" providerId="LiveId" clId="{3F84F1BF-3B1A-4C1B-BB80-D74104132F11}" dt="2020-10-06T01:23:30.006" v="12135"/>
          <ac:cxnSpMkLst>
            <pc:docMk/>
            <pc:sldMk cId="132341634" sldId="334"/>
            <ac:cxnSpMk id="10" creationId="{36F9553C-EA9B-49AD-BCD9-B79179615B2D}"/>
          </ac:cxnSpMkLst>
        </pc:cxnChg>
        <pc:cxnChg chg="add del">
          <ac:chgData name="" userId="24dc9b5c289ba3be" providerId="LiveId" clId="{3F84F1BF-3B1A-4C1B-BB80-D74104132F11}" dt="2020-10-06T01:23:30.006" v="12135"/>
          <ac:cxnSpMkLst>
            <pc:docMk/>
            <pc:sldMk cId="132341634" sldId="334"/>
            <ac:cxnSpMk id="11" creationId="{F5FC743E-012F-4D6C-98EF-C7B0F5AF4298}"/>
          </ac:cxnSpMkLst>
        </pc:cxnChg>
      </pc:sldChg>
      <pc:sldChg chg="addSp delSp modSp add">
        <pc:chgData name="" userId="24dc9b5c289ba3be" providerId="LiveId" clId="{3F84F1BF-3B1A-4C1B-BB80-D74104132F11}" dt="2020-10-06T22:32:25.904" v="15278" actId="208"/>
        <pc:sldMkLst>
          <pc:docMk/>
          <pc:sldMk cId="1528636190" sldId="335"/>
        </pc:sldMkLst>
        <pc:spChg chg="del">
          <ac:chgData name="" userId="24dc9b5c289ba3be" providerId="LiveId" clId="{3F84F1BF-3B1A-4C1B-BB80-D74104132F11}" dt="2020-10-05T20:57:08.911" v="6520" actId="478"/>
          <ac:spMkLst>
            <pc:docMk/>
            <pc:sldMk cId="1528636190" sldId="335"/>
            <ac:spMk id="2" creationId="{D1369C20-E298-4C9A-8DD5-78F59D6BAB72}"/>
          </ac:spMkLst>
        </pc:spChg>
        <pc:spChg chg="mod">
          <ac:chgData name="" userId="24dc9b5c289ba3be" providerId="LiveId" clId="{3F84F1BF-3B1A-4C1B-BB80-D74104132F11}" dt="2020-10-05T20:58:08.822" v="6583" actId="1035"/>
          <ac:spMkLst>
            <pc:docMk/>
            <pc:sldMk cId="1528636190" sldId="335"/>
            <ac:spMk id="3" creationId="{E3AA7292-5EFF-41C7-8156-B0B62C755E3A}"/>
          </ac:spMkLst>
        </pc:spChg>
        <pc:spChg chg="add del mod">
          <ac:chgData name="" userId="24dc9b5c289ba3be" providerId="LiveId" clId="{3F84F1BF-3B1A-4C1B-BB80-D74104132F11}" dt="2020-10-05T20:57:11.327" v="6521" actId="478"/>
          <ac:spMkLst>
            <pc:docMk/>
            <pc:sldMk cId="1528636190" sldId="335"/>
            <ac:spMk id="6" creationId="{DFF1F7E2-F5A1-42DE-B36D-C6E5F1AF96B5}"/>
          </ac:spMkLst>
        </pc:spChg>
        <pc:spChg chg="add mod">
          <ac:chgData name="" userId="24dc9b5c289ba3be" providerId="LiveId" clId="{3F84F1BF-3B1A-4C1B-BB80-D74104132F11}" dt="2020-10-05T20:59:13.619" v="6591" actId="1076"/>
          <ac:spMkLst>
            <pc:docMk/>
            <pc:sldMk cId="1528636190" sldId="335"/>
            <ac:spMk id="7" creationId="{B73788B4-C445-4D5E-8124-9E318F804802}"/>
          </ac:spMkLst>
        </pc:spChg>
        <pc:spChg chg="mod">
          <ac:chgData name="" userId="24dc9b5c289ba3be" providerId="LiveId" clId="{3F84F1BF-3B1A-4C1B-BB80-D74104132F11}" dt="2020-10-05T20:58:08.822" v="6583" actId="1035"/>
          <ac:spMkLst>
            <pc:docMk/>
            <pc:sldMk cId="1528636190" sldId="335"/>
            <ac:spMk id="8" creationId="{C6BAEB77-8ED7-40EA-91CA-2718CA10B114}"/>
          </ac:spMkLst>
        </pc:spChg>
        <pc:spChg chg="del">
          <ac:chgData name="" userId="24dc9b5c289ba3be" providerId="LiveId" clId="{3F84F1BF-3B1A-4C1B-BB80-D74104132F11}" dt="2020-10-05T22:49:29.703" v="10329" actId="478"/>
          <ac:spMkLst>
            <pc:docMk/>
            <pc:sldMk cId="1528636190" sldId="335"/>
            <ac:spMk id="10" creationId="{E119BEC7-740D-4B3A-BEA2-084E30AA279F}"/>
          </ac:spMkLst>
        </pc:spChg>
        <pc:spChg chg="mod">
          <ac:chgData name="" userId="24dc9b5c289ba3be" providerId="LiveId" clId="{3F84F1BF-3B1A-4C1B-BB80-D74104132F11}" dt="2020-10-05T21:00:33.538" v="6695" actId="1038"/>
          <ac:spMkLst>
            <pc:docMk/>
            <pc:sldMk cId="1528636190" sldId="335"/>
            <ac:spMk id="11" creationId="{BD0F0EDD-7D32-4F60-B3CD-ACD477178FB1}"/>
          </ac:spMkLst>
        </pc:spChg>
        <pc:spChg chg="mod">
          <ac:chgData name="" userId="24dc9b5c289ba3be" providerId="LiveId" clId="{3F84F1BF-3B1A-4C1B-BB80-D74104132F11}" dt="2020-10-06T22:32:11.878" v="15274" actId="208"/>
          <ac:spMkLst>
            <pc:docMk/>
            <pc:sldMk cId="1528636190" sldId="335"/>
            <ac:spMk id="12" creationId="{A7099FDF-811E-42B5-8517-36BC685996CC}"/>
          </ac:spMkLst>
        </pc:spChg>
        <pc:spChg chg="del mod">
          <ac:chgData name="" userId="24dc9b5c289ba3be" providerId="LiveId" clId="{3F84F1BF-3B1A-4C1B-BB80-D74104132F11}" dt="2020-10-05T22:49:29.703" v="10329" actId="478"/>
          <ac:spMkLst>
            <pc:docMk/>
            <pc:sldMk cId="1528636190" sldId="335"/>
            <ac:spMk id="13" creationId="{CEB26215-C926-4B50-943C-0BC7C0D9B23A}"/>
          </ac:spMkLst>
        </pc:spChg>
        <pc:spChg chg="mod">
          <ac:chgData name="" userId="24dc9b5c289ba3be" providerId="LiveId" clId="{3F84F1BF-3B1A-4C1B-BB80-D74104132F11}" dt="2020-10-05T20:57:14.452" v="6549" actId="1035"/>
          <ac:spMkLst>
            <pc:docMk/>
            <pc:sldMk cId="1528636190" sldId="335"/>
            <ac:spMk id="16" creationId="{6FC09198-18A1-4D41-A6E8-F181550D522B}"/>
          </ac:spMkLst>
        </pc:spChg>
        <pc:spChg chg="del mod">
          <ac:chgData name="" userId="24dc9b5c289ba3be" providerId="LiveId" clId="{3F84F1BF-3B1A-4C1B-BB80-D74104132F11}" dt="2020-10-05T22:49:29.703" v="10329" actId="478"/>
          <ac:spMkLst>
            <pc:docMk/>
            <pc:sldMk cId="1528636190" sldId="335"/>
            <ac:spMk id="17" creationId="{171BA448-2C56-4B3C-BB43-588ABB90070E}"/>
          </ac:spMkLst>
        </pc:spChg>
        <pc:spChg chg="del">
          <ac:chgData name="" userId="24dc9b5c289ba3be" providerId="LiveId" clId="{3F84F1BF-3B1A-4C1B-BB80-D74104132F11}" dt="2020-10-05T22:49:29.703" v="10329" actId="478"/>
          <ac:spMkLst>
            <pc:docMk/>
            <pc:sldMk cId="1528636190" sldId="335"/>
            <ac:spMk id="23" creationId="{47DBF668-6553-4BE6-B3A1-307089789EC5}"/>
          </ac:spMkLst>
        </pc:spChg>
        <pc:spChg chg="mod">
          <ac:chgData name="" userId="24dc9b5c289ba3be" providerId="LiveId" clId="{3F84F1BF-3B1A-4C1B-BB80-D74104132F11}" dt="2020-10-06T01:24:34.559" v="12144" actId="1035"/>
          <ac:spMkLst>
            <pc:docMk/>
            <pc:sldMk cId="1528636190" sldId="335"/>
            <ac:spMk id="34" creationId="{E4271B78-5E20-422B-BE1A-70D3923EFDCE}"/>
          </ac:spMkLst>
        </pc:spChg>
        <pc:spChg chg="add mod">
          <ac:chgData name="" userId="24dc9b5c289ba3be" providerId="LiveId" clId="{3F84F1BF-3B1A-4C1B-BB80-D74104132F11}" dt="2020-10-05T20:59:43.535" v="6661" actId="1037"/>
          <ac:spMkLst>
            <pc:docMk/>
            <pc:sldMk cId="1528636190" sldId="335"/>
            <ac:spMk id="35" creationId="{1991971F-87C9-4E92-8095-6ABE494D12BA}"/>
          </ac:spMkLst>
        </pc:spChg>
        <pc:spChg chg="add del">
          <ac:chgData name="" userId="24dc9b5c289ba3be" providerId="LiveId" clId="{3F84F1BF-3B1A-4C1B-BB80-D74104132F11}" dt="2020-10-05T22:49:29.703" v="10329" actId="478"/>
          <ac:spMkLst>
            <pc:docMk/>
            <pc:sldMk cId="1528636190" sldId="335"/>
            <ac:spMk id="38" creationId="{9F6B253F-DF73-4D9E-A228-7CCE17CA4336}"/>
          </ac:spMkLst>
        </pc:spChg>
        <pc:spChg chg="add del">
          <ac:chgData name="" userId="24dc9b5c289ba3be" providerId="LiveId" clId="{3F84F1BF-3B1A-4C1B-BB80-D74104132F11}" dt="2020-10-05T21:01:19.339" v="6700"/>
          <ac:spMkLst>
            <pc:docMk/>
            <pc:sldMk cId="1528636190" sldId="335"/>
            <ac:spMk id="39" creationId="{5710C87F-573C-406C-B472-87DCE3715FD1}"/>
          </ac:spMkLst>
        </pc:spChg>
        <pc:spChg chg="add">
          <ac:chgData name="" userId="24dc9b5c289ba3be" providerId="LiveId" clId="{3F84F1BF-3B1A-4C1B-BB80-D74104132F11}" dt="2020-10-06T01:23:31.429" v="12136"/>
          <ac:spMkLst>
            <pc:docMk/>
            <pc:sldMk cId="1528636190" sldId="335"/>
            <ac:spMk id="40" creationId="{F46384DA-CCE5-437E-ACFF-D43C9D19C0C9}"/>
          </ac:spMkLst>
        </pc:spChg>
        <pc:spChg chg="add mod">
          <ac:chgData name="" userId="24dc9b5c289ba3be" providerId="LiveId" clId="{3F84F1BF-3B1A-4C1B-BB80-D74104132F11}" dt="2020-10-06T22:32:23.908" v="15277" actId="208"/>
          <ac:spMkLst>
            <pc:docMk/>
            <pc:sldMk cId="1528636190" sldId="335"/>
            <ac:spMk id="41" creationId="{0AD70D80-EC7B-4845-84B1-2FFDCC17FE58}"/>
          </ac:spMkLst>
        </pc:spChg>
        <pc:spChg chg="add mod">
          <ac:chgData name="" userId="24dc9b5c289ba3be" providerId="LiveId" clId="{3F84F1BF-3B1A-4C1B-BB80-D74104132F11}" dt="2020-10-06T22:32:25.904" v="15278" actId="208"/>
          <ac:spMkLst>
            <pc:docMk/>
            <pc:sldMk cId="1528636190" sldId="335"/>
            <ac:spMk id="42" creationId="{CFD8D423-5729-4246-8FC1-2FAFB1180EE4}"/>
          </ac:spMkLst>
        </pc:spChg>
        <pc:spChg chg="add">
          <ac:chgData name="" userId="24dc9b5c289ba3be" providerId="LiveId" clId="{3F84F1BF-3B1A-4C1B-BB80-D74104132F11}" dt="2020-10-06T01:23:31.429" v="12136"/>
          <ac:spMkLst>
            <pc:docMk/>
            <pc:sldMk cId="1528636190" sldId="335"/>
            <ac:spMk id="43" creationId="{5DEE6C83-D25E-41F8-BB29-7D1FBEEC1EA0}"/>
          </ac:spMkLst>
        </pc:spChg>
        <pc:spChg chg="add">
          <ac:chgData name="" userId="24dc9b5c289ba3be" providerId="LiveId" clId="{3F84F1BF-3B1A-4C1B-BB80-D74104132F11}" dt="2020-10-06T01:23:31.429" v="12136"/>
          <ac:spMkLst>
            <pc:docMk/>
            <pc:sldMk cId="1528636190" sldId="335"/>
            <ac:spMk id="46" creationId="{C69944A0-C1E9-4424-8696-FF3ED877C9CC}"/>
          </ac:spMkLst>
        </pc:spChg>
        <pc:cxnChg chg="del mod">
          <ac:chgData name="" userId="24dc9b5c289ba3be" providerId="LiveId" clId="{3F84F1BF-3B1A-4C1B-BB80-D74104132F11}" dt="2020-10-05T22:49:29.703" v="10329" actId="478"/>
          <ac:cxnSpMkLst>
            <pc:docMk/>
            <pc:sldMk cId="1528636190" sldId="335"/>
            <ac:cxnSpMk id="14" creationId="{1956DC37-210A-42A9-8024-9381E5E1DDC8}"/>
          </ac:cxnSpMkLst>
        </pc:cxnChg>
        <pc:cxnChg chg="mod">
          <ac:chgData name="" userId="24dc9b5c289ba3be" providerId="LiveId" clId="{3F84F1BF-3B1A-4C1B-BB80-D74104132F11}" dt="2020-10-05T21:00:29.455" v="6664" actId="1076"/>
          <ac:cxnSpMkLst>
            <pc:docMk/>
            <pc:sldMk cId="1528636190" sldId="335"/>
            <ac:cxnSpMk id="22" creationId="{8B6CDC7A-E645-43A7-ACE9-8363500DD7B1}"/>
          </ac:cxnSpMkLst>
        </pc:cxnChg>
        <pc:cxnChg chg="del">
          <ac:chgData name="" userId="24dc9b5c289ba3be" providerId="LiveId" clId="{3F84F1BF-3B1A-4C1B-BB80-D74104132F11}" dt="2020-10-05T22:49:29.703" v="10329" actId="478"/>
          <ac:cxnSpMkLst>
            <pc:docMk/>
            <pc:sldMk cId="1528636190" sldId="335"/>
            <ac:cxnSpMk id="24" creationId="{650901FC-51B1-41B6-8660-01C55465D050}"/>
          </ac:cxnSpMkLst>
        </pc:cxnChg>
        <pc:cxnChg chg="del">
          <ac:chgData name="" userId="24dc9b5c289ba3be" providerId="LiveId" clId="{3F84F1BF-3B1A-4C1B-BB80-D74104132F11}" dt="2020-10-05T22:49:29.703" v="10329" actId="478"/>
          <ac:cxnSpMkLst>
            <pc:docMk/>
            <pc:sldMk cId="1528636190" sldId="335"/>
            <ac:cxnSpMk id="25" creationId="{FA6292FB-920D-4FBF-A009-6C21683E93CF}"/>
          </ac:cxnSpMkLst>
        </pc:cxnChg>
        <pc:cxnChg chg="add">
          <ac:chgData name="" userId="24dc9b5c289ba3be" providerId="LiveId" clId="{3F84F1BF-3B1A-4C1B-BB80-D74104132F11}" dt="2020-10-06T01:23:31.429" v="12136"/>
          <ac:cxnSpMkLst>
            <pc:docMk/>
            <pc:sldMk cId="1528636190" sldId="335"/>
            <ac:cxnSpMk id="44" creationId="{033F40A1-5F6D-47F2-8958-BE4AF468B4ED}"/>
          </ac:cxnSpMkLst>
        </pc:cxnChg>
        <pc:cxnChg chg="add">
          <ac:chgData name="" userId="24dc9b5c289ba3be" providerId="LiveId" clId="{3F84F1BF-3B1A-4C1B-BB80-D74104132F11}" dt="2020-10-06T01:23:31.429" v="12136"/>
          <ac:cxnSpMkLst>
            <pc:docMk/>
            <pc:sldMk cId="1528636190" sldId="335"/>
            <ac:cxnSpMk id="45" creationId="{9C26324A-A6FB-4D3F-B342-A3DEF3CAD3F6}"/>
          </ac:cxnSpMkLst>
        </pc:cxnChg>
        <pc:cxnChg chg="add">
          <ac:chgData name="" userId="24dc9b5c289ba3be" providerId="LiveId" clId="{3F84F1BF-3B1A-4C1B-BB80-D74104132F11}" dt="2020-10-06T01:23:44.603" v="12137"/>
          <ac:cxnSpMkLst>
            <pc:docMk/>
            <pc:sldMk cId="1528636190" sldId="335"/>
            <ac:cxnSpMk id="47" creationId="{6F2FEF15-CB74-4746-A041-800327165710}"/>
          </ac:cxnSpMkLst>
        </pc:cxnChg>
      </pc:sldChg>
      <pc:sldChg chg="addSp delSp modSp add ord">
        <pc:chgData name="" userId="24dc9b5c289ba3be" providerId="LiveId" clId="{3F84F1BF-3B1A-4C1B-BB80-D74104132F11}" dt="2020-10-07T15:35:55.494" v="15995" actId="208"/>
        <pc:sldMkLst>
          <pc:docMk/>
          <pc:sldMk cId="1431445720" sldId="337"/>
        </pc:sldMkLst>
        <pc:spChg chg="del">
          <ac:chgData name="" userId="24dc9b5c289ba3be" providerId="LiveId" clId="{3F84F1BF-3B1A-4C1B-BB80-D74104132F11}" dt="2020-10-05T21:01:47.286" v="6708" actId="478"/>
          <ac:spMkLst>
            <pc:docMk/>
            <pc:sldMk cId="1431445720" sldId="337"/>
            <ac:spMk id="10" creationId="{E119BEC7-740D-4B3A-BEA2-084E30AA279F}"/>
          </ac:spMkLst>
        </pc:spChg>
        <pc:spChg chg="del">
          <ac:chgData name="" userId="24dc9b5c289ba3be" providerId="LiveId" clId="{3F84F1BF-3B1A-4C1B-BB80-D74104132F11}" dt="2020-10-05T21:01:28.811" v="6704" actId="478"/>
          <ac:spMkLst>
            <pc:docMk/>
            <pc:sldMk cId="1431445720" sldId="337"/>
            <ac:spMk id="11" creationId="{BD0F0EDD-7D32-4F60-B3CD-ACD477178FB1}"/>
          </ac:spMkLst>
        </pc:spChg>
        <pc:spChg chg="mod">
          <ac:chgData name="" userId="24dc9b5c289ba3be" providerId="LiveId" clId="{3F84F1BF-3B1A-4C1B-BB80-D74104132F11}" dt="2020-10-07T15:35:55.494" v="15995" actId="208"/>
          <ac:spMkLst>
            <pc:docMk/>
            <pc:sldMk cId="1431445720" sldId="337"/>
            <ac:spMk id="12" creationId="{A7099FDF-811E-42B5-8517-36BC685996CC}"/>
          </ac:spMkLst>
        </pc:spChg>
        <pc:spChg chg="del">
          <ac:chgData name="" userId="24dc9b5c289ba3be" providerId="LiveId" clId="{3F84F1BF-3B1A-4C1B-BB80-D74104132F11}" dt="2020-10-05T21:01:47.286" v="6708" actId="478"/>
          <ac:spMkLst>
            <pc:docMk/>
            <pc:sldMk cId="1431445720" sldId="337"/>
            <ac:spMk id="13" creationId="{CEB26215-C926-4B50-943C-0BC7C0D9B23A}"/>
          </ac:spMkLst>
        </pc:spChg>
        <pc:spChg chg="del">
          <ac:chgData name="" userId="24dc9b5c289ba3be" providerId="LiveId" clId="{3F84F1BF-3B1A-4C1B-BB80-D74104132F11}" dt="2020-10-05T21:01:47.286" v="6708" actId="478"/>
          <ac:spMkLst>
            <pc:docMk/>
            <pc:sldMk cId="1431445720" sldId="337"/>
            <ac:spMk id="17" creationId="{171BA448-2C56-4B3C-BB43-588ABB90070E}"/>
          </ac:spMkLst>
        </pc:spChg>
        <pc:spChg chg="del">
          <ac:chgData name="" userId="24dc9b5c289ba3be" providerId="LiveId" clId="{3F84F1BF-3B1A-4C1B-BB80-D74104132F11}" dt="2020-10-05T21:01:33.538" v="6705" actId="478"/>
          <ac:spMkLst>
            <pc:docMk/>
            <pc:sldMk cId="1431445720" sldId="337"/>
            <ac:spMk id="18" creationId="{57452767-30CE-4DDC-BC87-987DBFC9D61B}"/>
          </ac:spMkLst>
        </pc:spChg>
        <pc:spChg chg="del">
          <ac:chgData name="" userId="24dc9b5c289ba3be" providerId="LiveId" clId="{3F84F1BF-3B1A-4C1B-BB80-D74104132F11}" dt="2020-10-05T21:01:28.811" v="6704" actId="478"/>
          <ac:spMkLst>
            <pc:docMk/>
            <pc:sldMk cId="1431445720" sldId="337"/>
            <ac:spMk id="19" creationId="{00977934-CC4D-45AA-99CE-95E087675D8B}"/>
          </ac:spMkLst>
        </pc:spChg>
        <pc:spChg chg="del">
          <ac:chgData name="" userId="24dc9b5c289ba3be" providerId="LiveId" clId="{3F84F1BF-3B1A-4C1B-BB80-D74104132F11}" dt="2020-10-05T21:01:28.811" v="6704" actId="478"/>
          <ac:spMkLst>
            <pc:docMk/>
            <pc:sldMk cId="1431445720" sldId="337"/>
            <ac:spMk id="20" creationId="{CDC452CE-46C9-4155-88C5-32446038372F}"/>
          </ac:spMkLst>
        </pc:spChg>
        <pc:spChg chg="del">
          <ac:chgData name="" userId="24dc9b5c289ba3be" providerId="LiveId" clId="{3F84F1BF-3B1A-4C1B-BB80-D74104132F11}" dt="2020-10-05T21:01:28.811" v="6704" actId="478"/>
          <ac:spMkLst>
            <pc:docMk/>
            <pc:sldMk cId="1431445720" sldId="337"/>
            <ac:spMk id="21" creationId="{8C79830A-B3D1-4CEB-B8FB-A56EFD43B94A}"/>
          </ac:spMkLst>
        </pc:spChg>
        <pc:spChg chg="del">
          <ac:chgData name="" userId="24dc9b5c289ba3be" providerId="LiveId" clId="{3F84F1BF-3B1A-4C1B-BB80-D74104132F11}" dt="2020-10-05T21:01:47.286" v="6708" actId="478"/>
          <ac:spMkLst>
            <pc:docMk/>
            <pc:sldMk cId="1431445720" sldId="337"/>
            <ac:spMk id="23" creationId="{47DBF668-6553-4BE6-B3A1-307089789EC5}"/>
          </ac:spMkLst>
        </pc:spChg>
        <pc:spChg chg="del">
          <ac:chgData name="" userId="24dc9b5c289ba3be" providerId="LiveId" clId="{3F84F1BF-3B1A-4C1B-BB80-D74104132F11}" dt="2020-10-05T21:01:28.811" v="6704" actId="478"/>
          <ac:spMkLst>
            <pc:docMk/>
            <pc:sldMk cId="1431445720" sldId="337"/>
            <ac:spMk id="33" creationId="{03CB4559-9718-49FA-B916-FCA5F549694B}"/>
          </ac:spMkLst>
        </pc:spChg>
        <pc:spChg chg="del">
          <ac:chgData name="" userId="24dc9b5c289ba3be" providerId="LiveId" clId="{3F84F1BF-3B1A-4C1B-BB80-D74104132F11}" dt="2020-10-05T21:01:28.811" v="6704" actId="478"/>
          <ac:spMkLst>
            <pc:docMk/>
            <pc:sldMk cId="1431445720" sldId="337"/>
            <ac:spMk id="34" creationId="{E4271B78-5E20-422B-BE1A-70D3923EFDCE}"/>
          </ac:spMkLst>
        </pc:spChg>
        <pc:spChg chg="del">
          <ac:chgData name="" userId="24dc9b5c289ba3be" providerId="LiveId" clId="{3F84F1BF-3B1A-4C1B-BB80-D74104132F11}" dt="2020-10-05T21:01:28.811" v="6704" actId="478"/>
          <ac:spMkLst>
            <pc:docMk/>
            <pc:sldMk cId="1431445720" sldId="337"/>
            <ac:spMk id="36" creationId="{017BA6BC-EAFF-4F56-AAAD-9BAD87D086D3}"/>
          </ac:spMkLst>
        </pc:spChg>
        <pc:spChg chg="del">
          <ac:chgData name="" userId="24dc9b5c289ba3be" providerId="LiveId" clId="{3F84F1BF-3B1A-4C1B-BB80-D74104132F11}" dt="2020-10-05T21:01:28.811" v="6704" actId="478"/>
          <ac:spMkLst>
            <pc:docMk/>
            <pc:sldMk cId="1431445720" sldId="337"/>
            <ac:spMk id="37" creationId="{12C64078-F9ED-443C-8CFB-B87296BB552A}"/>
          </ac:spMkLst>
        </pc:spChg>
        <pc:spChg chg="del">
          <ac:chgData name="" userId="24dc9b5c289ba3be" providerId="LiveId" clId="{3F84F1BF-3B1A-4C1B-BB80-D74104132F11}" dt="2020-10-05T21:01:47.286" v="6708" actId="478"/>
          <ac:spMkLst>
            <pc:docMk/>
            <pc:sldMk cId="1431445720" sldId="337"/>
            <ac:spMk id="38" creationId="{9F6B253F-DF73-4D9E-A228-7CCE17CA4336}"/>
          </ac:spMkLst>
        </pc:spChg>
        <pc:spChg chg="add del">
          <ac:chgData name="" userId="24dc9b5c289ba3be" providerId="LiveId" clId="{3F84F1BF-3B1A-4C1B-BB80-D74104132F11}" dt="2020-10-05T21:02:29.012" v="6714" actId="478"/>
          <ac:spMkLst>
            <pc:docMk/>
            <pc:sldMk cId="1431445720" sldId="337"/>
            <ac:spMk id="40" creationId="{70E4ADFF-B1F3-41DA-ACF6-6C713E241273}"/>
          </ac:spMkLst>
        </pc:spChg>
        <pc:spChg chg="add del">
          <ac:chgData name="" userId="24dc9b5c289ba3be" providerId="LiveId" clId="{3F84F1BF-3B1A-4C1B-BB80-D74104132F11}" dt="2020-10-05T21:02:26.828" v="6713" actId="478"/>
          <ac:spMkLst>
            <pc:docMk/>
            <pc:sldMk cId="1431445720" sldId="337"/>
            <ac:spMk id="41" creationId="{5AB5C411-3A0F-4BCE-BA7D-45F5ED9753EA}"/>
          </ac:spMkLst>
        </pc:spChg>
        <pc:cxnChg chg="del">
          <ac:chgData name="" userId="24dc9b5c289ba3be" providerId="LiveId" clId="{3F84F1BF-3B1A-4C1B-BB80-D74104132F11}" dt="2020-10-05T21:01:47.286" v="6708" actId="478"/>
          <ac:cxnSpMkLst>
            <pc:docMk/>
            <pc:sldMk cId="1431445720" sldId="337"/>
            <ac:cxnSpMk id="14" creationId="{1956DC37-210A-42A9-8024-9381E5E1DDC8}"/>
          </ac:cxnSpMkLst>
        </pc:cxnChg>
        <pc:cxnChg chg="del">
          <ac:chgData name="" userId="24dc9b5c289ba3be" providerId="LiveId" clId="{3F84F1BF-3B1A-4C1B-BB80-D74104132F11}" dt="2020-10-05T21:01:35.486" v="6706" actId="478"/>
          <ac:cxnSpMkLst>
            <pc:docMk/>
            <pc:sldMk cId="1431445720" sldId="337"/>
            <ac:cxnSpMk id="22" creationId="{8B6CDC7A-E645-43A7-ACE9-8363500DD7B1}"/>
          </ac:cxnSpMkLst>
        </pc:cxnChg>
        <pc:cxnChg chg="del">
          <ac:chgData name="" userId="24dc9b5c289ba3be" providerId="LiveId" clId="{3F84F1BF-3B1A-4C1B-BB80-D74104132F11}" dt="2020-10-05T21:01:47.286" v="6708" actId="478"/>
          <ac:cxnSpMkLst>
            <pc:docMk/>
            <pc:sldMk cId="1431445720" sldId="337"/>
            <ac:cxnSpMk id="24" creationId="{650901FC-51B1-41B6-8660-01C55465D050}"/>
          </ac:cxnSpMkLst>
        </pc:cxnChg>
        <pc:cxnChg chg="del">
          <ac:chgData name="" userId="24dc9b5c289ba3be" providerId="LiveId" clId="{3F84F1BF-3B1A-4C1B-BB80-D74104132F11}" dt="2020-10-05T21:01:47.286" v="6708" actId="478"/>
          <ac:cxnSpMkLst>
            <pc:docMk/>
            <pc:sldMk cId="1431445720" sldId="337"/>
            <ac:cxnSpMk id="25" creationId="{FA6292FB-920D-4FBF-A009-6C21683E93CF}"/>
          </ac:cxnSpMkLst>
        </pc:cxnChg>
        <pc:cxnChg chg="del">
          <ac:chgData name="" userId="24dc9b5c289ba3be" providerId="LiveId" clId="{3F84F1BF-3B1A-4C1B-BB80-D74104132F11}" dt="2020-10-05T21:01:28.811" v="6704" actId="478"/>
          <ac:cxnSpMkLst>
            <pc:docMk/>
            <pc:sldMk cId="1431445720" sldId="337"/>
            <ac:cxnSpMk id="29" creationId="{B8E520B1-2703-4403-AADE-718F2193DA33}"/>
          </ac:cxnSpMkLst>
        </pc:cxnChg>
        <pc:cxnChg chg="del">
          <ac:chgData name="" userId="24dc9b5c289ba3be" providerId="LiveId" clId="{3F84F1BF-3B1A-4C1B-BB80-D74104132F11}" dt="2020-10-05T21:01:28.811" v="6704" actId="478"/>
          <ac:cxnSpMkLst>
            <pc:docMk/>
            <pc:sldMk cId="1431445720" sldId="337"/>
            <ac:cxnSpMk id="30" creationId="{74BDBCD4-B1C4-42F1-9D9B-290CD4F7B32D}"/>
          </ac:cxnSpMkLst>
        </pc:cxnChg>
        <pc:cxnChg chg="del">
          <ac:chgData name="" userId="24dc9b5c289ba3be" providerId="LiveId" clId="{3F84F1BF-3B1A-4C1B-BB80-D74104132F11}" dt="2020-10-05T21:01:28.811" v="6704" actId="478"/>
          <ac:cxnSpMkLst>
            <pc:docMk/>
            <pc:sldMk cId="1431445720" sldId="337"/>
            <ac:cxnSpMk id="31" creationId="{C25EADF1-0F4F-46BB-AF35-A140842F0D71}"/>
          </ac:cxnSpMkLst>
        </pc:cxnChg>
        <pc:cxnChg chg="del">
          <ac:chgData name="" userId="24dc9b5c289ba3be" providerId="LiveId" clId="{3F84F1BF-3B1A-4C1B-BB80-D74104132F11}" dt="2020-10-05T21:01:28.811" v="6704" actId="478"/>
          <ac:cxnSpMkLst>
            <pc:docMk/>
            <pc:sldMk cId="1431445720" sldId="337"/>
            <ac:cxnSpMk id="32" creationId="{AF4DCFB7-9B15-48D3-9273-F52CBB01DE74}"/>
          </ac:cxnSpMkLst>
        </pc:cxnChg>
        <pc:cxnChg chg="add del">
          <ac:chgData name="" userId="24dc9b5c289ba3be" providerId="LiveId" clId="{3F84F1BF-3B1A-4C1B-BB80-D74104132F11}" dt="2020-10-05T21:02:29.012" v="6714" actId="478"/>
          <ac:cxnSpMkLst>
            <pc:docMk/>
            <pc:sldMk cId="1431445720" sldId="337"/>
            <ac:cxnSpMk id="39" creationId="{0D19A5A4-CDF4-4E9A-B68B-015D46D7C9D7}"/>
          </ac:cxnSpMkLst>
        </pc:cxnChg>
        <pc:cxnChg chg="add del">
          <ac:chgData name="" userId="24dc9b5c289ba3be" providerId="LiveId" clId="{3F84F1BF-3B1A-4C1B-BB80-D74104132F11}" dt="2020-10-05T21:02:26.828" v="6713" actId="478"/>
          <ac:cxnSpMkLst>
            <pc:docMk/>
            <pc:sldMk cId="1431445720" sldId="337"/>
            <ac:cxnSpMk id="42" creationId="{5D7B0682-7AF2-4B53-A40A-0E1CC1ABB6AC}"/>
          </ac:cxnSpMkLst>
        </pc:cxnChg>
      </pc:sldChg>
      <pc:sldChg chg="modSp add addCm delCm">
        <pc:chgData name="" userId="24dc9b5c289ba3be" providerId="LiveId" clId="{3F84F1BF-3B1A-4C1B-BB80-D74104132F11}" dt="2020-10-06T22:30:55.745" v="15263" actId="208"/>
        <pc:sldMkLst>
          <pc:docMk/>
          <pc:sldMk cId="2524732590" sldId="338"/>
        </pc:sldMkLst>
        <pc:spChg chg="mod">
          <ac:chgData name="" userId="24dc9b5c289ba3be" providerId="LiveId" clId="{3F84F1BF-3B1A-4C1B-BB80-D74104132F11}" dt="2020-10-06T22:30:44.438" v="15259" actId="208"/>
          <ac:spMkLst>
            <pc:docMk/>
            <pc:sldMk cId="2524732590" sldId="338"/>
            <ac:spMk id="12" creationId="{A7099FDF-811E-42B5-8517-36BC685996CC}"/>
          </ac:spMkLst>
        </pc:spChg>
        <pc:spChg chg="mod">
          <ac:chgData name="" userId="24dc9b5c289ba3be" providerId="LiveId" clId="{3F84F1BF-3B1A-4C1B-BB80-D74104132F11}" dt="2020-10-06T22:30:51.688" v="15261" actId="208"/>
          <ac:spMkLst>
            <pc:docMk/>
            <pc:sldMk cId="2524732590" sldId="338"/>
            <ac:spMk id="13" creationId="{CEB26215-C926-4B50-943C-0BC7C0D9B23A}"/>
          </ac:spMkLst>
        </pc:spChg>
        <pc:spChg chg="mod">
          <ac:chgData name="" userId="24dc9b5c289ba3be" providerId="LiveId" clId="{3F84F1BF-3B1A-4C1B-BB80-D74104132F11}" dt="2020-10-06T22:30:55.745" v="15263" actId="208"/>
          <ac:spMkLst>
            <pc:docMk/>
            <pc:sldMk cId="2524732590" sldId="338"/>
            <ac:spMk id="17" creationId="{171BA448-2C56-4B3C-BB43-588ABB90070E}"/>
          </ac:spMkLst>
        </pc:spChg>
      </pc:sldChg>
      <pc:sldChg chg="modSp add ord">
        <pc:chgData name="" userId="24dc9b5c289ba3be" providerId="LiveId" clId="{3F84F1BF-3B1A-4C1B-BB80-D74104132F11}" dt="2020-10-06T22:52:42.803" v="15476" actId="208"/>
        <pc:sldMkLst>
          <pc:docMk/>
          <pc:sldMk cId="1353878306" sldId="339"/>
        </pc:sldMkLst>
        <pc:spChg chg="mod">
          <ac:chgData name="" userId="24dc9b5c289ba3be" providerId="LiveId" clId="{3F84F1BF-3B1A-4C1B-BB80-D74104132F11}" dt="2020-10-06T22:52:42.803" v="15476" actId="208"/>
          <ac:spMkLst>
            <pc:docMk/>
            <pc:sldMk cId="1353878306" sldId="339"/>
            <ac:spMk id="12" creationId="{A7099FDF-811E-42B5-8517-36BC685996CC}"/>
          </ac:spMkLst>
        </pc:spChg>
      </pc:sldChg>
      <pc:sldChg chg="modSp add setBg modAnim">
        <pc:chgData name="" userId="24dc9b5c289ba3be" providerId="LiveId" clId="{3F84F1BF-3B1A-4C1B-BB80-D74104132F11}" dt="2020-10-06T22:31:30.251" v="15267"/>
        <pc:sldMkLst>
          <pc:docMk/>
          <pc:sldMk cId="2349023050" sldId="340"/>
        </pc:sldMkLst>
        <pc:spChg chg="mod">
          <ac:chgData name="" userId="24dc9b5c289ba3be" providerId="LiveId" clId="{3F84F1BF-3B1A-4C1B-BB80-D74104132F11}" dt="2020-10-05T21:03:34.979" v="6762" actId="20577"/>
          <ac:spMkLst>
            <pc:docMk/>
            <pc:sldMk cId="2349023050" sldId="340"/>
            <ac:spMk id="2" creationId="{D1369C20-E298-4C9A-8DD5-78F59D6BAB72}"/>
          </ac:spMkLst>
        </pc:spChg>
        <pc:spChg chg="mod">
          <ac:chgData name="" userId="24dc9b5c289ba3be" providerId="LiveId" clId="{3F84F1BF-3B1A-4C1B-BB80-D74104132F11}" dt="2020-10-06T18:37:54.386" v="13774" actId="114"/>
          <ac:spMkLst>
            <pc:docMk/>
            <pc:sldMk cId="2349023050" sldId="340"/>
            <ac:spMk id="5" creationId="{C54E6D38-337E-4024-8049-9E97E56315B7}"/>
          </ac:spMkLst>
        </pc:spChg>
      </pc:sldChg>
      <pc:sldChg chg="modSp add setBg">
        <pc:chgData name="" userId="24dc9b5c289ba3be" providerId="LiveId" clId="{3F84F1BF-3B1A-4C1B-BB80-D74104132F11}" dt="2020-10-06T22:31:24.547" v="15266"/>
        <pc:sldMkLst>
          <pc:docMk/>
          <pc:sldMk cId="921099702" sldId="341"/>
        </pc:sldMkLst>
        <pc:spChg chg="mod">
          <ac:chgData name="" userId="24dc9b5c289ba3be" providerId="LiveId" clId="{3F84F1BF-3B1A-4C1B-BB80-D74104132F11}" dt="2020-10-05T21:06:53.149" v="7032" actId="113"/>
          <ac:spMkLst>
            <pc:docMk/>
            <pc:sldMk cId="921099702" sldId="341"/>
            <ac:spMk id="5" creationId="{C54E6D38-337E-4024-8049-9E97E56315B7}"/>
          </ac:spMkLst>
        </pc:spChg>
      </pc:sldChg>
      <pc:sldChg chg="addSp delSp modSp add ord delAnim modAnim">
        <pc:chgData name="" userId="24dc9b5c289ba3be" providerId="LiveId" clId="{3F84F1BF-3B1A-4C1B-BB80-D74104132F11}" dt="2020-10-06T22:48:33.907" v="15469" actId="2062"/>
        <pc:sldMkLst>
          <pc:docMk/>
          <pc:sldMk cId="226792330" sldId="342"/>
        </pc:sldMkLst>
        <pc:spChg chg="del mod">
          <ac:chgData name="" userId="24dc9b5c289ba3be" providerId="LiveId" clId="{3F84F1BF-3B1A-4C1B-BB80-D74104132F11}" dt="2020-10-06T22:43:51.563" v="15415" actId="478"/>
          <ac:spMkLst>
            <pc:docMk/>
            <pc:sldMk cId="226792330" sldId="342"/>
            <ac:spMk id="5" creationId="{2BDC54C9-2BC1-404B-B647-5F3ECF074B7F}"/>
          </ac:spMkLst>
        </pc:spChg>
        <pc:graphicFrameChg chg="add mod modGraphic">
          <ac:chgData name="" userId="24dc9b5c289ba3be" providerId="LiveId" clId="{3F84F1BF-3B1A-4C1B-BB80-D74104132F11}" dt="2020-10-06T22:48:33.907" v="15469" actId="2062"/>
          <ac:graphicFrameMkLst>
            <pc:docMk/>
            <pc:sldMk cId="226792330" sldId="342"/>
            <ac:graphicFrameMk id="3" creationId="{E0FF04DB-2ED8-414D-9E2B-AA059C53BD5C}"/>
          </ac:graphicFrameMkLst>
        </pc:graphicFrameChg>
      </pc:sldChg>
      <pc:sldChg chg="addSp delSp modSp add ord modAnim">
        <pc:chgData name="" userId="24dc9b5c289ba3be" providerId="LiveId" clId="{3F84F1BF-3B1A-4C1B-BB80-D74104132F11}" dt="2020-10-06T18:47:06.656" v="13907" actId="20577"/>
        <pc:sldMkLst>
          <pc:docMk/>
          <pc:sldMk cId="2088627328" sldId="343"/>
        </pc:sldMkLst>
        <pc:spChg chg="mod">
          <ac:chgData name="" userId="24dc9b5c289ba3be" providerId="LiveId" clId="{3F84F1BF-3B1A-4C1B-BB80-D74104132F11}" dt="2020-10-06T18:07:02.832" v="13201" actId="20577"/>
          <ac:spMkLst>
            <pc:docMk/>
            <pc:sldMk cId="2088627328" sldId="343"/>
            <ac:spMk id="2" creationId="{D1369C20-E298-4C9A-8DD5-78F59D6BAB72}"/>
          </ac:spMkLst>
        </pc:spChg>
        <pc:spChg chg="add mod">
          <ac:chgData name="" userId="24dc9b5c289ba3be" providerId="LiveId" clId="{3F84F1BF-3B1A-4C1B-BB80-D74104132F11}" dt="2020-10-06T18:33:14.193" v="13713" actId="207"/>
          <ac:spMkLst>
            <pc:docMk/>
            <pc:sldMk cId="2088627328" sldId="343"/>
            <ac:spMk id="3" creationId="{6509D7C5-DF67-4402-A3C2-4EBC55D0605A}"/>
          </ac:spMkLst>
        </pc:spChg>
        <pc:spChg chg="mod">
          <ac:chgData name="" userId="24dc9b5c289ba3be" providerId="LiveId" clId="{3F84F1BF-3B1A-4C1B-BB80-D74104132F11}" dt="2020-10-06T18:47:06.656" v="13907" actId="20577"/>
          <ac:spMkLst>
            <pc:docMk/>
            <pc:sldMk cId="2088627328" sldId="343"/>
            <ac:spMk id="5" creationId="{2BDC54C9-2BC1-404B-B647-5F3ECF074B7F}"/>
          </ac:spMkLst>
        </pc:spChg>
        <pc:graphicFrameChg chg="del">
          <ac:chgData name="" userId="24dc9b5c289ba3be" providerId="LiveId" clId="{3F84F1BF-3B1A-4C1B-BB80-D74104132F11}" dt="2020-10-05T22:47:24.352" v="10224" actId="478"/>
          <ac:graphicFrameMkLst>
            <pc:docMk/>
            <pc:sldMk cId="2088627328" sldId="343"/>
            <ac:graphicFrameMk id="3" creationId="{E0FF04DB-2ED8-414D-9E2B-AA059C53BD5C}"/>
          </ac:graphicFrameMkLst>
        </pc:graphicFrameChg>
      </pc:sldChg>
      <pc:sldChg chg="modSp add setBg modAnim">
        <pc:chgData name="" userId="24dc9b5c289ba3be" providerId="LiveId" clId="{3F84F1BF-3B1A-4C1B-BB80-D74104132F11}" dt="2020-10-06T19:00:10.644" v="14081" actId="20577"/>
        <pc:sldMkLst>
          <pc:docMk/>
          <pc:sldMk cId="2452602088" sldId="344"/>
        </pc:sldMkLst>
        <pc:spChg chg="mod">
          <ac:chgData name="" userId="24dc9b5c289ba3be" providerId="LiveId" clId="{3F84F1BF-3B1A-4C1B-BB80-D74104132F11}" dt="2020-10-06T01:49:42.895" v="12777" actId="207"/>
          <ac:spMkLst>
            <pc:docMk/>
            <pc:sldMk cId="2452602088" sldId="344"/>
            <ac:spMk id="2" creationId="{D1369C20-E298-4C9A-8DD5-78F59D6BAB72}"/>
          </ac:spMkLst>
        </pc:spChg>
        <pc:spChg chg="mod">
          <ac:chgData name="" userId="24dc9b5c289ba3be" providerId="LiveId" clId="{3F84F1BF-3B1A-4C1B-BB80-D74104132F11}" dt="2020-10-06T19:00:10.644" v="14081" actId="20577"/>
          <ac:spMkLst>
            <pc:docMk/>
            <pc:sldMk cId="2452602088" sldId="344"/>
            <ac:spMk id="5" creationId="{2BDC54C9-2BC1-404B-B647-5F3ECF074B7F}"/>
          </ac:spMkLst>
        </pc:spChg>
      </pc:sldChg>
      <pc:sldChg chg="addSp modSp add ord setBg modAnim">
        <pc:chgData name="" userId="24dc9b5c289ba3be" providerId="LiveId" clId="{3F84F1BF-3B1A-4C1B-BB80-D74104132F11}" dt="2020-10-06T22:49:26.874" v="15472" actId="114"/>
        <pc:sldMkLst>
          <pc:docMk/>
          <pc:sldMk cId="723779876" sldId="345"/>
        </pc:sldMkLst>
        <pc:spChg chg="mod">
          <ac:chgData name="" userId="24dc9b5c289ba3be" providerId="LiveId" clId="{3F84F1BF-3B1A-4C1B-BB80-D74104132F11}" dt="2020-10-06T01:15:07.731" v="11774" actId="20577"/>
          <ac:spMkLst>
            <pc:docMk/>
            <pc:sldMk cId="723779876" sldId="345"/>
            <ac:spMk id="2" creationId="{D1369C20-E298-4C9A-8DD5-78F59D6BAB72}"/>
          </ac:spMkLst>
        </pc:spChg>
        <pc:spChg chg="add mod">
          <ac:chgData name="" userId="24dc9b5c289ba3be" providerId="LiveId" clId="{3F84F1BF-3B1A-4C1B-BB80-D74104132F11}" dt="2020-10-06T19:23:16.878" v="14733" actId="1076"/>
          <ac:spMkLst>
            <pc:docMk/>
            <pc:sldMk cId="723779876" sldId="345"/>
            <ac:spMk id="3" creationId="{2107042B-3EAA-4A61-B53B-7BD523B8208F}"/>
          </ac:spMkLst>
        </pc:spChg>
        <pc:spChg chg="mod">
          <ac:chgData name="" userId="24dc9b5c289ba3be" providerId="LiveId" clId="{3F84F1BF-3B1A-4C1B-BB80-D74104132F11}" dt="2020-10-06T22:49:26.874" v="15472" actId="114"/>
          <ac:spMkLst>
            <pc:docMk/>
            <pc:sldMk cId="723779876" sldId="345"/>
            <ac:spMk id="5" creationId="{2BDC54C9-2BC1-404B-B647-5F3ECF074B7F}"/>
          </ac:spMkLst>
        </pc:spChg>
        <pc:spChg chg="add mod">
          <ac:chgData name="" userId="24dc9b5c289ba3be" providerId="LiveId" clId="{3F84F1BF-3B1A-4C1B-BB80-D74104132F11}" dt="2020-10-06T19:24:01.256" v="14749" actId="1076"/>
          <ac:spMkLst>
            <pc:docMk/>
            <pc:sldMk cId="723779876" sldId="345"/>
            <ac:spMk id="6" creationId="{E51BADA6-A9F5-4435-92B9-75C20F98F2DB}"/>
          </ac:spMkLst>
        </pc:spChg>
      </pc:sldChg>
      <pc:sldChg chg="add del">
        <pc:chgData name="" userId="24dc9b5c289ba3be" providerId="LiveId" clId="{3F84F1BF-3B1A-4C1B-BB80-D74104132F11}" dt="2020-10-06T01:11:48.335" v="11559" actId="2696"/>
        <pc:sldMkLst>
          <pc:docMk/>
          <pc:sldMk cId="2105180118" sldId="346"/>
        </pc:sldMkLst>
      </pc:sldChg>
      <pc:sldChg chg="addSp delSp modSp add setBg modAnim">
        <pc:chgData name="" userId="24dc9b5c289ba3be" providerId="LiveId" clId="{3F84F1BF-3B1A-4C1B-BB80-D74104132F11}" dt="2020-10-06T22:30:14.641" v="15257"/>
        <pc:sldMkLst>
          <pc:docMk/>
          <pc:sldMk cId="2609696352" sldId="346"/>
        </pc:sldMkLst>
        <pc:spChg chg="mod">
          <ac:chgData name="" userId="24dc9b5c289ba3be" providerId="LiveId" clId="{3F84F1BF-3B1A-4C1B-BB80-D74104132F11}" dt="2020-10-06T01:50:06.827" v="12778" actId="207"/>
          <ac:spMkLst>
            <pc:docMk/>
            <pc:sldMk cId="2609696352" sldId="346"/>
            <ac:spMk id="2" creationId="{D1369C20-E298-4C9A-8DD5-78F59D6BAB72}"/>
          </ac:spMkLst>
        </pc:spChg>
        <pc:spChg chg="mod">
          <ac:chgData name="" userId="24dc9b5c289ba3be" providerId="LiveId" clId="{3F84F1BF-3B1A-4C1B-BB80-D74104132F11}" dt="2020-10-06T01:52:32.713" v="12788" actId="20577"/>
          <ac:spMkLst>
            <pc:docMk/>
            <pc:sldMk cId="2609696352" sldId="346"/>
            <ac:spMk id="5" creationId="{2BDC54C9-2BC1-404B-B647-5F3ECF074B7F}"/>
          </ac:spMkLst>
        </pc:spChg>
        <pc:spChg chg="add mod">
          <ac:chgData name="" userId="24dc9b5c289ba3be" providerId="LiveId" clId="{3F84F1BF-3B1A-4C1B-BB80-D74104132F11}" dt="2020-10-06T19:04:25.193" v="14243" actId="20577"/>
          <ac:spMkLst>
            <pc:docMk/>
            <pc:sldMk cId="2609696352" sldId="346"/>
            <ac:spMk id="8" creationId="{ACF8B875-5E0F-4511-9B32-3993D7282F18}"/>
          </ac:spMkLst>
        </pc:spChg>
        <pc:graphicFrameChg chg="add del mod">
          <ac:chgData name="" userId="24dc9b5c289ba3be" providerId="LiveId" clId="{3F84F1BF-3B1A-4C1B-BB80-D74104132F11}" dt="2020-10-06T01:54:49.823" v="12801" actId="478"/>
          <ac:graphicFrameMkLst>
            <pc:docMk/>
            <pc:sldMk cId="2609696352" sldId="346"/>
            <ac:graphicFrameMk id="3" creationId="{4F6C0AAD-1747-4E15-B5FB-335E5468F14C}"/>
          </ac:graphicFrameMkLst>
        </pc:graphicFrameChg>
        <pc:graphicFrameChg chg="add del mod">
          <ac:chgData name="" userId="24dc9b5c289ba3be" providerId="LiveId" clId="{3F84F1BF-3B1A-4C1B-BB80-D74104132F11}" dt="2020-10-06T01:54:40.584" v="12800"/>
          <ac:graphicFrameMkLst>
            <pc:docMk/>
            <pc:sldMk cId="2609696352" sldId="346"/>
            <ac:graphicFrameMk id="4" creationId="{F2D195A3-30AB-424B-82F7-D9FCDBCE3246}"/>
          </ac:graphicFrameMkLst>
        </pc:graphicFrameChg>
        <pc:graphicFrameChg chg="add del mod">
          <ac:chgData name="" userId="24dc9b5c289ba3be" providerId="LiveId" clId="{3F84F1BF-3B1A-4C1B-BB80-D74104132F11}" dt="2020-10-06T01:55:00.034" v="12803" actId="3680"/>
          <ac:graphicFrameMkLst>
            <pc:docMk/>
            <pc:sldMk cId="2609696352" sldId="346"/>
            <ac:graphicFrameMk id="6" creationId="{0C2AD99C-DF85-4602-BC9C-2547150D980F}"/>
          </ac:graphicFrameMkLst>
        </pc:graphicFrameChg>
        <pc:graphicFrameChg chg="add mod modGraphic">
          <ac:chgData name="" userId="24dc9b5c289ba3be" providerId="LiveId" clId="{3F84F1BF-3B1A-4C1B-BB80-D74104132F11}" dt="2020-10-06T01:58:03.534" v="12913"/>
          <ac:graphicFrameMkLst>
            <pc:docMk/>
            <pc:sldMk cId="2609696352" sldId="346"/>
            <ac:graphicFrameMk id="7" creationId="{1F8A9B2D-F804-49E3-8C61-1C245FB8C810}"/>
          </ac:graphicFrameMkLst>
        </pc:graphicFrameChg>
      </pc:sldChg>
      <pc:sldChg chg="addSp delSp modSp add modAnim">
        <pc:chgData name="" userId="24dc9b5c289ba3be" providerId="LiveId" clId="{3F84F1BF-3B1A-4C1B-BB80-D74104132F11}" dt="2020-10-06T19:05:27.150" v="14246" actId="114"/>
        <pc:sldMkLst>
          <pc:docMk/>
          <pc:sldMk cId="1345950999" sldId="347"/>
        </pc:sldMkLst>
        <pc:spChg chg="mod">
          <ac:chgData name="" userId="24dc9b5c289ba3be" providerId="LiveId" clId="{3F84F1BF-3B1A-4C1B-BB80-D74104132F11}" dt="2020-10-06T19:05:27.150" v="14246" actId="114"/>
          <ac:spMkLst>
            <pc:docMk/>
            <pc:sldMk cId="1345950999" sldId="347"/>
            <ac:spMk id="5" creationId="{2BDC54C9-2BC1-404B-B647-5F3ECF074B7F}"/>
          </ac:spMkLst>
        </pc:spChg>
        <pc:graphicFrameChg chg="add del modGraphic">
          <ac:chgData name="" userId="24dc9b5c289ba3be" providerId="LiveId" clId="{3F84F1BF-3B1A-4C1B-BB80-D74104132F11}" dt="2020-10-06T01:52:19.257" v="12785" actId="27309"/>
          <ac:graphicFrameMkLst>
            <pc:docMk/>
            <pc:sldMk cId="1345950999" sldId="347"/>
            <ac:graphicFrameMk id="4" creationId="{6C7429C4-2BE3-4F5F-8111-D77003A6A13A}"/>
          </ac:graphicFrameMkLst>
        </pc:graphicFrameChg>
      </pc:sldChg>
      <pc:sldChg chg="delSp modSp add modAnim">
        <pc:chgData name="" userId="24dc9b5c289ba3be" providerId="LiveId" clId="{3F84F1BF-3B1A-4C1B-BB80-D74104132F11}" dt="2020-10-06T22:49:20.346" v="15471" actId="114"/>
        <pc:sldMkLst>
          <pc:docMk/>
          <pc:sldMk cId="2505648849" sldId="348"/>
        </pc:sldMkLst>
        <pc:spChg chg="del">
          <ac:chgData name="" userId="24dc9b5c289ba3be" providerId="LiveId" clId="{3F84F1BF-3B1A-4C1B-BB80-D74104132F11}" dt="2020-10-06T22:20:12.490" v="14759" actId="478"/>
          <ac:spMkLst>
            <pc:docMk/>
            <pc:sldMk cId="2505648849" sldId="348"/>
            <ac:spMk id="3" creationId="{2107042B-3EAA-4A61-B53B-7BD523B8208F}"/>
          </ac:spMkLst>
        </pc:spChg>
        <pc:spChg chg="mod">
          <ac:chgData name="" userId="24dc9b5c289ba3be" providerId="LiveId" clId="{3F84F1BF-3B1A-4C1B-BB80-D74104132F11}" dt="2020-10-06T22:49:20.346" v="15471" actId="114"/>
          <ac:spMkLst>
            <pc:docMk/>
            <pc:sldMk cId="2505648849" sldId="348"/>
            <ac:spMk id="5" creationId="{2BDC54C9-2BC1-404B-B647-5F3ECF074B7F}"/>
          </ac:spMkLst>
        </pc:spChg>
        <pc:spChg chg="del">
          <ac:chgData name="" userId="24dc9b5c289ba3be" providerId="LiveId" clId="{3F84F1BF-3B1A-4C1B-BB80-D74104132F11}" dt="2020-10-06T22:20:08.389" v="14758" actId="478"/>
          <ac:spMkLst>
            <pc:docMk/>
            <pc:sldMk cId="2505648849" sldId="348"/>
            <ac:spMk id="6" creationId="{E51BADA6-A9F5-4435-92B9-75C20F98F2DB}"/>
          </ac:spMkLst>
        </pc:spChg>
      </pc:sldChg>
      <pc:sldChg chg="add del">
        <pc:chgData name="" userId="24dc9b5c289ba3be" providerId="LiveId" clId="{3F84F1BF-3B1A-4C1B-BB80-D74104132F11}" dt="2020-10-06T19:24:10.770" v="14750" actId="2696"/>
        <pc:sldMkLst>
          <pc:docMk/>
          <pc:sldMk cId="3458294257" sldId="348"/>
        </pc:sldMkLst>
      </pc:sldChg>
      <pc:sldChg chg="add ord setBg">
        <pc:chgData name="" userId="24dc9b5c289ba3be" providerId="LiveId" clId="{3F84F1BF-3B1A-4C1B-BB80-D74104132F11}" dt="2020-10-07T15:36:10.505" v="15997"/>
        <pc:sldMkLst>
          <pc:docMk/>
          <pc:sldMk cId="3665346045" sldId="349"/>
        </pc:sldMkLst>
      </pc:sldChg>
    </pc:docChg>
  </pc:docChgLst>
  <pc:docChgLst>
    <pc:chgData userId="24dc9b5c289ba3be" providerId="LiveId" clId="{6954BA93-EA29-44AD-A781-68ABBC2FED92}"/>
    <pc:docChg chg="undo custSel addSld delSld modSld sldOrd modNotesMaster">
      <pc:chgData name="" userId="24dc9b5c289ba3be" providerId="LiveId" clId="{6954BA93-EA29-44AD-A781-68ABBC2FED92}" dt="2020-09-30T13:59:16.007" v="10567" actId="1076"/>
      <pc:docMkLst>
        <pc:docMk/>
      </pc:docMkLst>
      <pc:sldChg chg="addSp delSp modSp add ord modAnim">
        <pc:chgData name="" userId="24dc9b5c289ba3be" providerId="LiveId" clId="{6954BA93-EA29-44AD-A781-68ABBC2FED92}" dt="2020-09-30T01:52:07.687" v="10407" actId="20577"/>
        <pc:sldMkLst>
          <pc:docMk/>
          <pc:sldMk cId="1533356249" sldId="315"/>
        </pc:sldMkLst>
        <pc:spChg chg="mod">
          <ac:chgData name="" userId="24dc9b5c289ba3be" providerId="LiveId" clId="{6954BA93-EA29-44AD-A781-68ABBC2FED92}" dt="2020-09-30T01:51:39.846" v="10403" actId="164"/>
          <ac:spMkLst>
            <pc:docMk/>
            <pc:sldMk cId="1533356249" sldId="315"/>
            <ac:spMk id="3" creationId="{E2F2B077-C343-4288-8F6B-67748576421F}"/>
          </ac:spMkLst>
        </pc:spChg>
        <pc:spChg chg="add mod">
          <ac:chgData name="" userId="24dc9b5c289ba3be" providerId="LiveId" clId="{6954BA93-EA29-44AD-A781-68ABBC2FED92}" dt="2020-09-30T01:51:50.381" v="10404" actId="164"/>
          <ac:spMkLst>
            <pc:docMk/>
            <pc:sldMk cId="1533356249" sldId="315"/>
            <ac:spMk id="4" creationId="{59B4136A-FF46-40A3-A559-0ACF4BDC0E05}"/>
          </ac:spMkLst>
        </pc:spChg>
        <pc:spChg chg="mod">
          <ac:chgData name="" userId="24dc9b5c289ba3be" providerId="LiveId" clId="{6954BA93-EA29-44AD-A781-68ABBC2FED92}" dt="2020-09-27T23:17:20.381" v="5573" actId="1035"/>
          <ac:spMkLst>
            <pc:docMk/>
            <pc:sldMk cId="1533356249" sldId="315"/>
            <ac:spMk id="13" creationId="{E49C6934-4089-407A-8D23-FFAA42B3F24F}"/>
          </ac:spMkLst>
        </pc:spChg>
        <pc:spChg chg="add mod">
          <ac:chgData name="" userId="24dc9b5c289ba3be" providerId="LiveId" clId="{6954BA93-EA29-44AD-A781-68ABBC2FED92}" dt="2020-09-30T01:51:50.381" v="10404" actId="164"/>
          <ac:spMkLst>
            <pc:docMk/>
            <pc:sldMk cId="1533356249" sldId="315"/>
            <ac:spMk id="43" creationId="{A1B2AED4-CFD2-42A5-85F5-2E4DB17F0EE7}"/>
          </ac:spMkLst>
        </pc:spChg>
        <pc:spChg chg="add mod">
          <ac:chgData name="" userId="24dc9b5c289ba3be" providerId="LiveId" clId="{6954BA93-EA29-44AD-A781-68ABBC2FED92}" dt="2020-09-30T01:52:07.687" v="10407" actId="20577"/>
          <ac:spMkLst>
            <pc:docMk/>
            <pc:sldMk cId="1533356249" sldId="315"/>
            <ac:spMk id="81" creationId="{8EB96D80-8E4A-48A8-8F55-85C7788D8CB7}"/>
          </ac:spMkLst>
        </pc:spChg>
        <pc:spChg chg="add mod">
          <ac:chgData name="" userId="24dc9b5c289ba3be" providerId="LiveId" clId="{6954BA93-EA29-44AD-A781-68ABBC2FED92}" dt="2020-09-30T01:52:02.117" v="10405" actId="164"/>
          <ac:spMkLst>
            <pc:docMk/>
            <pc:sldMk cId="1533356249" sldId="315"/>
            <ac:spMk id="82" creationId="{61036A43-DD37-421F-9849-6087B82BF1A7}"/>
          </ac:spMkLst>
        </pc:spChg>
        <pc:grpChg chg="add mod">
          <ac:chgData name="" userId="24dc9b5c289ba3be" providerId="LiveId" clId="{6954BA93-EA29-44AD-A781-68ABBC2FED92}" dt="2020-09-30T01:51:39.846" v="10403" actId="164"/>
          <ac:grpSpMkLst>
            <pc:docMk/>
            <pc:sldMk cId="1533356249" sldId="315"/>
            <ac:grpSpMk id="5" creationId="{177AB927-9C22-4C24-9F38-0D281EE64B32}"/>
          </ac:grpSpMkLst>
        </pc:grpChg>
        <pc:grpChg chg="add mod">
          <ac:chgData name="" userId="24dc9b5c289ba3be" providerId="LiveId" clId="{6954BA93-EA29-44AD-A781-68ABBC2FED92}" dt="2020-09-30T01:51:50.381" v="10404" actId="164"/>
          <ac:grpSpMkLst>
            <pc:docMk/>
            <pc:sldMk cId="1533356249" sldId="315"/>
            <ac:grpSpMk id="6" creationId="{8444D738-4702-4007-BC21-25594397A9F5}"/>
          </ac:grpSpMkLst>
        </pc:grpChg>
        <pc:grpChg chg="add mod">
          <ac:chgData name="" userId="24dc9b5c289ba3be" providerId="LiveId" clId="{6954BA93-EA29-44AD-A781-68ABBC2FED92}" dt="2020-09-30T01:52:02.117" v="10405" actId="164"/>
          <ac:grpSpMkLst>
            <pc:docMk/>
            <pc:sldMk cId="1533356249" sldId="315"/>
            <ac:grpSpMk id="8" creationId="{F14AE125-E0F5-4A43-B82D-FAE293724590}"/>
          </ac:grpSpMkLst>
        </pc:grpChg>
        <pc:grpChg chg="mod">
          <ac:chgData name="" userId="24dc9b5c289ba3be" providerId="LiveId" clId="{6954BA93-EA29-44AD-A781-68ABBC2FED92}" dt="2020-09-27T23:17:20.381" v="5573" actId="1035"/>
          <ac:grpSpMkLst>
            <pc:docMk/>
            <pc:sldMk cId="1533356249" sldId="315"/>
            <ac:grpSpMk id="44" creationId="{4D07201C-0F70-4853-BA49-EB0CB078C329}"/>
          </ac:grpSpMkLst>
        </pc:grpChg>
        <pc:grpChg chg="del mod">
          <ac:chgData name="" userId="24dc9b5c289ba3be" providerId="LiveId" clId="{6954BA93-EA29-44AD-A781-68ABBC2FED92}" dt="2020-09-27T19:30:57.798" v="3165" actId="165"/>
          <ac:grpSpMkLst>
            <pc:docMk/>
            <pc:sldMk cId="1533356249" sldId="315"/>
            <ac:grpSpMk id="45" creationId="{EE39D019-0EF0-4DC2-8F5C-761217E6FC29}"/>
          </ac:grpSpMkLst>
        </pc:grpChg>
        <pc:cxnChg chg="add mod">
          <ac:chgData name="" userId="24dc9b5c289ba3be" providerId="LiveId" clId="{6954BA93-EA29-44AD-A781-68ABBC2FED92}" dt="2020-09-30T01:52:02.117" v="10405" actId="164"/>
          <ac:cxnSpMkLst>
            <pc:docMk/>
            <pc:sldMk cId="1533356249" sldId="315"/>
            <ac:cxnSpMk id="45" creationId="{4FB5273A-E3DF-4119-9B54-2B4C4BF126F1}"/>
          </ac:cxnSpMkLst>
        </pc:cxnChg>
        <pc:cxnChg chg="add mod">
          <ac:chgData name="" userId="24dc9b5c289ba3be" providerId="LiveId" clId="{6954BA93-EA29-44AD-A781-68ABBC2FED92}" dt="2020-09-30T01:52:02.117" v="10405" actId="164"/>
          <ac:cxnSpMkLst>
            <pc:docMk/>
            <pc:sldMk cId="1533356249" sldId="315"/>
            <ac:cxnSpMk id="46" creationId="{8D473D13-5C4A-41E1-8109-50A01C2CEC68}"/>
          </ac:cxnSpMkLst>
        </pc:cxnChg>
        <pc:cxnChg chg="add mod">
          <ac:chgData name="" userId="24dc9b5c289ba3be" providerId="LiveId" clId="{6954BA93-EA29-44AD-A781-68ABBC2FED92}" dt="2020-09-30T01:52:02.117" v="10405" actId="164"/>
          <ac:cxnSpMkLst>
            <pc:docMk/>
            <pc:sldMk cId="1533356249" sldId="315"/>
            <ac:cxnSpMk id="47" creationId="{9EB25CC5-4731-4F84-9DB2-5F423DA999FF}"/>
          </ac:cxnSpMkLst>
        </pc:cxnChg>
        <pc:cxnChg chg="add mod">
          <ac:chgData name="" userId="24dc9b5c289ba3be" providerId="LiveId" clId="{6954BA93-EA29-44AD-A781-68ABBC2FED92}" dt="2020-09-30T01:52:02.117" v="10405" actId="164"/>
          <ac:cxnSpMkLst>
            <pc:docMk/>
            <pc:sldMk cId="1533356249" sldId="315"/>
            <ac:cxnSpMk id="48" creationId="{6BDAC08C-D574-455E-8A6F-4A485E409DF5}"/>
          </ac:cxnSpMkLst>
        </pc:cxnChg>
        <pc:cxnChg chg="add mod">
          <ac:chgData name="" userId="24dc9b5c289ba3be" providerId="LiveId" clId="{6954BA93-EA29-44AD-A781-68ABBC2FED92}" dt="2020-09-30T01:52:02.117" v="10405" actId="164"/>
          <ac:cxnSpMkLst>
            <pc:docMk/>
            <pc:sldMk cId="1533356249" sldId="315"/>
            <ac:cxnSpMk id="49" creationId="{3B8DF2BE-2F9E-4FB7-8591-B035840ECDCB}"/>
          </ac:cxnSpMkLst>
        </pc:cxnChg>
        <pc:cxnChg chg="mod topLvl">
          <ac:chgData name="" userId="24dc9b5c289ba3be" providerId="LiveId" clId="{6954BA93-EA29-44AD-A781-68ABBC2FED92}" dt="2020-09-30T01:51:50.381" v="10404" actId="164"/>
          <ac:cxnSpMkLst>
            <pc:docMk/>
            <pc:sldMk cId="1533356249" sldId="315"/>
            <ac:cxnSpMk id="50" creationId="{46BF8F4A-F9F8-4AF4-AEC0-43FE9D86AA71}"/>
          </ac:cxnSpMkLst>
        </pc:cxnChg>
        <pc:cxnChg chg="mod topLvl">
          <ac:chgData name="" userId="24dc9b5c289ba3be" providerId="LiveId" clId="{6954BA93-EA29-44AD-A781-68ABBC2FED92}" dt="2020-09-30T01:51:50.381" v="10404" actId="164"/>
          <ac:cxnSpMkLst>
            <pc:docMk/>
            <pc:sldMk cId="1533356249" sldId="315"/>
            <ac:cxnSpMk id="51" creationId="{8E9D1A37-BF02-42E5-89D4-1845954C07A3}"/>
          </ac:cxnSpMkLst>
        </pc:cxnChg>
        <pc:cxnChg chg="mod topLvl">
          <ac:chgData name="" userId="24dc9b5c289ba3be" providerId="LiveId" clId="{6954BA93-EA29-44AD-A781-68ABBC2FED92}" dt="2020-09-30T01:51:50.381" v="10404" actId="164"/>
          <ac:cxnSpMkLst>
            <pc:docMk/>
            <pc:sldMk cId="1533356249" sldId="315"/>
            <ac:cxnSpMk id="52" creationId="{5EFA7208-DAAF-4D50-9FEC-0227A601F426}"/>
          </ac:cxnSpMkLst>
        </pc:cxnChg>
        <pc:cxnChg chg="mod topLvl">
          <ac:chgData name="" userId="24dc9b5c289ba3be" providerId="LiveId" clId="{6954BA93-EA29-44AD-A781-68ABBC2FED92}" dt="2020-09-30T01:51:50.381" v="10404" actId="164"/>
          <ac:cxnSpMkLst>
            <pc:docMk/>
            <pc:sldMk cId="1533356249" sldId="315"/>
            <ac:cxnSpMk id="53" creationId="{D7F84DB2-065F-41D9-92B2-4A8D2AF8105C}"/>
          </ac:cxnSpMkLst>
        </pc:cxnChg>
        <pc:cxnChg chg="mod topLvl">
          <ac:chgData name="" userId="24dc9b5c289ba3be" providerId="LiveId" clId="{6954BA93-EA29-44AD-A781-68ABBC2FED92}" dt="2020-09-30T01:51:50.381" v="10404" actId="164"/>
          <ac:cxnSpMkLst>
            <pc:docMk/>
            <pc:sldMk cId="1533356249" sldId="315"/>
            <ac:cxnSpMk id="54" creationId="{AFC0B753-0878-405E-880A-8D96B65A0E6E}"/>
          </ac:cxnSpMkLst>
        </pc:cxnChg>
        <pc:cxnChg chg="mod topLvl">
          <ac:chgData name="" userId="24dc9b5c289ba3be" providerId="LiveId" clId="{6954BA93-EA29-44AD-A781-68ABBC2FED92}" dt="2020-09-30T01:51:50.381" v="10404" actId="164"/>
          <ac:cxnSpMkLst>
            <pc:docMk/>
            <pc:sldMk cId="1533356249" sldId="315"/>
            <ac:cxnSpMk id="55" creationId="{5D8C1083-2494-44AB-8929-B567983068DF}"/>
          </ac:cxnSpMkLst>
        </pc:cxnChg>
        <pc:cxnChg chg="mod topLvl">
          <ac:chgData name="" userId="24dc9b5c289ba3be" providerId="LiveId" clId="{6954BA93-EA29-44AD-A781-68ABBC2FED92}" dt="2020-09-30T01:51:50.381" v="10404" actId="164"/>
          <ac:cxnSpMkLst>
            <pc:docMk/>
            <pc:sldMk cId="1533356249" sldId="315"/>
            <ac:cxnSpMk id="56" creationId="{85A37221-0241-4F17-8859-FB1112F652A5}"/>
          </ac:cxnSpMkLst>
        </pc:cxnChg>
        <pc:cxnChg chg="mod topLvl">
          <ac:chgData name="" userId="24dc9b5c289ba3be" providerId="LiveId" clId="{6954BA93-EA29-44AD-A781-68ABBC2FED92}" dt="2020-09-30T01:51:50.381" v="10404" actId="164"/>
          <ac:cxnSpMkLst>
            <pc:docMk/>
            <pc:sldMk cId="1533356249" sldId="315"/>
            <ac:cxnSpMk id="57" creationId="{1A53DB9C-929D-45E0-89F2-F2189EABBE7B}"/>
          </ac:cxnSpMkLst>
        </pc:cxnChg>
        <pc:cxnChg chg="mod topLvl">
          <ac:chgData name="" userId="24dc9b5c289ba3be" providerId="LiveId" clId="{6954BA93-EA29-44AD-A781-68ABBC2FED92}" dt="2020-09-30T01:51:50.381" v="10404" actId="164"/>
          <ac:cxnSpMkLst>
            <pc:docMk/>
            <pc:sldMk cId="1533356249" sldId="315"/>
            <ac:cxnSpMk id="58" creationId="{98E42FE1-2DFE-4B86-9345-F664AD5FD436}"/>
          </ac:cxnSpMkLst>
        </pc:cxnChg>
        <pc:cxnChg chg="mod topLvl">
          <ac:chgData name="" userId="24dc9b5c289ba3be" providerId="LiveId" clId="{6954BA93-EA29-44AD-A781-68ABBC2FED92}" dt="2020-09-30T01:51:50.381" v="10404" actId="164"/>
          <ac:cxnSpMkLst>
            <pc:docMk/>
            <pc:sldMk cId="1533356249" sldId="315"/>
            <ac:cxnSpMk id="59" creationId="{79B3F9D3-5CA1-4ED0-9620-FF2D33DC7D28}"/>
          </ac:cxnSpMkLst>
        </pc:cxnChg>
        <pc:cxnChg chg="mod topLvl">
          <ac:chgData name="" userId="24dc9b5c289ba3be" providerId="LiveId" clId="{6954BA93-EA29-44AD-A781-68ABBC2FED92}" dt="2020-09-30T01:51:50.381" v="10404" actId="164"/>
          <ac:cxnSpMkLst>
            <pc:docMk/>
            <pc:sldMk cId="1533356249" sldId="315"/>
            <ac:cxnSpMk id="60" creationId="{375E0EC7-CBF3-48D9-9FF4-07C12758F279}"/>
          </ac:cxnSpMkLst>
        </pc:cxnChg>
        <pc:cxnChg chg="mod topLvl">
          <ac:chgData name="" userId="24dc9b5c289ba3be" providerId="LiveId" clId="{6954BA93-EA29-44AD-A781-68ABBC2FED92}" dt="2020-09-30T01:51:50.381" v="10404" actId="164"/>
          <ac:cxnSpMkLst>
            <pc:docMk/>
            <pc:sldMk cId="1533356249" sldId="315"/>
            <ac:cxnSpMk id="61" creationId="{10630988-2428-4DB8-A7FF-B7187D2AE983}"/>
          </ac:cxnSpMkLst>
        </pc:cxnChg>
        <pc:cxnChg chg="add mod">
          <ac:chgData name="" userId="24dc9b5c289ba3be" providerId="LiveId" clId="{6954BA93-EA29-44AD-A781-68ABBC2FED92}" dt="2020-09-30T01:52:02.117" v="10405" actId="164"/>
          <ac:cxnSpMkLst>
            <pc:docMk/>
            <pc:sldMk cId="1533356249" sldId="315"/>
            <ac:cxnSpMk id="62" creationId="{5F6917D5-A90F-4657-89D3-9C3116950106}"/>
          </ac:cxnSpMkLst>
        </pc:cxnChg>
        <pc:cxnChg chg="add mod">
          <ac:chgData name="" userId="24dc9b5c289ba3be" providerId="LiveId" clId="{6954BA93-EA29-44AD-A781-68ABBC2FED92}" dt="2020-09-30T01:52:02.117" v="10405" actId="164"/>
          <ac:cxnSpMkLst>
            <pc:docMk/>
            <pc:sldMk cId="1533356249" sldId="315"/>
            <ac:cxnSpMk id="63" creationId="{5BEF9208-E2E1-4B93-85DB-B95EA0720D1A}"/>
          </ac:cxnSpMkLst>
        </pc:cxnChg>
        <pc:cxnChg chg="mod">
          <ac:chgData name="" userId="24dc9b5c289ba3be" providerId="LiveId" clId="{6954BA93-EA29-44AD-A781-68ABBC2FED92}" dt="2020-09-30T01:51:39.846" v="10403" actId="164"/>
          <ac:cxnSpMkLst>
            <pc:docMk/>
            <pc:sldMk cId="1533356249" sldId="315"/>
            <ac:cxnSpMk id="64" creationId="{501C652A-9CC9-430C-917A-7CE2877730BC}"/>
          </ac:cxnSpMkLst>
        </pc:cxnChg>
        <pc:cxnChg chg="mod">
          <ac:chgData name="" userId="24dc9b5c289ba3be" providerId="LiveId" clId="{6954BA93-EA29-44AD-A781-68ABBC2FED92}" dt="2020-09-30T01:51:39.846" v="10403" actId="164"/>
          <ac:cxnSpMkLst>
            <pc:docMk/>
            <pc:sldMk cId="1533356249" sldId="315"/>
            <ac:cxnSpMk id="65" creationId="{DDFF8F7D-E2D6-4358-AD44-26E123612EDD}"/>
          </ac:cxnSpMkLst>
        </pc:cxnChg>
        <pc:cxnChg chg="mod">
          <ac:chgData name="" userId="24dc9b5c289ba3be" providerId="LiveId" clId="{6954BA93-EA29-44AD-A781-68ABBC2FED92}" dt="2020-09-30T01:51:39.846" v="10403" actId="164"/>
          <ac:cxnSpMkLst>
            <pc:docMk/>
            <pc:sldMk cId="1533356249" sldId="315"/>
            <ac:cxnSpMk id="66" creationId="{4D63CAE8-E1AE-4682-8D02-9CFDA81AB1C1}"/>
          </ac:cxnSpMkLst>
        </pc:cxnChg>
        <pc:cxnChg chg="mod">
          <ac:chgData name="" userId="24dc9b5c289ba3be" providerId="LiveId" clId="{6954BA93-EA29-44AD-A781-68ABBC2FED92}" dt="2020-09-30T01:51:39.846" v="10403" actId="164"/>
          <ac:cxnSpMkLst>
            <pc:docMk/>
            <pc:sldMk cId="1533356249" sldId="315"/>
            <ac:cxnSpMk id="67" creationId="{EBEAD0CA-88AC-404A-BED6-8CC079A30567}"/>
          </ac:cxnSpMkLst>
        </pc:cxnChg>
        <pc:cxnChg chg="mod">
          <ac:chgData name="" userId="24dc9b5c289ba3be" providerId="LiveId" clId="{6954BA93-EA29-44AD-A781-68ABBC2FED92}" dt="2020-09-30T01:51:39.846" v="10403" actId="164"/>
          <ac:cxnSpMkLst>
            <pc:docMk/>
            <pc:sldMk cId="1533356249" sldId="315"/>
            <ac:cxnSpMk id="68" creationId="{45D25EBE-A997-4CE7-AAD5-F048B5176089}"/>
          </ac:cxnSpMkLst>
        </pc:cxnChg>
        <pc:cxnChg chg="mod">
          <ac:chgData name="" userId="24dc9b5c289ba3be" providerId="LiveId" clId="{6954BA93-EA29-44AD-A781-68ABBC2FED92}" dt="2020-09-30T01:51:39.846" v="10403" actId="164"/>
          <ac:cxnSpMkLst>
            <pc:docMk/>
            <pc:sldMk cId="1533356249" sldId="315"/>
            <ac:cxnSpMk id="69" creationId="{559A4CB4-E7DA-4EF8-AD9D-AF195BFBC9A2}"/>
          </ac:cxnSpMkLst>
        </pc:cxnChg>
        <pc:cxnChg chg="mod">
          <ac:chgData name="" userId="24dc9b5c289ba3be" providerId="LiveId" clId="{6954BA93-EA29-44AD-A781-68ABBC2FED92}" dt="2020-09-30T01:51:39.846" v="10403" actId="164"/>
          <ac:cxnSpMkLst>
            <pc:docMk/>
            <pc:sldMk cId="1533356249" sldId="315"/>
            <ac:cxnSpMk id="70" creationId="{63FF6E51-9DC0-4D65-A7E1-795CF59863F1}"/>
          </ac:cxnSpMkLst>
        </pc:cxnChg>
        <pc:cxnChg chg="mod">
          <ac:chgData name="" userId="24dc9b5c289ba3be" providerId="LiveId" clId="{6954BA93-EA29-44AD-A781-68ABBC2FED92}" dt="2020-09-30T01:51:39.846" v="10403" actId="164"/>
          <ac:cxnSpMkLst>
            <pc:docMk/>
            <pc:sldMk cId="1533356249" sldId="315"/>
            <ac:cxnSpMk id="71" creationId="{8D940690-148F-4974-89D8-2C795902499F}"/>
          </ac:cxnSpMkLst>
        </pc:cxnChg>
        <pc:cxnChg chg="mod">
          <ac:chgData name="" userId="24dc9b5c289ba3be" providerId="LiveId" clId="{6954BA93-EA29-44AD-A781-68ABBC2FED92}" dt="2020-09-30T01:51:39.846" v="10403" actId="164"/>
          <ac:cxnSpMkLst>
            <pc:docMk/>
            <pc:sldMk cId="1533356249" sldId="315"/>
            <ac:cxnSpMk id="72" creationId="{6AA83875-9B30-4C4B-A35A-808C7A9F8B5C}"/>
          </ac:cxnSpMkLst>
        </pc:cxnChg>
        <pc:cxnChg chg="mod">
          <ac:chgData name="" userId="24dc9b5c289ba3be" providerId="LiveId" clId="{6954BA93-EA29-44AD-A781-68ABBC2FED92}" dt="2020-09-30T01:51:39.846" v="10403" actId="164"/>
          <ac:cxnSpMkLst>
            <pc:docMk/>
            <pc:sldMk cId="1533356249" sldId="315"/>
            <ac:cxnSpMk id="73" creationId="{F6940DA8-52B2-48F1-9AE4-393F38DA4D49}"/>
          </ac:cxnSpMkLst>
        </pc:cxnChg>
        <pc:cxnChg chg="mod">
          <ac:chgData name="" userId="24dc9b5c289ba3be" providerId="LiveId" clId="{6954BA93-EA29-44AD-A781-68ABBC2FED92}" dt="2020-09-30T01:51:39.846" v="10403" actId="164"/>
          <ac:cxnSpMkLst>
            <pc:docMk/>
            <pc:sldMk cId="1533356249" sldId="315"/>
            <ac:cxnSpMk id="74" creationId="{0D5BAB25-81D0-4127-8505-2D51442AE78F}"/>
          </ac:cxnSpMkLst>
        </pc:cxnChg>
        <pc:cxnChg chg="mod">
          <ac:chgData name="" userId="24dc9b5c289ba3be" providerId="LiveId" clId="{6954BA93-EA29-44AD-A781-68ABBC2FED92}" dt="2020-09-30T01:51:39.846" v="10403" actId="164"/>
          <ac:cxnSpMkLst>
            <pc:docMk/>
            <pc:sldMk cId="1533356249" sldId="315"/>
            <ac:cxnSpMk id="75" creationId="{839B6FBA-3032-4C92-A18C-B54401B2F024}"/>
          </ac:cxnSpMkLst>
        </pc:cxnChg>
        <pc:cxnChg chg="add mod">
          <ac:chgData name="" userId="24dc9b5c289ba3be" providerId="LiveId" clId="{6954BA93-EA29-44AD-A781-68ABBC2FED92}" dt="2020-09-30T01:52:02.117" v="10405" actId="164"/>
          <ac:cxnSpMkLst>
            <pc:docMk/>
            <pc:sldMk cId="1533356249" sldId="315"/>
            <ac:cxnSpMk id="76" creationId="{20D0D993-D831-4B1C-98C5-3CC7449B6AA9}"/>
          </ac:cxnSpMkLst>
        </pc:cxnChg>
        <pc:cxnChg chg="add mod">
          <ac:chgData name="" userId="24dc9b5c289ba3be" providerId="LiveId" clId="{6954BA93-EA29-44AD-A781-68ABBC2FED92}" dt="2020-09-30T01:52:02.117" v="10405" actId="164"/>
          <ac:cxnSpMkLst>
            <pc:docMk/>
            <pc:sldMk cId="1533356249" sldId="315"/>
            <ac:cxnSpMk id="77" creationId="{6E136A93-E6A9-4D63-94C8-3E089DBF8669}"/>
          </ac:cxnSpMkLst>
        </pc:cxnChg>
        <pc:cxnChg chg="add mod">
          <ac:chgData name="" userId="24dc9b5c289ba3be" providerId="LiveId" clId="{6954BA93-EA29-44AD-A781-68ABBC2FED92}" dt="2020-09-30T01:52:02.117" v="10405" actId="164"/>
          <ac:cxnSpMkLst>
            <pc:docMk/>
            <pc:sldMk cId="1533356249" sldId="315"/>
            <ac:cxnSpMk id="78" creationId="{E3BA3E28-DCAA-46C3-AF6A-552FABA0D6FC}"/>
          </ac:cxnSpMkLst>
        </pc:cxnChg>
        <pc:cxnChg chg="add mod">
          <ac:chgData name="" userId="24dc9b5c289ba3be" providerId="LiveId" clId="{6954BA93-EA29-44AD-A781-68ABBC2FED92}" dt="2020-09-30T01:52:02.117" v="10405" actId="164"/>
          <ac:cxnSpMkLst>
            <pc:docMk/>
            <pc:sldMk cId="1533356249" sldId="315"/>
            <ac:cxnSpMk id="79" creationId="{359F12EC-EB2C-46D8-9BAB-561C9147BF9D}"/>
          </ac:cxnSpMkLst>
        </pc:cxnChg>
        <pc:cxnChg chg="add mod">
          <ac:chgData name="" userId="24dc9b5c289ba3be" providerId="LiveId" clId="{6954BA93-EA29-44AD-A781-68ABBC2FED92}" dt="2020-09-30T01:52:02.117" v="10405" actId="164"/>
          <ac:cxnSpMkLst>
            <pc:docMk/>
            <pc:sldMk cId="1533356249" sldId="315"/>
            <ac:cxnSpMk id="80" creationId="{615B3BF2-1EAA-4BA8-9FAC-E124DD9C70CA}"/>
          </ac:cxnSpMkLst>
        </pc:cxnChg>
      </pc:sldChg>
      <pc:sldChg chg="addSp delSp modSp add ord">
        <pc:chgData name="" userId="24dc9b5c289ba3be" providerId="LiveId" clId="{6954BA93-EA29-44AD-A781-68ABBC2FED92}" dt="2020-09-30T01:52:56.797" v="10473" actId="5793"/>
        <pc:sldMkLst>
          <pc:docMk/>
          <pc:sldMk cId="1797934531" sldId="322"/>
        </pc:sldMkLst>
        <pc:spChg chg="mod">
          <ac:chgData name="" userId="24dc9b5c289ba3be" providerId="LiveId" clId="{6954BA93-EA29-44AD-A781-68ABBC2FED92}" dt="2020-09-28T17:33:30.983" v="7828" actId="20577"/>
          <ac:spMkLst>
            <pc:docMk/>
            <pc:sldMk cId="1797934531" sldId="322"/>
            <ac:spMk id="2" creationId="{D1369C20-E298-4C9A-8DD5-78F59D6BAB72}"/>
          </ac:spMkLst>
        </pc:spChg>
        <pc:spChg chg="del">
          <ac:chgData name="" userId="24dc9b5c289ba3be" providerId="LiveId" clId="{6954BA93-EA29-44AD-A781-68ABBC2FED92}" dt="2020-09-28T17:33:55.850" v="7903" actId="478"/>
          <ac:spMkLst>
            <pc:docMk/>
            <pc:sldMk cId="1797934531" sldId="322"/>
            <ac:spMk id="3" creationId="{0D1A46CF-997C-41DA-80BB-1845DF642E9C}"/>
          </ac:spMkLst>
        </pc:spChg>
        <pc:spChg chg="mod">
          <ac:chgData name="" userId="24dc9b5c289ba3be" providerId="LiveId" clId="{6954BA93-EA29-44AD-A781-68ABBC2FED92}" dt="2020-09-30T01:52:56.797" v="10473" actId="5793"/>
          <ac:spMkLst>
            <pc:docMk/>
            <pc:sldMk cId="1797934531" sldId="322"/>
            <ac:spMk id="4" creationId="{C767CCF6-58CD-459D-B126-6C65DB05BBD6}"/>
          </ac:spMkLst>
        </pc:spChg>
        <pc:picChg chg="add mod modCrop">
          <ac:chgData name="" userId="24dc9b5c289ba3be" providerId="LiveId" clId="{6954BA93-EA29-44AD-A781-68ABBC2FED92}" dt="2020-09-30T01:08:34.773" v="9226" actId="1076"/>
          <ac:picMkLst>
            <pc:docMk/>
            <pc:sldMk cId="1797934531" sldId="322"/>
            <ac:picMk id="3" creationId="{0F70A246-15EB-48DC-92A6-7FF024CC410B}"/>
          </ac:picMkLst>
        </pc:picChg>
        <pc:inkChg chg="add mod">
          <ac:chgData name="" userId="24dc9b5c289ba3be" providerId="LiveId" clId="{6954BA93-EA29-44AD-A781-68ABBC2FED92}" dt="2020-09-30T01:08:34.773" v="9226" actId="1076"/>
          <ac:inkMkLst>
            <pc:docMk/>
            <pc:sldMk cId="1797934531" sldId="322"/>
            <ac:inkMk id="5" creationId="{977161E7-EA2D-4CA2-80D2-DE2A8A2F7FE7}"/>
          </ac:inkMkLst>
        </pc:ink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C25EC8BC-02AB-4416-8B1E-1C4F0BB11C5A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03263" y="1154113"/>
            <a:ext cx="5543550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444861"/>
            <a:ext cx="5560060" cy="3636705"/>
          </a:xfrm>
          <a:prstGeom prst="rect">
            <a:avLst/>
          </a:prstGeom>
        </p:spPr>
        <p:txBody>
          <a:bodyPr vert="horz" lIns="92492" tIns="46246" rIns="92492" bIns="46246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AFB841CB-46B4-4170-BF7B-846C5E702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0335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B841CB-46B4-4170-BF7B-846C5E70248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94099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B841CB-46B4-4170-BF7B-846C5E70248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08785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B841CB-46B4-4170-BF7B-846C5E70248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03753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B841CB-46B4-4170-BF7B-846C5E70248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07583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B841CB-46B4-4170-BF7B-846C5E70248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54873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B841CB-46B4-4170-BF7B-846C5E70248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84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B841CB-46B4-4170-BF7B-846C5E70248B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08829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B841CB-46B4-4170-BF7B-846C5E70248B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85711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B841CB-46B4-4170-BF7B-846C5E70248B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85987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B841CB-46B4-4170-BF7B-846C5E70248B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15892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B841CB-46B4-4170-BF7B-846C5E70248B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7329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B841CB-46B4-4170-BF7B-846C5E70248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96601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B841CB-46B4-4170-BF7B-846C5E70248B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17459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B841CB-46B4-4170-BF7B-846C5E70248B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94191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B841CB-46B4-4170-BF7B-846C5E70248B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10638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B841CB-46B4-4170-BF7B-846C5E70248B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09469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B841CB-46B4-4170-BF7B-846C5E70248B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46124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B841CB-46B4-4170-BF7B-846C5E70248B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4883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B841CB-46B4-4170-BF7B-846C5E70248B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7534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B841CB-46B4-4170-BF7B-846C5E70248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6894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B841CB-46B4-4170-BF7B-846C5E70248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1002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B841CB-46B4-4170-BF7B-846C5E70248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5834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B841CB-46B4-4170-BF7B-846C5E70248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9305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B841CB-46B4-4170-BF7B-846C5E70248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530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B841CB-46B4-4170-BF7B-846C5E70248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4960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B841CB-46B4-4170-BF7B-846C5E70248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3192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A78AEC-4087-4517-B281-9344C7C362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0BF7FE-A3E6-4979-9068-CCC7EF5621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A24953-7F26-4C34-9F4A-8969711552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9292C-7E96-4329-91A0-92F582EAA98E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99E2BC-B500-4890-9E4E-08E37C7A69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AC393A-D0FD-48B7-9832-D5373C2F53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2F833-AA0C-41BF-A095-5F28157611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292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E62738-89F1-48BC-B149-A3CA29AE80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6473E1-4481-4532-AAA5-9516570F68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9CE2B5-0D3C-4A81-A92E-98054245CA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9292C-7E96-4329-91A0-92F582EAA98E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87B1F0-29EF-4F97-A9D4-72D3B369F7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791483-4BA4-4AF5-A79D-F1BF07988A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2F833-AA0C-41BF-A095-5F28157611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661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CFB078B-3531-411C-8EA3-15A00E225D3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D3711B-F6F3-4F80-BA1C-073DBBCC20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933983-457F-46D3-9430-26FF411FC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9292C-7E96-4329-91A0-92F582EAA98E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96E98E-1CDF-4BE8-B27D-D3BD3CC10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CD4607-252C-47BB-B677-1461227F86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2F833-AA0C-41BF-A095-5F28157611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662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83E070-15DE-434B-9862-50F42080D0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EB8645-70DD-493A-AFD0-15EDD3F70B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47796E-9784-4586-A31B-E02743DBC1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9292C-7E96-4329-91A0-92F582EAA98E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C31858-71A0-41EB-B1D8-9791C54535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C7BD1C-6DC5-4C15-B197-ACCF8FFA18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2F833-AA0C-41BF-A095-5F28157611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252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9A5BB3-A43A-4F68-AE4B-B551DC1241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289943-21A4-4ABD-BDAB-E91D824F9A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E7AFC3-05AF-4B77-8CF3-ACF17AE9C9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9292C-7E96-4329-91A0-92F582EAA98E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0D492D-A0F8-41B7-A938-36DA8695C4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5B8866-1619-47F5-9D4E-7F4622A2AD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2F833-AA0C-41BF-A095-5F28157611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931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74EE7B-1852-4680-BE52-F677F20952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1F8448-3889-41B0-BA74-49E0AA7186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9C1629-1AEA-4802-9623-41241B5A40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BB66AB-F9BB-433E-841F-C0D2144B57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9292C-7E96-4329-91A0-92F582EAA98E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0C53D1-8A1A-4A5F-AC07-860AD36F63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AA26E2-7374-46B3-BFA1-322B612071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2F833-AA0C-41BF-A095-5F28157611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474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64C5F5-02CA-434D-9670-10632B9A7F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1B52EA-4B07-41C3-B9D3-AB5D24F4BC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78A419-BD02-4AEC-8176-805B524FA0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6BF85F0-48B2-406D-8794-CC071C7E9A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900D74F-78C2-4354-A303-7F8D584481E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9CAC702-387E-451B-861D-421A91D88E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9292C-7E96-4329-91A0-92F582EAA98E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42D2C58-8E34-44A3-86AF-5947D3B601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D379314-650F-4F50-AD37-D272606939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2F833-AA0C-41BF-A095-5F28157611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416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0ABB2-160C-435A-A241-3C5085723D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361C967-7B37-4C49-A72D-39D6CE1961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9292C-7E96-4329-91A0-92F582EAA98E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B4382DA-7345-4CC5-B18A-68D7499BF3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836A00D-8EF0-4274-B40E-930BC90A1F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2F833-AA0C-41BF-A095-5F28157611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6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E55E76A-C697-4B77-8AEA-A9B2D52302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9292C-7E96-4329-91A0-92F582EAA98E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DCEA582-2C9B-4F45-98E1-0B293D545F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64A9F9-D5AF-4445-83CA-2C9E54F7D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2F833-AA0C-41BF-A095-5F28157611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360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E20663-B175-4A1F-8A1D-503539D85A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7D1412-4797-4ACC-8F8A-2EB76D8C15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3848B4-17F4-4A53-BFDF-97EDDEC42F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077517-BCFA-4D9B-A67A-E4681A358B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9292C-7E96-4329-91A0-92F582EAA98E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270540-20F6-4DFD-BB0D-8448FB3E6D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EA1D75-FD91-4ED6-B045-31241B8CC7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2F833-AA0C-41BF-A095-5F28157611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088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A264A2-8B06-4641-BAB7-0D2CAB5C78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8382F4B-65E2-4531-A20F-81B15ECB309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E20A61-D914-4A5A-9CD5-BD8C26A59D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C48D17-9B84-4242-9965-82F02CE869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9292C-7E96-4329-91A0-92F582EAA98E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A2AF80-E461-435C-B4EF-01C891A8E7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964920-B028-4130-87AC-49D04D6E0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2F833-AA0C-41BF-A095-5F28157611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487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EB63E5E-41EA-43C0-8EF9-4DED12B089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C0805D-773A-4030-ADA6-FF7F56E5E8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2834A3-EF8E-4B24-AF66-3BCA9CE437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69292C-7E96-4329-91A0-92F582EAA98E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59C163-B9B7-4FA9-A1C3-221164BDF2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3380BD-43D5-4E98-8835-997C47EE39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92F833-AA0C-41BF-A095-5F28157611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93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7E59C8-759F-4F0F-B39E-9B2FC6797FA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Bayesian Philosophy of Science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FD13B8D9-E1FF-42F2-9FFE-57A895CAA7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Sprenger &amp; Hartmann</a:t>
            </a:r>
          </a:p>
        </p:txBody>
      </p:sp>
    </p:spTree>
    <p:extLst>
      <p:ext uri="{BB962C8B-B14F-4D97-AF65-F5344CB8AC3E}">
        <p14:creationId xmlns:p14="http://schemas.microsoft.com/office/powerpoint/2010/main" val="3594331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767CCF6-58CD-459D-B126-6C65DB05BBD6}"/>
              </a:ext>
            </a:extLst>
          </p:cNvPr>
          <p:cNvSpPr/>
          <p:nvPr/>
        </p:nvSpPr>
        <p:spPr>
          <a:xfrm>
            <a:off x="712253" y="898698"/>
            <a:ext cx="323537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eriod"/>
            </a:pPr>
            <a:endParaRPr lang="en-US" dirty="0"/>
          </a:p>
          <a:p>
            <a:pPr marL="457200" indent="-457200">
              <a:buAutoNum type="arabicPeriod"/>
            </a:pPr>
            <a:endParaRPr lang="en-US" dirty="0"/>
          </a:p>
          <a:p>
            <a:pPr marL="457200" indent="-457200">
              <a:buAutoNum type="arabicPeriod"/>
            </a:pPr>
            <a:endParaRPr lang="en-US" dirty="0"/>
          </a:p>
          <a:p>
            <a:pPr marL="457200" indent="-457200">
              <a:buAutoNum type="arabicPeriod"/>
            </a:pPr>
            <a:endParaRPr lang="en-US" dirty="0"/>
          </a:p>
          <a:p>
            <a:pPr marL="457200" indent="-457200">
              <a:buAutoNum type="arabicPeriod"/>
            </a:pPr>
            <a:endParaRPr lang="en-US" dirty="0"/>
          </a:p>
          <a:p>
            <a:pPr marL="457200" indent="-457200">
              <a:buAutoNum type="arabicPeriod"/>
            </a:pPr>
            <a:endParaRPr lang="en-US" dirty="0"/>
          </a:p>
          <a:p>
            <a:pPr marL="457200" indent="-457200">
              <a:buAutoNum type="arabicPeriod"/>
            </a:pPr>
            <a:endParaRPr lang="en-US" dirty="0"/>
          </a:p>
          <a:p>
            <a:pPr marL="457200" indent="-457200">
              <a:buAutoNum type="arabicPeriod"/>
            </a:pPr>
            <a:endParaRPr lang="en-US" dirty="0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E3AA7292-5EFF-41C7-8156-B0B62C755E3A}"/>
              </a:ext>
            </a:extLst>
          </p:cNvPr>
          <p:cNvSpPr/>
          <p:nvPr/>
        </p:nvSpPr>
        <p:spPr>
          <a:xfrm>
            <a:off x="4525171" y="670100"/>
            <a:ext cx="2296071" cy="948872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381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Prior-Posterior Dependence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C6BAEB77-8ED7-40EA-91CA-2718CA10B114}"/>
              </a:ext>
            </a:extLst>
          </p:cNvPr>
          <p:cNvSpPr/>
          <p:nvPr/>
        </p:nvSpPr>
        <p:spPr>
          <a:xfrm>
            <a:off x="5874761" y="1795953"/>
            <a:ext cx="2296071" cy="948872"/>
          </a:xfrm>
          <a:prstGeom prst="roundRect">
            <a:avLst/>
          </a:prstGeom>
          <a:solidFill>
            <a:srgbClr val="F9A29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Qualitative-Quantitative Bridge Principle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A7099FDF-811E-42B5-8517-36BC685996CC}"/>
              </a:ext>
            </a:extLst>
          </p:cNvPr>
          <p:cNvSpPr/>
          <p:nvPr/>
        </p:nvSpPr>
        <p:spPr>
          <a:xfrm>
            <a:off x="3212601" y="1795953"/>
            <a:ext cx="2296071" cy="919846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Final Probability Incrementality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1956DC37-210A-42A9-8024-9381E5E1DDC8}"/>
              </a:ext>
            </a:extLst>
          </p:cNvPr>
          <p:cNvCxnSpPr>
            <a:cxnSpLocks/>
          </p:cNvCxnSpPr>
          <p:nvPr/>
        </p:nvCxnSpPr>
        <p:spPr>
          <a:xfrm flipH="1">
            <a:off x="1960894" y="2619058"/>
            <a:ext cx="576283" cy="540319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6FC09198-18A1-4D41-A6E8-F181550D522B}"/>
              </a:ext>
            </a:extLst>
          </p:cNvPr>
          <p:cNvSpPr/>
          <p:nvPr/>
        </p:nvSpPr>
        <p:spPr>
          <a:xfrm>
            <a:off x="4173255" y="142589"/>
            <a:ext cx="347035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i="1" dirty="0"/>
              <a:t>Bayesian Confirmation Theory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119BEC7-740D-4B3A-BEA2-084E30AA279F}"/>
              </a:ext>
            </a:extLst>
          </p:cNvPr>
          <p:cNvSpPr/>
          <p:nvPr/>
        </p:nvSpPr>
        <p:spPr>
          <a:xfrm>
            <a:off x="316160" y="3509380"/>
            <a:ext cx="393867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i="1" dirty="0"/>
              <a:t>Confirmation as firmness of belief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CEB26215-C926-4B50-943C-0BC7C0D9B23A}"/>
              </a:ext>
            </a:extLst>
          </p:cNvPr>
          <p:cNvSpPr/>
          <p:nvPr/>
        </p:nvSpPr>
        <p:spPr>
          <a:xfrm>
            <a:off x="206797" y="4241280"/>
            <a:ext cx="1932248" cy="771967"/>
          </a:xfrm>
          <a:prstGeom prst="roundRect">
            <a:avLst/>
          </a:prstGeom>
          <a:solidFill>
            <a:srgbClr val="DBC9F3"/>
          </a:solidFill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Local Equivalence</a:t>
            </a: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171BA448-2C56-4B3C-BB43-588ABB90070E}"/>
              </a:ext>
            </a:extLst>
          </p:cNvPr>
          <p:cNvSpPr/>
          <p:nvPr/>
        </p:nvSpPr>
        <p:spPr>
          <a:xfrm>
            <a:off x="2343382" y="4241280"/>
            <a:ext cx="1932248" cy="771967"/>
          </a:xfrm>
          <a:prstGeom prst="roundRect">
            <a:avLst/>
          </a:prstGeom>
          <a:solidFill>
            <a:srgbClr val="DBC9F3"/>
          </a:solidFill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Requirement of Total Evidence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7DBF668-6553-4BE6-B3A1-307089789EC5}"/>
              </a:ext>
            </a:extLst>
          </p:cNvPr>
          <p:cNvSpPr/>
          <p:nvPr/>
        </p:nvSpPr>
        <p:spPr>
          <a:xfrm>
            <a:off x="-45122" y="5633409"/>
            <a:ext cx="287132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/>
              <a:t>Theorem 1.1: Confirmation as firmness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650901FC-51B1-41B6-8660-01C55465D050}"/>
              </a:ext>
            </a:extLst>
          </p:cNvPr>
          <p:cNvCxnSpPr>
            <a:cxnSpLocks/>
          </p:cNvCxnSpPr>
          <p:nvPr/>
        </p:nvCxnSpPr>
        <p:spPr>
          <a:xfrm>
            <a:off x="1172921" y="5089779"/>
            <a:ext cx="0" cy="59332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FA6292FB-920D-4FBF-A009-6C21683E93CF}"/>
              </a:ext>
            </a:extLst>
          </p:cNvPr>
          <p:cNvCxnSpPr>
            <a:cxnSpLocks/>
          </p:cNvCxnSpPr>
          <p:nvPr/>
        </p:nvCxnSpPr>
        <p:spPr>
          <a:xfrm flipH="1">
            <a:off x="1977656" y="5089778"/>
            <a:ext cx="1234945" cy="54363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Arc 6">
            <a:extLst>
              <a:ext uri="{FF2B5EF4-FFF2-40B4-BE49-F238E27FC236}">
                <a16:creationId xmlns:a16="http://schemas.microsoft.com/office/drawing/2014/main" id="{B73788B4-C445-4D5E-8124-9E318F804802}"/>
              </a:ext>
            </a:extLst>
          </p:cNvPr>
          <p:cNvSpPr/>
          <p:nvPr/>
        </p:nvSpPr>
        <p:spPr>
          <a:xfrm>
            <a:off x="6708439" y="1103988"/>
            <a:ext cx="619829" cy="948872"/>
          </a:xfrm>
          <a:prstGeom prst="arc">
            <a:avLst/>
          </a:prstGeom>
          <a:ln w="3810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Arc 34">
            <a:extLst>
              <a:ext uri="{FF2B5EF4-FFF2-40B4-BE49-F238E27FC236}">
                <a16:creationId xmlns:a16="http://schemas.microsoft.com/office/drawing/2014/main" id="{1991971F-87C9-4E92-8095-6ABE494D12BA}"/>
              </a:ext>
            </a:extLst>
          </p:cNvPr>
          <p:cNvSpPr/>
          <p:nvPr/>
        </p:nvSpPr>
        <p:spPr>
          <a:xfrm flipH="1">
            <a:off x="4045021" y="1103988"/>
            <a:ext cx="619829" cy="948872"/>
          </a:xfrm>
          <a:prstGeom prst="arc">
            <a:avLst/>
          </a:prstGeom>
          <a:ln w="3810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9F6B253F-DF73-4D9E-A228-7CCE17CA4336}"/>
              </a:ext>
            </a:extLst>
          </p:cNvPr>
          <p:cNvSpPr txBox="1"/>
          <p:nvPr/>
        </p:nvSpPr>
        <p:spPr>
          <a:xfrm>
            <a:off x="2595128" y="5313770"/>
            <a:ext cx="3273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5247325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BC9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369C20-E298-4C9A-8DD5-78F59D6BA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3154" y="-148299"/>
            <a:ext cx="10515600" cy="1325563"/>
          </a:xfrm>
        </p:spPr>
        <p:txBody>
          <a:bodyPr>
            <a:normAutofit/>
          </a:bodyPr>
          <a:lstStyle/>
          <a:p>
            <a:r>
              <a:rPr lang="en-US" sz="3200" dirty="0"/>
              <a:t>Local Equivalence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767CCF6-58CD-459D-B126-6C65DB05BBD6}"/>
              </a:ext>
            </a:extLst>
          </p:cNvPr>
          <p:cNvSpPr/>
          <p:nvPr/>
        </p:nvSpPr>
        <p:spPr>
          <a:xfrm>
            <a:off x="712253" y="898698"/>
            <a:ext cx="323537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eriod"/>
            </a:pPr>
            <a:endParaRPr lang="en-US" dirty="0"/>
          </a:p>
          <a:p>
            <a:pPr marL="457200" indent="-457200">
              <a:buAutoNum type="arabicPeriod"/>
            </a:pPr>
            <a:endParaRPr lang="en-US" dirty="0"/>
          </a:p>
          <a:p>
            <a:pPr marL="457200" indent="-457200">
              <a:buAutoNum type="arabicPeriod"/>
            </a:pPr>
            <a:endParaRPr lang="en-US" dirty="0"/>
          </a:p>
          <a:p>
            <a:pPr marL="457200" indent="-457200">
              <a:buAutoNum type="arabicPeriod"/>
            </a:pPr>
            <a:endParaRPr lang="en-US" dirty="0"/>
          </a:p>
          <a:p>
            <a:pPr marL="457200" indent="-457200">
              <a:buAutoNum type="arabicPeriod"/>
            </a:pPr>
            <a:endParaRPr lang="en-US" dirty="0"/>
          </a:p>
          <a:p>
            <a:pPr marL="457200" indent="-457200">
              <a:buAutoNum type="arabicPeriod"/>
            </a:pPr>
            <a:endParaRPr lang="en-US" dirty="0"/>
          </a:p>
          <a:p>
            <a:pPr marL="457200" indent="-457200">
              <a:buAutoNum type="arabicPeriod"/>
            </a:pPr>
            <a:endParaRPr lang="en-US" dirty="0"/>
          </a:p>
          <a:p>
            <a:pPr marL="457200" indent="-457200">
              <a:buAutoNum type="arabicPeriod"/>
            </a:pP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C74FA5ED-FA32-4EBA-B355-5CBEBE25AB6D}"/>
                  </a:ext>
                </a:extLst>
              </p:cNvPr>
              <p:cNvSpPr/>
              <p:nvPr/>
            </p:nvSpPr>
            <p:spPr>
              <a:xfrm>
                <a:off x="457200" y="973902"/>
                <a:ext cx="11350256" cy="286232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000" dirty="0"/>
                  <a:t>If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smtClean="0">
                        <a:latin typeface="Cambria Math" panose="02040503050406030204" pitchFamily="18" charset="0"/>
                      </a:rPr>
                      <m:t>H</m:t>
                    </m:r>
                  </m:oMath>
                </a14:m>
                <a:r>
                  <a:rPr lang="en-US" sz="2000" dirty="0"/>
                  <a:t> and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200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p>
                        <m:r>
                          <a:rPr lang="en-US" sz="2000" b="0" i="0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</m:oMath>
                </a14:m>
                <a:r>
                  <a:rPr lang="en-US" sz="2000" dirty="0"/>
                  <a:t> are logically equivalent given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smtClean="0">
                        <a:latin typeface="Cambria Math" panose="02040503050406030204" pitchFamily="18" charset="0"/>
                      </a:rPr>
                      <m:t>E</m:t>
                    </m:r>
                  </m:oMath>
                </a14:m>
                <a:r>
                  <a:rPr lang="en-US" sz="2000" dirty="0"/>
                  <a:t>, then </a:t>
                </a:r>
              </a:p>
              <a:p>
                <a:endParaRPr lang="en-US" sz="20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𝑐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 panose="02040503050406030204" pitchFamily="18" charset="0"/>
                            </a:rPr>
                            <m:t>H</m:t>
                          </m:r>
                          <m:r>
                            <a:rPr lang="en-US" sz="2000" b="0" i="0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 panose="02040503050406030204" pitchFamily="18" charset="0"/>
                            </a:rPr>
                            <m:t>E</m:t>
                          </m:r>
                        </m:e>
                      </m:d>
                      <m:r>
                        <a:rPr lang="en-US" sz="20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𝑐</m:t>
                      </m:r>
                      <m:d>
                        <m:d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sz="2000">
                              <a:latin typeface="Cambria Math" panose="02040503050406030204" pitchFamily="18" charset="0"/>
                            </a:rPr>
                            <m:t>H</m:t>
                          </m:r>
                          <m:r>
                            <a:rPr lang="en-US" sz="2000" b="0" i="0" smtClean="0">
                              <a:latin typeface="Cambria Math" panose="02040503050406030204" pitchFamily="18" charset="0"/>
                            </a:rPr>
                            <m:t>′</m:t>
                          </m:r>
                          <m:r>
                            <a:rPr lang="en-US" sz="200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m:rPr>
                              <m:sty m:val="p"/>
                            </m:rPr>
                            <a:rPr lang="en-US" sz="2000">
                              <a:latin typeface="Cambria Math" panose="02040503050406030204" pitchFamily="18" charset="0"/>
                            </a:rPr>
                            <m:t>E</m:t>
                          </m:r>
                        </m:e>
                      </m:d>
                    </m:oMath>
                  </m:oMathPara>
                </a14:m>
                <a:endParaRPr lang="en-US" sz="2000" dirty="0"/>
              </a:p>
              <a:p>
                <a:endParaRPr lang="en-US" sz="2000" i="1" dirty="0"/>
              </a:p>
              <a:p>
                <a:r>
                  <a:rPr lang="en-US" sz="2000" i="1" dirty="0"/>
                  <a:t>When two hypotheses are indistinguishable,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>
                        <a:latin typeface="Cambria Math" panose="02040503050406030204" pitchFamily="18" charset="0"/>
                      </a:rPr>
                      <m:t>E</m:t>
                    </m:r>
                  </m:oMath>
                </a14:m>
                <a:r>
                  <a:rPr lang="en-US" sz="2000" dirty="0"/>
                  <a:t> </a:t>
                </a:r>
                <a:r>
                  <a:rPr lang="en-US" sz="2000" i="1" dirty="0"/>
                  <a:t>confirms them to an equal degree.</a:t>
                </a:r>
              </a:p>
              <a:p>
                <a:endParaRPr lang="en-US" sz="2000" i="1" dirty="0"/>
              </a:p>
              <a:p>
                <a:r>
                  <a:rPr lang="en-US" sz="2000" dirty="0"/>
                  <a:t>Example: soccer championship</a:t>
                </a:r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r>
                  <a:rPr lang="en-US" sz="2000" dirty="0"/>
                  <a:t>Hypothesis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>
                        <a:latin typeface="Cambria Math" panose="02040503050406030204" pitchFamily="18" charset="0"/>
                      </a:rPr>
                      <m:t>H</m:t>
                    </m:r>
                  </m:oMath>
                </a14:m>
                <a:r>
                  <a:rPr lang="en-US" sz="2000" dirty="0"/>
                  <a:t>: Inter will win the championship</a:t>
                </a:r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r>
                  <a:rPr lang="en-US" sz="2000" dirty="0"/>
                  <a:t>Hypothesis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>
                        <a:latin typeface="Cambria Math" panose="02040503050406030204" pitchFamily="18" charset="0"/>
                      </a:rPr>
                      <m:t>H</m:t>
                    </m:r>
                  </m:oMath>
                </a14:m>
                <a:r>
                  <a:rPr lang="en-US" sz="2000" dirty="0"/>
                  <a:t>’: Roma will be the runner-up</a:t>
                </a:r>
              </a:p>
            </p:txBody>
          </p:sp>
        </mc:Choice>
        <mc:Fallback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C74FA5ED-FA32-4EBA-B355-5CBEBE25AB6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973902"/>
                <a:ext cx="11350256" cy="2862322"/>
              </a:xfrm>
              <a:prstGeom prst="rect">
                <a:avLst/>
              </a:prstGeom>
              <a:blipFill>
                <a:blip r:embed="rId3"/>
                <a:stretch>
                  <a:fillRect l="-537" t="-1279" b="-29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09028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BC9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369C20-E298-4C9A-8DD5-78F59D6BA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3154" y="-148299"/>
            <a:ext cx="10515600" cy="1325563"/>
          </a:xfrm>
        </p:spPr>
        <p:txBody>
          <a:bodyPr>
            <a:normAutofit/>
          </a:bodyPr>
          <a:lstStyle/>
          <a:p>
            <a:r>
              <a:rPr lang="en-US" sz="3200" dirty="0"/>
              <a:t>Confirmation as firmness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767CCF6-58CD-459D-B126-6C65DB05BBD6}"/>
              </a:ext>
            </a:extLst>
          </p:cNvPr>
          <p:cNvSpPr/>
          <p:nvPr/>
        </p:nvSpPr>
        <p:spPr>
          <a:xfrm>
            <a:off x="712253" y="898698"/>
            <a:ext cx="323537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eriod"/>
            </a:pPr>
            <a:endParaRPr lang="en-US" dirty="0"/>
          </a:p>
          <a:p>
            <a:pPr marL="457200" indent="-457200">
              <a:buAutoNum type="arabicPeriod"/>
            </a:pPr>
            <a:endParaRPr lang="en-US" dirty="0"/>
          </a:p>
          <a:p>
            <a:pPr marL="457200" indent="-457200">
              <a:buAutoNum type="arabicPeriod"/>
            </a:pPr>
            <a:endParaRPr lang="en-US" dirty="0"/>
          </a:p>
          <a:p>
            <a:pPr marL="457200" indent="-457200">
              <a:buAutoNum type="arabicPeriod"/>
            </a:pPr>
            <a:endParaRPr lang="en-US" dirty="0"/>
          </a:p>
          <a:p>
            <a:pPr marL="457200" indent="-457200">
              <a:buAutoNum type="arabicPeriod"/>
            </a:pPr>
            <a:endParaRPr lang="en-US" dirty="0"/>
          </a:p>
          <a:p>
            <a:pPr marL="457200" indent="-457200">
              <a:buAutoNum type="arabicPeriod"/>
            </a:pPr>
            <a:endParaRPr lang="en-US" dirty="0"/>
          </a:p>
          <a:p>
            <a:pPr marL="457200" indent="-457200">
              <a:buAutoNum type="arabicPeriod"/>
            </a:pPr>
            <a:endParaRPr lang="en-US" dirty="0"/>
          </a:p>
          <a:p>
            <a:pPr marL="457200" indent="-457200">
              <a:buAutoNum type="arabicPeriod"/>
            </a:pP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C54E6D38-337E-4024-8049-9E97E56315B7}"/>
                  </a:ext>
                </a:extLst>
              </p:cNvPr>
              <p:cNvSpPr/>
              <p:nvPr/>
            </p:nvSpPr>
            <p:spPr>
              <a:xfrm>
                <a:off x="457200" y="973902"/>
                <a:ext cx="11350256" cy="378565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000" b="1" dirty="0"/>
                  <a:t>Theorem 1.1</a:t>
                </a:r>
                <a:r>
                  <a:rPr lang="en-US" sz="2000" dirty="0"/>
                  <a:t>: All confirmation measures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𝑐</m:t>
                    </m:r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sz="2000" b="0" i="0" smtClean="0"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US" sz="2000" b="0" i="0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m:rPr>
                            <m:sty m:val="p"/>
                          </m:rPr>
                          <a:rPr lang="en-US" sz="2000" b="0" i="0" smtClean="0">
                            <a:latin typeface="Cambria Math" panose="02040503050406030204" pitchFamily="18" charset="0"/>
                          </a:rPr>
                          <m:t>E</m:t>
                        </m:r>
                      </m:e>
                    </m:d>
                    <m:r>
                      <a:rPr lang="en-US" sz="2000" b="0" i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b="0" dirty="0"/>
                  <a:t>that satisfy Prior-Posterior Dependence and Local Equivalence are </a:t>
                </a:r>
                <a:r>
                  <a:rPr lang="en-US" sz="2000" b="1" dirty="0"/>
                  <a:t>ordinally equivalent</a:t>
                </a:r>
                <a:r>
                  <a:rPr lang="en-US" sz="2000" b="0" dirty="0"/>
                  <a:t> to the posterior probability of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smtClean="0">
                        <a:latin typeface="Cambria Math" panose="02040503050406030204" pitchFamily="18" charset="0"/>
                      </a:rPr>
                      <m:t>H</m:t>
                    </m:r>
                  </m:oMath>
                </a14:m>
                <a:r>
                  <a:rPr lang="en-US" sz="2000" b="0" dirty="0"/>
                  <a:t>: </a:t>
                </a:r>
              </a:p>
              <a:p>
                <a:endParaRPr lang="en-US" sz="2000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d>
                        <m:d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sz="2000">
                              <a:latin typeface="Cambria Math" panose="02040503050406030204" pitchFamily="18" charset="0"/>
                            </a:rPr>
                            <m:t>H</m:t>
                          </m:r>
                          <m:r>
                            <a:rPr lang="en-US" sz="200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m:rPr>
                              <m:sty m:val="p"/>
                            </m:rPr>
                            <a:rPr lang="en-US" sz="2000">
                              <a:latin typeface="Cambria Math" panose="02040503050406030204" pitchFamily="18" charset="0"/>
                            </a:rPr>
                            <m:t>E</m:t>
                          </m:r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sz="2000" b="0" i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n-US" sz="2000" b="0" i="0" smtClean="0">
                          <a:latin typeface="Cambria Math" panose="02040503050406030204" pitchFamily="18" charset="0"/>
                        </a:rPr>
                        <m:t>|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panose="02040503050406030204" pitchFamily="18" charset="0"/>
                        </a:rPr>
                        <m:t>E</m:t>
                      </m:r>
                      <m:r>
                        <a:rPr lang="en-US" sz="2000" b="0" i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  <a:p>
                <a:endParaRPr lang="en-US" sz="2000" i="1" dirty="0"/>
              </a:p>
              <a:p>
                <a:r>
                  <a:rPr lang="en-US" sz="2000" b="1" dirty="0"/>
                  <a:t>Ordinal equivalence: </a:t>
                </a:r>
                <a:r>
                  <a:rPr lang="en-US" sz="2000" dirty="0"/>
                  <a:t>Two confirmation measures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dirty="0"/>
                  <a:t>and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 ′</m:t>
                    </m:r>
                  </m:oMath>
                </a14:m>
                <a:r>
                  <a:rPr lang="en-US" sz="2000" dirty="0"/>
                  <a:t>are ordinally equivalent </a:t>
                </a:r>
                <a:r>
                  <a:rPr lang="en-US" sz="2000" dirty="0" err="1"/>
                  <a:t>iff</a:t>
                </a:r>
                <a:r>
                  <a:rPr lang="en-US" sz="2000" dirty="0"/>
                  <a:t> for all propositions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000" b="0" i="0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sz="2000" b="0" i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000" b="0" i="0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00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sz="2000" b="0" i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000" b="0" i="0" smtClean="0">
                            <a:latin typeface="Cambria Math" panose="02040503050406030204" pitchFamily="18" charset="0"/>
                          </a:rPr>
                          <m:t>E</m:t>
                        </m:r>
                      </m:e>
                      <m:sub>
                        <m:r>
                          <a:rPr lang="en-US" sz="200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000" b="0" i="0" smtClean="0">
                            <a:latin typeface="Cambria Math" panose="02040503050406030204" pitchFamily="18" charset="0"/>
                          </a:rPr>
                          <m:t>E</m:t>
                        </m:r>
                      </m:e>
                      <m:sub>
                        <m:r>
                          <a:rPr lang="en-US" sz="2000" b="0" i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000" b="1" dirty="0"/>
                  <a:t>,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panose="02040503050406030204" pitchFamily="18" charset="0"/>
                        </a:rPr>
                        <m:t>𝑐</m:t>
                      </m:r>
                      <m:d>
                        <m:d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b>
                              <m:r>
                                <a:rPr lang="en-US" sz="2000" b="0" i="0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000" b="0" i="0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latin typeface="Cambria Math" panose="02040503050406030204" pitchFamily="18" charset="0"/>
                                </a:rPr>
                                <m:t>E</m:t>
                              </m:r>
                            </m:e>
                            <m:sub>
                              <m:r>
                                <a:rPr lang="en-US" sz="2000" b="0" i="0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&gt;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𝑐</m:t>
                      </m:r>
                      <m:d>
                        <m:d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b>
                              <m:r>
                                <a:rPr lang="en-US" sz="2000" b="0" i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200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 panose="02040503050406030204" pitchFamily="18" charset="0"/>
                                </a:rPr>
                                <m:t>E</m:t>
                              </m:r>
                            </m:e>
                            <m:sub>
                              <m:r>
                                <a:rPr lang="en-US" sz="2000" b="0" i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   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panose="02040503050406030204" pitchFamily="18" charset="0"/>
                        </a:rPr>
                        <m:t>iff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    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′</m:t>
                      </m:r>
                      <m:d>
                        <m:d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b>
                              <m:r>
                                <a:rPr lang="en-US" sz="200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00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 panose="02040503050406030204" pitchFamily="18" charset="0"/>
                                </a:rPr>
                                <m:t>E</m:t>
                              </m:r>
                            </m:e>
                            <m:sub>
                              <m:r>
                                <a:rPr lang="en-US" sz="200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sz="2000" i="1">
                          <a:latin typeface="Cambria Math" panose="02040503050406030204" pitchFamily="18" charset="0"/>
                        </a:rPr>
                        <m:t>&gt;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′</m:t>
                      </m:r>
                      <m:d>
                        <m:d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b>
                              <m:r>
                                <a:rPr lang="en-US" sz="200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200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 panose="02040503050406030204" pitchFamily="18" charset="0"/>
                                </a:rPr>
                                <m:t>E</m:t>
                              </m:r>
                            </m:e>
                            <m:sub>
                              <m:r>
                                <a:rPr lang="en-US" sz="200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sz="2000" b="1" dirty="0"/>
              </a:p>
              <a:p>
                <a:endParaRPr lang="en-US" sz="2000" b="1" dirty="0"/>
              </a:p>
              <a:p>
                <a:r>
                  <a:rPr lang="en-US" sz="2000" i="1" dirty="0"/>
                  <a:t>Two ordinally equivalent measures can be written as monotonically increasing functions of each other; they may use different scales, but they produce the same confirmation rankings and share most philosophically interesting properties.</a:t>
                </a:r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C54E6D38-337E-4024-8049-9E97E56315B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973902"/>
                <a:ext cx="11350256" cy="3785652"/>
              </a:xfrm>
              <a:prstGeom prst="rect">
                <a:avLst/>
              </a:prstGeom>
              <a:blipFill>
                <a:blip r:embed="rId3"/>
                <a:stretch>
                  <a:fillRect l="-537" t="-966" b="-19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658636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BC9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369C20-E298-4C9A-8DD5-78F59D6BA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3154" y="-148299"/>
            <a:ext cx="10515600" cy="1325563"/>
          </a:xfrm>
        </p:spPr>
        <p:txBody>
          <a:bodyPr>
            <a:normAutofit/>
          </a:bodyPr>
          <a:lstStyle/>
          <a:p>
            <a:r>
              <a:rPr lang="en-US" sz="3200" dirty="0"/>
              <a:t>Confirmation as firmness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767CCF6-58CD-459D-B126-6C65DB05BBD6}"/>
              </a:ext>
            </a:extLst>
          </p:cNvPr>
          <p:cNvSpPr/>
          <p:nvPr/>
        </p:nvSpPr>
        <p:spPr>
          <a:xfrm>
            <a:off x="712253" y="898698"/>
            <a:ext cx="323537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eriod"/>
            </a:pPr>
            <a:endParaRPr lang="en-US" dirty="0"/>
          </a:p>
          <a:p>
            <a:pPr marL="457200" indent="-457200">
              <a:buAutoNum type="arabicPeriod"/>
            </a:pPr>
            <a:endParaRPr lang="en-US" dirty="0"/>
          </a:p>
          <a:p>
            <a:pPr marL="457200" indent="-457200">
              <a:buAutoNum type="arabicPeriod"/>
            </a:pPr>
            <a:endParaRPr lang="en-US" dirty="0"/>
          </a:p>
          <a:p>
            <a:pPr marL="457200" indent="-457200">
              <a:buAutoNum type="arabicPeriod"/>
            </a:pPr>
            <a:endParaRPr lang="en-US" dirty="0"/>
          </a:p>
          <a:p>
            <a:pPr marL="457200" indent="-457200">
              <a:buAutoNum type="arabicPeriod"/>
            </a:pPr>
            <a:endParaRPr lang="en-US" dirty="0"/>
          </a:p>
          <a:p>
            <a:pPr marL="457200" indent="-457200">
              <a:buAutoNum type="arabicPeriod"/>
            </a:pPr>
            <a:endParaRPr lang="en-US" dirty="0"/>
          </a:p>
          <a:p>
            <a:pPr marL="457200" indent="-457200">
              <a:buAutoNum type="arabicPeriod"/>
            </a:pPr>
            <a:endParaRPr lang="en-US" dirty="0"/>
          </a:p>
          <a:p>
            <a:pPr marL="457200" indent="-457200">
              <a:buAutoNum type="arabicPeriod"/>
            </a:pP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C54E6D38-337E-4024-8049-9E97E56315B7}"/>
                  </a:ext>
                </a:extLst>
              </p:cNvPr>
              <p:cNvSpPr/>
              <p:nvPr/>
            </p:nvSpPr>
            <p:spPr>
              <a:xfrm>
                <a:off x="457200" y="973902"/>
                <a:ext cx="11350256" cy="34778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000" b="1" dirty="0"/>
                  <a:t>Theorem 1.1</a:t>
                </a:r>
                <a:r>
                  <a:rPr lang="en-US" sz="2000" dirty="0"/>
                  <a:t>: All confirmation measures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𝑐</m:t>
                    </m:r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sz="2000" b="0" i="0" smtClean="0"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US" sz="2000" b="0" i="0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m:rPr>
                            <m:sty m:val="p"/>
                          </m:rPr>
                          <a:rPr lang="en-US" sz="2000" b="0" i="0" smtClean="0">
                            <a:latin typeface="Cambria Math" panose="02040503050406030204" pitchFamily="18" charset="0"/>
                          </a:rPr>
                          <m:t>E</m:t>
                        </m:r>
                      </m:e>
                    </m:d>
                    <m:r>
                      <a:rPr lang="en-US" sz="2000" b="0" i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b="0" dirty="0"/>
                  <a:t>that satisfy Prior-Posterior Dependence and Local Equivalence are </a:t>
                </a:r>
                <a:r>
                  <a:rPr lang="en-US" sz="2000" b="1" dirty="0"/>
                  <a:t>ordinally equivalent</a:t>
                </a:r>
                <a:r>
                  <a:rPr lang="en-US" sz="2000" b="0" dirty="0"/>
                  <a:t> to the posterior probability of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smtClean="0">
                        <a:latin typeface="Cambria Math" panose="02040503050406030204" pitchFamily="18" charset="0"/>
                      </a:rPr>
                      <m:t>H</m:t>
                    </m:r>
                  </m:oMath>
                </a14:m>
                <a:r>
                  <a:rPr lang="en-US" sz="2000" b="0" dirty="0"/>
                  <a:t>: </a:t>
                </a:r>
              </a:p>
              <a:p>
                <a:endParaRPr lang="en-US" sz="2000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d>
                        <m:d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sz="2000">
                              <a:latin typeface="Cambria Math" panose="02040503050406030204" pitchFamily="18" charset="0"/>
                            </a:rPr>
                            <m:t>H</m:t>
                          </m:r>
                          <m:r>
                            <a:rPr lang="en-US" sz="200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m:rPr>
                              <m:sty m:val="p"/>
                            </m:rPr>
                            <a:rPr lang="en-US" sz="2000">
                              <a:latin typeface="Cambria Math" panose="02040503050406030204" pitchFamily="18" charset="0"/>
                            </a:rPr>
                            <m:t>E</m:t>
                          </m:r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sz="2000" b="0" i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n-US" sz="2000" b="0" i="0" smtClean="0">
                          <a:latin typeface="Cambria Math" panose="02040503050406030204" pitchFamily="18" charset="0"/>
                        </a:rPr>
                        <m:t>|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panose="02040503050406030204" pitchFamily="18" charset="0"/>
                        </a:rPr>
                        <m:t>E</m:t>
                      </m:r>
                      <m:r>
                        <a:rPr lang="en-US" sz="2000" b="0" i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  <a:p>
                <a:endParaRPr lang="en-US" sz="2000" i="1" dirty="0"/>
              </a:p>
              <a:p>
                <a:r>
                  <a:rPr lang="en-US" sz="2000" b="1" dirty="0"/>
                  <a:t>Ordinal equivalence: </a:t>
                </a:r>
                <a:r>
                  <a:rPr lang="en-US" sz="2000" dirty="0"/>
                  <a:t>Two confirmation measures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dirty="0"/>
                  <a:t>and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 ′</m:t>
                    </m:r>
                  </m:oMath>
                </a14:m>
                <a:r>
                  <a:rPr lang="en-US" sz="2000" dirty="0"/>
                  <a:t>are ordinally equivalent </a:t>
                </a:r>
                <a:r>
                  <a:rPr lang="en-US" sz="2000" dirty="0" err="1"/>
                  <a:t>iff</a:t>
                </a:r>
                <a:r>
                  <a:rPr lang="en-US" sz="2000" dirty="0"/>
                  <a:t> for all propositions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000" b="0" i="0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sz="2000" b="0" i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000" b="0" i="0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00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sz="2000" b="0" i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000" b="0" i="0" smtClean="0">
                            <a:latin typeface="Cambria Math" panose="02040503050406030204" pitchFamily="18" charset="0"/>
                          </a:rPr>
                          <m:t>E</m:t>
                        </m:r>
                      </m:e>
                      <m:sub>
                        <m:r>
                          <a:rPr lang="en-US" sz="200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000" b="0" i="0" smtClean="0">
                            <a:latin typeface="Cambria Math" panose="02040503050406030204" pitchFamily="18" charset="0"/>
                          </a:rPr>
                          <m:t>E</m:t>
                        </m:r>
                      </m:e>
                      <m:sub>
                        <m:r>
                          <a:rPr lang="en-US" sz="2000" b="0" i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000" b="1" dirty="0"/>
                  <a:t>,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panose="02040503050406030204" pitchFamily="18" charset="0"/>
                        </a:rPr>
                        <m:t>𝑐</m:t>
                      </m:r>
                      <m:d>
                        <m:d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b>
                              <m:r>
                                <a:rPr lang="en-US" sz="2000" b="0" i="0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000" b="0" i="0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latin typeface="Cambria Math" panose="02040503050406030204" pitchFamily="18" charset="0"/>
                                </a:rPr>
                                <m:t>E</m:t>
                              </m:r>
                            </m:e>
                            <m:sub>
                              <m:r>
                                <a:rPr lang="en-US" sz="2000" b="0" i="0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&gt;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𝑐</m:t>
                      </m:r>
                      <m:d>
                        <m:d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b>
                              <m:r>
                                <a:rPr lang="en-US" sz="2000" b="0" i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200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 panose="02040503050406030204" pitchFamily="18" charset="0"/>
                                </a:rPr>
                                <m:t>E</m:t>
                              </m:r>
                            </m:e>
                            <m:sub>
                              <m:r>
                                <a:rPr lang="en-US" sz="2000" b="0" i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   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panose="02040503050406030204" pitchFamily="18" charset="0"/>
                        </a:rPr>
                        <m:t>iff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    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′</m:t>
                      </m:r>
                      <m:d>
                        <m:d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b>
                              <m:r>
                                <a:rPr lang="en-US" sz="200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00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 panose="02040503050406030204" pitchFamily="18" charset="0"/>
                                </a:rPr>
                                <m:t>E</m:t>
                              </m:r>
                            </m:e>
                            <m:sub>
                              <m:r>
                                <a:rPr lang="en-US" sz="200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sz="2000" i="1">
                          <a:latin typeface="Cambria Math" panose="02040503050406030204" pitchFamily="18" charset="0"/>
                        </a:rPr>
                        <m:t>&gt;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′</m:t>
                      </m:r>
                      <m:d>
                        <m:d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b>
                              <m:r>
                                <a:rPr lang="en-US" sz="200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200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 panose="02040503050406030204" pitchFamily="18" charset="0"/>
                                </a:rPr>
                                <m:t>E</m:t>
                              </m:r>
                            </m:e>
                            <m:sub>
                              <m:r>
                                <a:rPr lang="en-US" sz="200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sz="2000" b="1" dirty="0"/>
              </a:p>
              <a:p>
                <a:endParaRPr lang="en-US" sz="2000" b="1" i="1" dirty="0"/>
              </a:p>
              <a:p>
                <a:r>
                  <a:rPr lang="en-US" sz="2000" dirty="0"/>
                  <a:t>It follows that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>
                        <a:latin typeface="Cambria Math" panose="02040503050406030204" pitchFamily="18" charset="0"/>
                      </a:rPr>
                      <m:t>E</m:t>
                    </m:r>
                  </m:oMath>
                </a14:m>
                <a:r>
                  <a:rPr lang="en-US" sz="2000" dirty="0"/>
                  <a:t> confirms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smtClean="0">
                        <a:latin typeface="Cambria Math" panose="02040503050406030204" pitchFamily="18" charset="0"/>
                      </a:rPr>
                      <m:t>H</m:t>
                    </m:r>
                  </m:oMath>
                </a14:m>
                <a:r>
                  <a:rPr lang="en-US" sz="2000" dirty="0"/>
                  <a:t> </a:t>
                </a:r>
                <a:r>
                  <a:rPr lang="en-US" sz="2000" dirty="0" err="1"/>
                  <a:t>iff</a:t>
                </a:r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sz="2000">
                        <a:latin typeface="Cambria Math" panose="02040503050406030204" pitchFamily="18" charset="0"/>
                      </a:rPr>
                      <m:t>(</m:t>
                    </m:r>
                    <m:r>
                      <m:rPr>
                        <m:sty m:val="p"/>
                      </m:rPr>
                      <a:rPr lang="en-US" sz="2000">
                        <a:latin typeface="Cambria Math" panose="02040503050406030204" pitchFamily="18" charset="0"/>
                      </a:rPr>
                      <m:t>H</m:t>
                    </m:r>
                    <m:r>
                      <a:rPr lang="en-US" sz="2000">
                        <a:latin typeface="Cambria Math" panose="02040503050406030204" pitchFamily="18" charset="0"/>
                      </a:rPr>
                      <m:t>|</m:t>
                    </m:r>
                    <m:r>
                      <m:rPr>
                        <m:sty m:val="p"/>
                      </m:rPr>
                      <a:rPr lang="en-US" sz="2000">
                        <a:latin typeface="Cambria Math" panose="02040503050406030204" pitchFamily="18" charset="0"/>
                      </a:rPr>
                      <m:t>E</m:t>
                    </m:r>
                    <m:r>
                      <a:rPr lang="en-US" sz="2000">
                        <a:latin typeface="Cambria Math" panose="02040503050406030204" pitchFamily="18" charset="0"/>
                      </a:rPr>
                      <m:t>)</m:t>
                    </m:r>
                    <m:r>
                      <a:rPr lang="en-US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sz="2000" dirty="0"/>
                  <a:t> for some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d>
                      <m:dPr>
                        <m:begChr m:val="["/>
                        <m:endChr m:val="]"/>
                        <m:ctrlP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0;1</m:t>
                        </m:r>
                      </m:e>
                    </m:d>
                  </m:oMath>
                </a14:m>
                <a:r>
                  <a:rPr lang="en-US" sz="2000" dirty="0"/>
                  <a:t>, i.e., that </a:t>
                </a:r>
                <a:r>
                  <a:rPr lang="en-US" sz="2000" b="1" dirty="0"/>
                  <a:t>we call some hypothesis confirmed when the conditional probability exceeds a particular, perhaps context-related, threshold</a:t>
                </a:r>
                <a:r>
                  <a:rPr lang="en-US" sz="2000" dirty="0"/>
                  <a:t>. </a:t>
                </a:r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C54E6D38-337E-4024-8049-9E97E56315B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973902"/>
                <a:ext cx="11350256" cy="3477875"/>
              </a:xfrm>
              <a:prstGeom prst="rect">
                <a:avLst/>
              </a:prstGeom>
              <a:blipFill>
                <a:blip r:embed="rId3"/>
                <a:stretch>
                  <a:fillRect l="-537" t="-1053" r="-215" b="-22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210997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BC9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369C20-E298-4C9A-8DD5-78F59D6BA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3154" y="-148299"/>
            <a:ext cx="10515600" cy="1325563"/>
          </a:xfrm>
        </p:spPr>
        <p:txBody>
          <a:bodyPr>
            <a:normAutofit/>
          </a:bodyPr>
          <a:lstStyle/>
          <a:p>
            <a:r>
              <a:rPr lang="en-US" sz="3200" dirty="0"/>
              <a:t>Paradox of tacking by conjunction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767CCF6-58CD-459D-B126-6C65DB05BBD6}"/>
              </a:ext>
            </a:extLst>
          </p:cNvPr>
          <p:cNvSpPr/>
          <p:nvPr/>
        </p:nvSpPr>
        <p:spPr>
          <a:xfrm>
            <a:off x="712253" y="898698"/>
            <a:ext cx="323537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eriod"/>
            </a:pPr>
            <a:endParaRPr lang="en-US" dirty="0"/>
          </a:p>
          <a:p>
            <a:pPr marL="457200" indent="-457200">
              <a:buAutoNum type="arabicPeriod"/>
            </a:pPr>
            <a:endParaRPr lang="en-US" dirty="0"/>
          </a:p>
          <a:p>
            <a:pPr marL="457200" indent="-457200">
              <a:buAutoNum type="arabicPeriod"/>
            </a:pPr>
            <a:endParaRPr lang="en-US" dirty="0"/>
          </a:p>
          <a:p>
            <a:pPr marL="457200" indent="-457200">
              <a:buAutoNum type="arabicPeriod"/>
            </a:pPr>
            <a:endParaRPr lang="en-US" dirty="0"/>
          </a:p>
          <a:p>
            <a:pPr marL="457200" indent="-457200">
              <a:buAutoNum type="arabicPeriod"/>
            </a:pPr>
            <a:endParaRPr lang="en-US" dirty="0"/>
          </a:p>
          <a:p>
            <a:pPr marL="457200" indent="-457200">
              <a:buAutoNum type="arabicPeriod"/>
            </a:pPr>
            <a:endParaRPr lang="en-US" dirty="0"/>
          </a:p>
          <a:p>
            <a:pPr marL="457200" indent="-457200">
              <a:buAutoNum type="arabicPeriod"/>
            </a:pPr>
            <a:endParaRPr lang="en-US" dirty="0"/>
          </a:p>
          <a:p>
            <a:pPr marL="457200" indent="-457200">
              <a:buAutoNum type="arabicPeriod"/>
            </a:pP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C54E6D38-337E-4024-8049-9E97E56315B7}"/>
                  </a:ext>
                </a:extLst>
              </p:cNvPr>
              <p:cNvSpPr/>
              <p:nvPr/>
            </p:nvSpPr>
            <p:spPr>
              <a:xfrm>
                <a:off x="457200" y="973902"/>
                <a:ext cx="11350256" cy="501675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000" b="1" dirty="0"/>
                  <a:t>Hypothetico-deductive model of confirmation</a:t>
                </a:r>
                <a:r>
                  <a:rPr lang="en-US" sz="2000" dirty="0"/>
                  <a:t>: hypotheses are confirmed if they make a prediction and this prediction comes true. A piece of evidence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smtClean="0">
                        <a:latin typeface="Cambria Math" panose="02040503050406030204" pitchFamily="18" charset="0"/>
                      </a:rPr>
                      <m:t>E</m:t>
                    </m:r>
                  </m:oMath>
                </a14:m>
                <a:r>
                  <a:rPr lang="en-US" sz="2000" dirty="0"/>
                  <a:t> H-D confirms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smtClean="0">
                        <a:latin typeface="Cambria Math" panose="02040503050406030204" pitchFamily="18" charset="0"/>
                      </a:rPr>
                      <m:t>H</m:t>
                    </m:r>
                  </m:oMath>
                </a14:m>
                <a:r>
                  <a:rPr lang="en-US" sz="2000" dirty="0"/>
                  <a:t> if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>
                        <a:latin typeface="Cambria Math" panose="02040503050406030204" pitchFamily="18" charset="0"/>
                      </a:rPr>
                      <m:t>H</m:t>
                    </m:r>
                  </m:oMath>
                </a14:m>
                <a:r>
                  <a:rPr lang="en-US" sz="2000" dirty="0"/>
                  <a:t> entails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>
                        <a:latin typeface="Cambria Math" panose="02040503050406030204" pitchFamily="18" charset="0"/>
                      </a:rPr>
                      <m:t>E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dirty="0"/>
                  <a:t>(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𝑝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sz="2000">
                            <a:latin typeface="Cambria Math" panose="02040503050406030204" pitchFamily="18" charset="0"/>
                          </a:rPr>
                          <m:t>E</m:t>
                        </m:r>
                      </m:e>
                      <m:e>
                        <m:r>
                          <m:rPr>
                            <m:sty m:val="p"/>
                          </m:rPr>
                          <a:rPr lang="en-US" sz="200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</m:d>
                    <m:r>
                      <a:rPr lang="en-US" sz="2000" i="1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US" sz="2000" dirty="0"/>
                  <a:t>)</a:t>
                </a:r>
                <a:endParaRPr lang="en-US" sz="2000" i="1" dirty="0"/>
              </a:p>
              <a:p>
                <a:r>
                  <a:rPr lang="en-US" sz="2000" b="1" dirty="0"/>
                  <a:t>_______________________________________________________________________________________</a:t>
                </a:r>
              </a:p>
              <a:p>
                <a:endParaRPr lang="en-US" sz="2000" b="1" dirty="0"/>
              </a:p>
              <a:p>
                <a:r>
                  <a:rPr lang="en-US" sz="2000" b="1" dirty="0"/>
                  <a:t>Paradox of tacking by conjunction</a:t>
                </a:r>
                <a:r>
                  <a:rPr lang="en-US" sz="2000" dirty="0"/>
                  <a:t>: If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>
                        <a:latin typeface="Cambria Math" panose="02040503050406030204" pitchFamily="18" charset="0"/>
                      </a:rPr>
                      <m:t>E</m:t>
                    </m:r>
                  </m:oMath>
                </a14:m>
                <a:r>
                  <a:rPr lang="en-US" sz="2000" dirty="0"/>
                  <a:t> H-D confirms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>
                        <a:latin typeface="Cambria Math" panose="02040503050406030204" pitchFamily="18" charset="0"/>
                      </a:rPr>
                      <m:t>H</m:t>
                    </m:r>
                  </m:oMath>
                </a14:m>
                <a:r>
                  <a:rPr lang="en-US" sz="2000" dirty="0"/>
                  <a:t>, then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>
                        <a:latin typeface="Cambria Math" panose="02040503050406030204" pitchFamily="18" charset="0"/>
                      </a:rPr>
                      <m:t>E</m:t>
                    </m:r>
                  </m:oMath>
                </a14:m>
                <a:r>
                  <a:rPr lang="en-US" sz="2000" dirty="0"/>
                  <a:t> also confirms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>
                        <a:latin typeface="Cambria Math" panose="02040503050406030204" pitchFamily="18" charset="0"/>
                      </a:rPr>
                      <m:t>H</m:t>
                    </m:r>
                    <m:r>
                      <a:rPr lang="en-US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∧</m:t>
                    </m:r>
                    <m:r>
                      <m:rPr>
                        <m:sty m:val="p"/>
                      </m:rPr>
                      <a:rPr lang="en-US" sz="2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X</m:t>
                    </m:r>
                  </m:oMath>
                </a14:m>
                <a:r>
                  <a:rPr lang="en-US" sz="2000" dirty="0"/>
                  <a:t> for an arbitrary hypothesis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X</m:t>
                    </m:r>
                  </m:oMath>
                </a14:m>
                <a:r>
                  <a:rPr lang="en-US" sz="2000" dirty="0"/>
                  <a:t>, even if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X</m:t>
                    </m:r>
                  </m:oMath>
                </a14:m>
                <a:r>
                  <a:rPr lang="en-US" sz="2000" dirty="0"/>
                  <a:t> is total nonsense, such as </a:t>
                </a:r>
                <a:r>
                  <a:rPr lang="en-US" sz="2000" i="1" dirty="0"/>
                  <a:t>“the star Sirius is a giant light bulb”</a:t>
                </a:r>
              </a:p>
              <a:p>
                <a:pPr marL="342900" indent="-342900">
                  <a:buFont typeface="Wingdings" panose="05000000000000000000" pitchFamily="2" charset="2"/>
                  <a:buChar char="Ø"/>
                </a:pPr>
                <a:r>
                  <a:rPr lang="en-US" sz="2000" dirty="0"/>
                  <a:t>H-D confirmation is too permissive. It allows confirmation to spread in an uncontrolled way.</a:t>
                </a:r>
              </a:p>
              <a:p>
                <a:pPr marL="342900" indent="-342900">
                  <a:buFont typeface="Wingdings" panose="05000000000000000000" pitchFamily="2" charset="2"/>
                  <a:buChar char="Ø"/>
                </a:pPr>
                <a:endParaRPr lang="en-US" sz="2000" dirty="0"/>
              </a:p>
              <a:p>
                <a:r>
                  <a:rPr lang="en-US" sz="2000" dirty="0"/>
                  <a:t>Paradox resolved by the Bayesian account of confirmation as firmness: for any irrelevant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X</m:t>
                    </m:r>
                  </m:oMath>
                </a14:m>
                <a:r>
                  <a:rPr lang="en-US" sz="2000" dirty="0"/>
                  <a:t>, it will be the case that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latin typeface="Cambria Math" panose="02040503050406030204" pitchFamily="18" charset="0"/>
                        </a:rPr>
                        <m:t>𝑝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𝐻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∧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𝑋</m:t>
                          </m:r>
                        </m:e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𝐸</m:t>
                          </m:r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𝑝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en-US" sz="2000" dirty="0"/>
              </a:p>
              <a:p>
                <a:endParaRPr lang="en-US" sz="2000" dirty="0"/>
              </a:p>
              <a:p>
                <a:r>
                  <a:rPr lang="en-US" sz="2000" dirty="0"/>
                  <a:t>The conjunction is confirmed to a lower degree than the original hypothesis, especially for far-fetched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X</m:t>
                    </m:r>
                  </m:oMath>
                </a14:m>
                <a:r>
                  <a:rPr lang="en-US" sz="2000" dirty="0"/>
                  <a:t>. The paradox is mitigated by decreasing the amount of confirmation.</a:t>
                </a:r>
              </a:p>
              <a:p>
                <a:endParaRPr lang="en-US" sz="2000" dirty="0"/>
              </a:p>
              <a:p>
                <a:endParaRPr lang="en-US" sz="2000" dirty="0"/>
              </a:p>
            </p:txBody>
          </p:sp>
        </mc:Choice>
        <mc:Fallback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C54E6D38-337E-4024-8049-9E97E56315B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973902"/>
                <a:ext cx="11350256" cy="5016758"/>
              </a:xfrm>
              <a:prstGeom prst="rect">
                <a:avLst/>
              </a:prstGeom>
              <a:blipFill>
                <a:blip r:embed="rId3"/>
                <a:stretch>
                  <a:fillRect l="-537" t="-729" r="-9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49023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BC9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369C20-E298-4C9A-8DD5-78F59D6BA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3154" y="-148299"/>
            <a:ext cx="10515600" cy="1325563"/>
          </a:xfrm>
        </p:spPr>
        <p:txBody>
          <a:bodyPr>
            <a:normAutofit/>
          </a:bodyPr>
          <a:lstStyle/>
          <a:p>
            <a:r>
              <a:rPr lang="en-US" sz="3200" dirty="0"/>
              <a:t>Requirement of Total Evidence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767CCF6-58CD-459D-B126-6C65DB05BBD6}"/>
              </a:ext>
            </a:extLst>
          </p:cNvPr>
          <p:cNvSpPr/>
          <p:nvPr/>
        </p:nvSpPr>
        <p:spPr>
          <a:xfrm>
            <a:off x="712253" y="898698"/>
            <a:ext cx="323537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eriod"/>
            </a:pPr>
            <a:endParaRPr lang="en-US" dirty="0"/>
          </a:p>
          <a:p>
            <a:pPr marL="457200" indent="-457200">
              <a:buAutoNum type="arabicPeriod"/>
            </a:pPr>
            <a:endParaRPr lang="en-US" dirty="0"/>
          </a:p>
          <a:p>
            <a:pPr marL="457200" indent="-457200">
              <a:buAutoNum type="arabicPeriod"/>
            </a:pPr>
            <a:endParaRPr lang="en-US" dirty="0"/>
          </a:p>
          <a:p>
            <a:pPr marL="457200" indent="-457200">
              <a:buAutoNum type="arabicPeriod"/>
            </a:pPr>
            <a:endParaRPr lang="en-US" dirty="0"/>
          </a:p>
          <a:p>
            <a:pPr marL="457200" indent="-457200">
              <a:buAutoNum type="arabicPeriod"/>
            </a:pPr>
            <a:endParaRPr lang="en-US" dirty="0"/>
          </a:p>
          <a:p>
            <a:pPr marL="457200" indent="-457200">
              <a:buAutoNum type="arabicPeriod"/>
            </a:pPr>
            <a:endParaRPr lang="en-US" dirty="0"/>
          </a:p>
          <a:p>
            <a:pPr marL="457200" indent="-457200">
              <a:buAutoNum type="arabicPeriod"/>
            </a:pPr>
            <a:endParaRPr lang="en-US" dirty="0"/>
          </a:p>
          <a:p>
            <a:pPr marL="457200" indent="-457200">
              <a:buAutoNum type="arabicPeriod"/>
            </a:pP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0B52B0E7-57A9-412A-8718-F9FC4DC4BABB}"/>
                  </a:ext>
                </a:extLst>
              </p:cNvPr>
              <p:cNvSpPr/>
              <p:nvPr/>
            </p:nvSpPr>
            <p:spPr>
              <a:xfrm>
                <a:off x="457200" y="973902"/>
                <a:ext cx="11350256" cy="532453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000" dirty="0"/>
                  <a:t>Inductive inference and the assessment of degree of confirmation at time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sz="2000" dirty="0"/>
                  <a:t> should be based on the totality of evidence available at time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sz="2000" dirty="0"/>
                  <a:t>.</a:t>
                </a:r>
              </a:p>
              <a:p>
                <a:endParaRPr lang="en-US" sz="2000" dirty="0"/>
              </a:p>
              <a:p>
                <a:r>
                  <a:rPr lang="en-US" sz="2000" b="1" dirty="0"/>
                  <a:t>Problem</a:t>
                </a:r>
                <a:r>
                  <a:rPr lang="en-US" sz="2000" dirty="0"/>
                  <a:t>: In the history of science and modern scientific practice, the confirmatory strength of a piece of evidence is evaluated on the basis of whether it is statistically significant in a particular experiment, independent of the epistemic standing of the hypothesis.</a:t>
                </a:r>
              </a:p>
              <a:p>
                <a:endParaRPr lang="en-US" sz="2000" dirty="0"/>
              </a:p>
              <a:p>
                <a:r>
                  <a:rPr lang="en-US" sz="2000" b="1" dirty="0"/>
                  <a:t>Example</a:t>
                </a:r>
                <a:r>
                  <a:rPr lang="en-US" sz="2000" dirty="0"/>
                  <a:t>: Einstein’s General Theory of Relativity</a:t>
                </a:r>
              </a:p>
              <a:p>
                <a:endParaRPr lang="en-US" sz="2000" dirty="0"/>
              </a:p>
              <a:p>
                <a:endParaRPr lang="en-US" sz="2000" dirty="0"/>
              </a:p>
              <a:p>
                <a:pPr marL="342900" indent="-342900">
                  <a:lnSpc>
                    <a:spcPct val="150000"/>
                  </a:lnSpc>
                  <a:buFont typeface="Wingdings" panose="05000000000000000000" pitchFamily="2" charset="2"/>
                  <a:buChar char="à"/>
                </a:pPr>
                <a:r>
                  <a:rPr lang="en-US" sz="2000" dirty="0">
                    <a:sym typeface="Wingdings" panose="05000000000000000000" pitchFamily="2" charset="2"/>
                  </a:rPr>
                  <a:t>The Requirement of Total Evidence should be relaxed</a:t>
                </a:r>
              </a:p>
              <a:p>
                <a:pPr marL="342900" indent="-342900">
                  <a:lnSpc>
                    <a:spcPct val="150000"/>
                  </a:lnSpc>
                  <a:buFont typeface="Wingdings" panose="05000000000000000000" pitchFamily="2" charset="2"/>
                  <a:buChar char="à"/>
                </a:pPr>
                <a:r>
                  <a:rPr lang="en-US" sz="2000" dirty="0">
                    <a:sym typeface="Wingdings" panose="05000000000000000000" pitchFamily="2" charset="2"/>
                  </a:rPr>
                  <a:t>According to Confirmation as Firmness, evidence that lowers the probability of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H</m:t>
                    </m:r>
                  </m:oMath>
                </a14:m>
                <a:r>
                  <a:rPr lang="en-US" sz="2000" dirty="0">
                    <a:sym typeface="Wingdings" panose="05000000000000000000" pitchFamily="2" charset="2"/>
                  </a:rPr>
                  <a:t> still confirms it, as long as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sz="2000">
                        <a:latin typeface="Cambria Math" panose="02040503050406030204" pitchFamily="18" charset="0"/>
                      </a:rPr>
                      <m:t>(</m:t>
                    </m:r>
                    <m:r>
                      <m:rPr>
                        <m:sty m:val="p"/>
                      </m:rPr>
                      <a:rPr lang="en-US" sz="2000">
                        <a:latin typeface="Cambria Math" panose="02040503050406030204" pitchFamily="18" charset="0"/>
                      </a:rPr>
                      <m:t>H</m:t>
                    </m:r>
                    <m:r>
                      <a:rPr lang="en-US" sz="2000">
                        <a:latin typeface="Cambria Math" panose="02040503050406030204" pitchFamily="18" charset="0"/>
                      </a:rPr>
                      <m:t>|</m:t>
                    </m:r>
                    <m:r>
                      <m:rPr>
                        <m:sty m:val="p"/>
                      </m:rPr>
                      <a:rPr lang="en-US" sz="2000">
                        <a:latin typeface="Cambria Math" panose="02040503050406030204" pitchFamily="18" charset="0"/>
                      </a:rPr>
                      <m:t>E</m:t>
                    </m:r>
                    <m:r>
                      <a:rPr lang="en-US" sz="2000">
                        <a:latin typeface="Cambria Math" panose="02040503050406030204" pitchFamily="18" charset="0"/>
                      </a:rPr>
                      <m:t>)</m:t>
                    </m:r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sz="2000" dirty="0"/>
                  <a:t> </a:t>
                </a:r>
              </a:p>
              <a:p>
                <a:pPr marL="342900" indent="-342900">
                  <a:lnSpc>
                    <a:spcPct val="150000"/>
                  </a:lnSpc>
                  <a:buFont typeface="Wingdings" panose="05000000000000000000" pitchFamily="2" charset="2"/>
                  <a:buChar char="à"/>
                </a:pPr>
                <a:r>
                  <a:rPr lang="en-US" sz="2000" b="1" dirty="0"/>
                  <a:t>Solution: Confirmation as Increase in Firmness (in particular contexts)</a:t>
                </a:r>
              </a:p>
              <a:p>
                <a:endParaRPr lang="en-US" sz="2000" dirty="0"/>
              </a:p>
            </p:txBody>
          </p:sp>
        </mc:Choice>
        <mc:Fallback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0B52B0E7-57A9-412A-8718-F9FC4DC4BAB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973902"/>
                <a:ext cx="11350256" cy="5324535"/>
              </a:xfrm>
              <a:prstGeom prst="rect">
                <a:avLst/>
              </a:prstGeom>
              <a:blipFill>
                <a:blip r:embed="rId3"/>
                <a:stretch>
                  <a:fillRect l="-537" t="-687" r="-3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2341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767CCF6-58CD-459D-B126-6C65DB05BBD6}"/>
              </a:ext>
            </a:extLst>
          </p:cNvPr>
          <p:cNvSpPr/>
          <p:nvPr/>
        </p:nvSpPr>
        <p:spPr>
          <a:xfrm>
            <a:off x="712253" y="898698"/>
            <a:ext cx="323537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eriod"/>
            </a:pPr>
            <a:endParaRPr lang="en-US" dirty="0"/>
          </a:p>
          <a:p>
            <a:pPr marL="457200" indent="-457200">
              <a:buAutoNum type="arabicPeriod"/>
            </a:pPr>
            <a:endParaRPr lang="en-US" dirty="0"/>
          </a:p>
          <a:p>
            <a:pPr marL="457200" indent="-457200">
              <a:buAutoNum type="arabicPeriod"/>
            </a:pPr>
            <a:endParaRPr lang="en-US" dirty="0"/>
          </a:p>
          <a:p>
            <a:pPr marL="457200" indent="-457200">
              <a:buAutoNum type="arabicPeriod"/>
            </a:pPr>
            <a:endParaRPr lang="en-US" dirty="0"/>
          </a:p>
          <a:p>
            <a:pPr marL="457200" indent="-457200">
              <a:buAutoNum type="arabicPeriod"/>
            </a:pPr>
            <a:endParaRPr lang="en-US" dirty="0"/>
          </a:p>
          <a:p>
            <a:pPr marL="457200" indent="-457200">
              <a:buAutoNum type="arabicPeriod"/>
            </a:pPr>
            <a:endParaRPr lang="en-US" dirty="0"/>
          </a:p>
          <a:p>
            <a:pPr marL="457200" indent="-457200">
              <a:buAutoNum type="arabicPeriod"/>
            </a:pPr>
            <a:endParaRPr lang="en-US" dirty="0"/>
          </a:p>
          <a:p>
            <a:pPr marL="457200" indent="-457200">
              <a:buAutoNum type="arabicPeriod"/>
            </a:pPr>
            <a:endParaRPr lang="en-US" dirty="0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E3AA7292-5EFF-41C7-8156-B0B62C755E3A}"/>
              </a:ext>
            </a:extLst>
          </p:cNvPr>
          <p:cNvSpPr/>
          <p:nvPr/>
        </p:nvSpPr>
        <p:spPr>
          <a:xfrm>
            <a:off x="4525171" y="670100"/>
            <a:ext cx="2296071" cy="948872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381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Prior-Posterior Dependence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C6BAEB77-8ED7-40EA-91CA-2718CA10B114}"/>
              </a:ext>
            </a:extLst>
          </p:cNvPr>
          <p:cNvSpPr/>
          <p:nvPr/>
        </p:nvSpPr>
        <p:spPr>
          <a:xfrm>
            <a:off x="5874761" y="1795953"/>
            <a:ext cx="2296071" cy="948872"/>
          </a:xfrm>
          <a:prstGeom prst="roundRect">
            <a:avLst/>
          </a:prstGeom>
          <a:solidFill>
            <a:srgbClr val="F9A29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Qualitative-Quantitative Bridge Principle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A7099FDF-811E-42B5-8517-36BC685996CC}"/>
              </a:ext>
            </a:extLst>
          </p:cNvPr>
          <p:cNvSpPr/>
          <p:nvPr/>
        </p:nvSpPr>
        <p:spPr>
          <a:xfrm>
            <a:off x="3212601" y="1795953"/>
            <a:ext cx="2296071" cy="919846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Final Probability Incrementality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FC09198-18A1-4D41-A6E8-F181550D522B}"/>
              </a:ext>
            </a:extLst>
          </p:cNvPr>
          <p:cNvSpPr/>
          <p:nvPr/>
        </p:nvSpPr>
        <p:spPr>
          <a:xfrm>
            <a:off x="4173255" y="142589"/>
            <a:ext cx="347035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i="1" dirty="0"/>
              <a:t>Bayesian Confirmation Theory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D0F0EDD-7D32-4F60-B3CD-ACD477178FB1}"/>
              </a:ext>
            </a:extLst>
          </p:cNvPr>
          <p:cNvSpPr/>
          <p:nvPr/>
        </p:nvSpPr>
        <p:spPr>
          <a:xfrm>
            <a:off x="6633592" y="3509380"/>
            <a:ext cx="502943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i="1" dirty="0"/>
              <a:t>Confirmation as increase in firmness of belief</a:t>
            </a: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57452767-30CE-4DDC-BC87-987DBFC9D61B}"/>
              </a:ext>
            </a:extLst>
          </p:cNvPr>
          <p:cNvSpPr/>
          <p:nvPr/>
        </p:nvSpPr>
        <p:spPr>
          <a:xfrm>
            <a:off x="4829522" y="4244823"/>
            <a:ext cx="1932248" cy="771967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Law of Likelihood</a:t>
            </a: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00977934-CC4D-45AA-99CE-95E087675D8B}"/>
              </a:ext>
            </a:extLst>
          </p:cNvPr>
          <p:cNvSpPr/>
          <p:nvPr/>
        </p:nvSpPr>
        <p:spPr>
          <a:xfrm>
            <a:off x="6875870" y="4244822"/>
            <a:ext cx="1356195" cy="771967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Modularity</a:t>
            </a: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CDC452CE-46C9-4155-88C5-32446038372F}"/>
              </a:ext>
            </a:extLst>
          </p:cNvPr>
          <p:cNvSpPr/>
          <p:nvPr/>
        </p:nvSpPr>
        <p:spPr>
          <a:xfrm>
            <a:off x="8346165" y="4088215"/>
            <a:ext cx="1932248" cy="925032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Disjunction of Alternative Hypotheses</a:t>
            </a: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8C79830A-B3D1-4CEB-B8FB-A56EFD43B94A}"/>
              </a:ext>
            </a:extLst>
          </p:cNvPr>
          <p:cNvSpPr/>
          <p:nvPr/>
        </p:nvSpPr>
        <p:spPr>
          <a:xfrm>
            <a:off x="10362538" y="4241280"/>
            <a:ext cx="1829462" cy="760709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Contraposition/Commutativity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8B6CDC7A-E645-43A7-ACE9-8363500DD7B1}"/>
              </a:ext>
            </a:extLst>
          </p:cNvPr>
          <p:cNvCxnSpPr>
            <a:cxnSpLocks/>
          </p:cNvCxnSpPr>
          <p:nvPr/>
        </p:nvCxnSpPr>
        <p:spPr>
          <a:xfrm>
            <a:off x="8899085" y="2620229"/>
            <a:ext cx="576283" cy="540319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B8E520B1-2703-4403-AADE-718F2193DA33}"/>
              </a:ext>
            </a:extLst>
          </p:cNvPr>
          <p:cNvCxnSpPr>
            <a:cxnSpLocks/>
          </p:cNvCxnSpPr>
          <p:nvPr/>
        </p:nvCxnSpPr>
        <p:spPr>
          <a:xfrm>
            <a:off x="5850914" y="5095095"/>
            <a:ext cx="0" cy="59332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74BDBCD4-B1C4-42F1-9D9B-290CD4F7B32D}"/>
              </a:ext>
            </a:extLst>
          </p:cNvPr>
          <p:cNvCxnSpPr>
            <a:cxnSpLocks/>
          </p:cNvCxnSpPr>
          <p:nvPr/>
        </p:nvCxnSpPr>
        <p:spPr>
          <a:xfrm>
            <a:off x="7600639" y="5095097"/>
            <a:ext cx="0" cy="59332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C25EADF1-0F4F-46BB-AF35-A140842F0D71}"/>
              </a:ext>
            </a:extLst>
          </p:cNvPr>
          <p:cNvCxnSpPr>
            <a:cxnSpLocks/>
          </p:cNvCxnSpPr>
          <p:nvPr/>
        </p:nvCxnSpPr>
        <p:spPr>
          <a:xfrm>
            <a:off x="9384145" y="5095097"/>
            <a:ext cx="0" cy="59332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AF4DCFB7-9B15-48D3-9273-F52CBB01DE74}"/>
              </a:ext>
            </a:extLst>
          </p:cNvPr>
          <p:cNvCxnSpPr>
            <a:cxnSpLocks/>
          </p:cNvCxnSpPr>
          <p:nvPr/>
        </p:nvCxnSpPr>
        <p:spPr>
          <a:xfrm>
            <a:off x="11282458" y="5095096"/>
            <a:ext cx="0" cy="59332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>
            <a:extLst>
              <a:ext uri="{FF2B5EF4-FFF2-40B4-BE49-F238E27FC236}">
                <a16:creationId xmlns:a16="http://schemas.microsoft.com/office/drawing/2014/main" id="{03CB4559-9718-49FA-B916-FCA5F549694B}"/>
              </a:ext>
            </a:extLst>
          </p:cNvPr>
          <p:cNvSpPr/>
          <p:nvPr/>
        </p:nvSpPr>
        <p:spPr>
          <a:xfrm>
            <a:off x="4996106" y="5633409"/>
            <a:ext cx="18251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/>
              <a:t>Log-ratio measure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E4271B78-5E20-422B-BE1A-70D3923EFDCE}"/>
              </a:ext>
            </a:extLst>
          </p:cNvPr>
          <p:cNvSpPr/>
          <p:nvPr/>
        </p:nvSpPr>
        <p:spPr>
          <a:xfrm>
            <a:off x="6519486" y="5617461"/>
            <a:ext cx="218038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/>
              <a:t>Log-Likelihood &amp;</a:t>
            </a:r>
          </a:p>
          <a:p>
            <a:pPr algn="ctr"/>
            <a:r>
              <a:rPr lang="en-US" sz="2000" dirty="0" err="1"/>
              <a:t>Kemeny</a:t>
            </a:r>
            <a:r>
              <a:rPr lang="en-US" sz="2000" dirty="0"/>
              <a:t>-Oppenheim measures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017BA6BC-EAFF-4F56-AAAD-9BAD87D086D3}"/>
              </a:ext>
            </a:extLst>
          </p:cNvPr>
          <p:cNvSpPr/>
          <p:nvPr/>
        </p:nvSpPr>
        <p:spPr>
          <a:xfrm>
            <a:off x="8711023" y="5633409"/>
            <a:ext cx="131483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/>
              <a:t>Difference measure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12C64078-F9ED-443C-8CFB-B87296BB552A}"/>
              </a:ext>
            </a:extLst>
          </p:cNvPr>
          <p:cNvSpPr/>
          <p:nvPr/>
        </p:nvSpPr>
        <p:spPr>
          <a:xfrm>
            <a:off x="10449596" y="5633409"/>
            <a:ext cx="157215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/>
              <a:t>Generalized entailment measure</a:t>
            </a:r>
          </a:p>
        </p:txBody>
      </p:sp>
      <p:sp>
        <p:nvSpPr>
          <p:cNvPr id="7" name="Arc 6">
            <a:extLst>
              <a:ext uri="{FF2B5EF4-FFF2-40B4-BE49-F238E27FC236}">
                <a16:creationId xmlns:a16="http://schemas.microsoft.com/office/drawing/2014/main" id="{B73788B4-C445-4D5E-8124-9E318F804802}"/>
              </a:ext>
            </a:extLst>
          </p:cNvPr>
          <p:cNvSpPr/>
          <p:nvPr/>
        </p:nvSpPr>
        <p:spPr>
          <a:xfrm>
            <a:off x="6708439" y="1103988"/>
            <a:ext cx="619829" cy="948872"/>
          </a:xfrm>
          <a:prstGeom prst="arc">
            <a:avLst/>
          </a:prstGeom>
          <a:ln w="3810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Arc 34">
            <a:extLst>
              <a:ext uri="{FF2B5EF4-FFF2-40B4-BE49-F238E27FC236}">
                <a16:creationId xmlns:a16="http://schemas.microsoft.com/office/drawing/2014/main" id="{1991971F-87C9-4E92-8095-6ABE494D12BA}"/>
              </a:ext>
            </a:extLst>
          </p:cNvPr>
          <p:cNvSpPr/>
          <p:nvPr/>
        </p:nvSpPr>
        <p:spPr>
          <a:xfrm flipH="1">
            <a:off x="4045021" y="1103988"/>
            <a:ext cx="619829" cy="948872"/>
          </a:xfrm>
          <a:prstGeom prst="arc">
            <a:avLst/>
          </a:prstGeom>
          <a:ln w="3810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F46384DA-CCE5-437E-ACFF-D43C9D19C0C9}"/>
              </a:ext>
            </a:extLst>
          </p:cNvPr>
          <p:cNvSpPr/>
          <p:nvPr/>
        </p:nvSpPr>
        <p:spPr>
          <a:xfrm>
            <a:off x="316160" y="3509380"/>
            <a:ext cx="393867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i="1" dirty="0"/>
              <a:t>Confirmation as firmness of belief</a:t>
            </a:r>
          </a:p>
        </p:txBody>
      </p:sp>
      <p:sp>
        <p:nvSpPr>
          <p:cNvPr id="41" name="Rectangle: Rounded Corners 40">
            <a:extLst>
              <a:ext uri="{FF2B5EF4-FFF2-40B4-BE49-F238E27FC236}">
                <a16:creationId xmlns:a16="http://schemas.microsoft.com/office/drawing/2014/main" id="{0AD70D80-EC7B-4845-84B1-2FFDCC17FE58}"/>
              </a:ext>
            </a:extLst>
          </p:cNvPr>
          <p:cNvSpPr/>
          <p:nvPr/>
        </p:nvSpPr>
        <p:spPr>
          <a:xfrm>
            <a:off x="206797" y="4241280"/>
            <a:ext cx="1932248" cy="771967"/>
          </a:xfrm>
          <a:prstGeom prst="roundRect">
            <a:avLst/>
          </a:prstGeom>
          <a:solidFill>
            <a:srgbClr val="DBC9F3"/>
          </a:solidFill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Local Equivalence</a:t>
            </a:r>
          </a:p>
        </p:txBody>
      </p:sp>
      <p:sp>
        <p:nvSpPr>
          <p:cNvPr id="42" name="Rectangle: Rounded Corners 41">
            <a:extLst>
              <a:ext uri="{FF2B5EF4-FFF2-40B4-BE49-F238E27FC236}">
                <a16:creationId xmlns:a16="http://schemas.microsoft.com/office/drawing/2014/main" id="{CFD8D423-5729-4246-8FC1-2FAFB1180EE4}"/>
              </a:ext>
            </a:extLst>
          </p:cNvPr>
          <p:cNvSpPr/>
          <p:nvPr/>
        </p:nvSpPr>
        <p:spPr>
          <a:xfrm>
            <a:off x="2343382" y="4241280"/>
            <a:ext cx="1932248" cy="771967"/>
          </a:xfrm>
          <a:prstGeom prst="roundRect">
            <a:avLst/>
          </a:prstGeom>
          <a:solidFill>
            <a:srgbClr val="DBC9F3"/>
          </a:solidFill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Requirement of Total Evidence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5DEE6C83-D25E-41F8-BB29-7D1FBEEC1EA0}"/>
              </a:ext>
            </a:extLst>
          </p:cNvPr>
          <p:cNvSpPr/>
          <p:nvPr/>
        </p:nvSpPr>
        <p:spPr>
          <a:xfrm>
            <a:off x="-45122" y="5633409"/>
            <a:ext cx="287132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/>
              <a:t>Theorem 1.1: Confirmation as firmness</a:t>
            </a:r>
          </a:p>
        </p:txBody>
      </p: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033F40A1-5F6D-47F2-8958-BE4AF468B4ED}"/>
              </a:ext>
            </a:extLst>
          </p:cNvPr>
          <p:cNvCxnSpPr>
            <a:cxnSpLocks/>
          </p:cNvCxnSpPr>
          <p:nvPr/>
        </p:nvCxnSpPr>
        <p:spPr>
          <a:xfrm>
            <a:off x="1172921" y="5089779"/>
            <a:ext cx="0" cy="59332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9C26324A-A6FB-4D3F-B342-A3DEF3CAD3F6}"/>
              </a:ext>
            </a:extLst>
          </p:cNvPr>
          <p:cNvCxnSpPr>
            <a:cxnSpLocks/>
          </p:cNvCxnSpPr>
          <p:nvPr/>
        </p:nvCxnSpPr>
        <p:spPr>
          <a:xfrm flipH="1">
            <a:off x="1977656" y="5089778"/>
            <a:ext cx="1234945" cy="54363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C69944A0-C1E9-4424-8696-FF3ED877C9CC}"/>
              </a:ext>
            </a:extLst>
          </p:cNvPr>
          <p:cNvSpPr txBox="1"/>
          <p:nvPr/>
        </p:nvSpPr>
        <p:spPr>
          <a:xfrm>
            <a:off x="2595128" y="5313770"/>
            <a:ext cx="3273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?</a:t>
            </a:r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6F2FEF15-CB74-4746-A041-800327165710}"/>
              </a:ext>
            </a:extLst>
          </p:cNvPr>
          <p:cNvCxnSpPr>
            <a:cxnSpLocks/>
          </p:cNvCxnSpPr>
          <p:nvPr/>
        </p:nvCxnSpPr>
        <p:spPr>
          <a:xfrm flipH="1">
            <a:off x="1960894" y="2619058"/>
            <a:ext cx="576283" cy="540319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86361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369C20-E298-4C9A-8DD5-78F59D6BA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3154" y="-148299"/>
            <a:ext cx="10515600" cy="1325563"/>
          </a:xfrm>
        </p:spPr>
        <p:txBody>
          <a:bodyPr>
            <a:normAutofit/>
          </a:bodyPr>
          <a:lstStyle/>
          <a:p>
            <a:r>
              <a:rPr lang="en-US" sz="3200" dirty="0"/>
              <a:t>Confirmation as increase in firmness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2BDC54C9-2BC1-404B-B647-5F3ECF074B7F}"/>
                  </a:ext>
                </a:extLst>
              </p:cNvPr>
              <p:cNvSpPr/>
              <p:nvPr/>
            </p:nvSpPr>
            <p:spPr>
              <a:xfrm>
                <a:off x="457200" y="973902"/>
                <a:ext cx="11350256" cy="532453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000" dirty="0"/>
                  <a:t>For two propositions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smtClean="0">
                        <a:latin typeface="Cambria Math" panose="02040503050406030204" pitchFamily="18" charset="0"/>
                      </a:rPr>
                      <m:t>H</m:t>
                    </m:r>
                  </m:oMath>
                </a14:m>
                <a:r>
                  <a:rPr lang="en-US" sz="2000" dirty="0"/>
                  <a:t> and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smtClean="0">
                        <a:latin typeface="Cambria Math" panose="02040503050406030204" pitchFamily="18" charset="0"/>
                      </a:rPr>
                      <m:t>E</m:t>
                    </m:r>
                  </m:oMath>
                </a14:m>
                <a:r>
                  <a:rPr lang="en-US" sz="2000" dirty="0"/>
                  <a:t>, </a:t>
                </a:r>
              </a:p>
              <a:p>
                <a:pPr marL="457200" indent="-457200">
                  <a:lnSpc>
                    <a:spcPct val="150000"/>
                  </a:lnSpc>
                  <a:buFont typeface="+mj-lt"/>
                  <a:buAutoNum type="arabicPeriod"/>
                </a:pPr>
                <a:r>
                  <a:rPr lang="en-US" sz="2000" dirty="0"/>
                  <a:t>The evidence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>
                        <a:latin typeface="Cambria Math" panose="02040503050406030204" pitchFamily="18" charset="0"/>
                      </a:rPr>
                      <m:t>E</m:t>
                    </m:r>
                  </m:oMath>
                </a14:m>
                <a:r>
                  <a:rPr lang="en-US" sz="2000" dirty="0"/>
                  <a:t> confirms/supports hypothesis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>
                        <a:latin typeface="Cambria Math" panose="02040503050406030204" pitchFamily="18" charset="0"/>
                      </a:rPr>
                      <m:t>H</m:t>
                    </m:r>
                  </m:oMath>
                </a14:m>
                <a:r>
                  <a:rPr lang="en-US" sz="2000" dirty="0"/>
                  <a:t> </a:t>
                </a:r>
                <a:r>
                  <a:rPr lang="en-US" sz="2000" dirty="0" err="1"/>
                  <a:t>iff</a:t>
                </a:r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smtClean="0">
                        <a:latin typeface="Cambria Math" panose="02040503050406030204" pitchFamily="18" charset="0"/>
                      </a:rPr>
                      <m:t>E</m:t>
                    </m:r>
                  </m:oMath>
                </a14:m>
                <a:r>
                  <a:rPr lang="en-US" sz="2000" dirty="0"/>
                  <a:t> raises the probability of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smtClean="0">
                        <a:latin typeface="Cambria Math" panose="02040503050406030204" pitchFamily="18" charset="0"/>
                      </a:rPr>
                      <m:t>H</m:t>
                    </m:r>
                    <m:r>
                      <a:rPr lang="en-US" sz="2000" b="0" i="0" smtClean="0"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endParaRPr lang="en-US" sz="2000" b="0" i="1" dirty="0">
                  <a:latin typeface="Cambria Math" panose="02040503050406030204" pitchFamily="18" charset="0"/>
                </a:endParaRP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𝑝</m:t>
                      </m:r>
                      <m:d>
                        <m:d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sz="2000">
                              <a:latin typeface="Cambria Math" panose="02040503050406030204" pitchFamily="18" charset="0"/>
                            </a:rPr>
                            <m:t>H</m:t>
                          </m:r>
                          <m:r>
                            <a:rPr lang="en-US" sz="2000" b="0" i="0" smtClean="0">
                              <a:latin typeface="Cambria Math" panose="02040503050406030204" pitchFamily="18" charset="0"/>
                            </a:rPr>
                            <m:t>|</m:t>
                          </m:r>
                          <m:r>
                            <m:rPr>
                              <m:sty m:val="p"/>
                            </m:rPr>
                            <a:rPr lang="en-US" sz="2000">
                              <a:latin typeface="Cambria Math" panose="02040503050406030204" pitchFamily="18" charset="0"/>
                            </a:rPr>
                            <m:t>E</m:t>
                          </m:r>
                        </m:e>
                      </m:d>
                      <m:r>
                        <a:rPr lang="en-US" sz="2000" i="1">
                          <a:latin typeface="Cambria Math" panose="02040503050406030204" pitchFamily="18" charset="0"/>
                        </a:rPr>
                        <m:t>&gt;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𝑝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</m:d>
                    </m:oMath>
                  </m:oMathPara>
                </a14:m>
                <a:endParaRPr lang="en-US" sz="2000" dirty="0"/>
              </a:p>
              <a:p>
                <a:pPr>
                  <a:lnSpc>
                    <a:spcPct val="150000"/>
                  </a:lnSpc>
                </a:pPr>
                <a:r>
                  <a:rPr lang="en-US" sz="2000" dirty="0"/>
                  <a:t>2.     The evidence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>
                        <a:latin typeface="Cambria Math" panose="02040503050406030204" pitchFamily="18" charset="0"/>
                      </a:rPr>
                      <m:t>E</m:t>
                    </m:r>
                  </m:oMath>
                </a14:m>
                <a:r>
                  <a:rPr lang="en-US" sz="2000" dirty="0"/>
                  <a:t> disconfirms/undermines hypothesis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>
                        <a:latin typeface="Cambria Math" panose="02040503050406030204" pitchFamily="18" charset="0"/>
                      </a:rPr>
                      <m:t>H</m:t>
                    </m:r>
                  </m:oMath>
                </a14:m>
                <a:r>
                  <a:rPr lang="en-US" sz="2000" dirty="0"/>
                  <a:t> </a:t>
                </a:r>
                <a:r>
                  <a:rPr lang="en-US" sz="2000" dirty="0" err="1"/>
                  <a:t>iff</a:t>
                </a:r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>
                        <a:latin typeface="Cambria Math" panose="02040503050406030204" pitchFamily="18" charset="0"/>
                      </a:rPr>
                      <m:t>E</m:t>
                    </m:r>
                  </m:oMath>
                </a14:m>
                <a:r>
                  <a:rPr lang="en-US" sz="2000" dirty="0"/>
                  <a:t> lowers the probability of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>
                        <a:latin typeface="Cambria Math" panose="02040503050406030204" pitchFamily="18" charset="0"/>
                      </a:rPr>
                      <m:t>H</m:t>
                    </m:r>
                  </m:oMath>
                </a14:m>
                <a:r>
                  <a:rPr lang="en-US" sz="2000" dirty="0"/>
                  <a:t>:</a:t>
                </a:r>
                <a:endParaRPr lang="en-US" sz="2000" i="1" dirty="0">
                  <a:latin typeface="Cambria Math" panose="02040503050406030204" pitchFamily="18" charset="0"/>
                </a:endParaRP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latin typeface="Cambria Math" panose="02040503050406030204" pitchFamily="18" charset="0"/>
                        </a:rPr>
                        <m:t>𝑝</m:t>
                      </m:r>
                      <m:d>
                        <m:d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sz="2000">
                              <a:latin typeface="Cambria Math" panose="02040503050406030204" pitchFamily="18" charset="0"/>
                            </a:rPr>
                            <m:t>H</m:t>
                          </m:r>
                          <m:r>
                            <a:rPr lang="en-US" sz="2000">
                              <a:latin typeface="Cambria Math" panose="02040503050406030204" pitchFamily="18" charset="0"/>
                            </a:rPr>
                            <m:t>|</m:t>
                          </m:r>
                          <m:r>
                            <m:rPr>
                              <m:sty m:val="p"/>
                            </m:rPr>
                            <a:rPr lang="en-US" sz="2000">
                              <a:latin typeface="Cambria Math" panose="02040503050406030204" pitchFamily="18" charset="0"/>
                            </a:rPr>
                            <m:t>E</m:t>
                          </m:r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m:rPr>
                          <m:sty m:val="p"/>
                        </m:rPr>
                        <a:rPr lang="en-US" sz="2000"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  <a:p>
                <a:pPr marL="457200" indent="-457200">
                  <a:lnSpc>
                    <a:spcPct val="150000"/>
                  </a:lnSpc>
                  <a:buAutoNum type="arabicPeriod" startAt="3"/>
                </a:pPr>
                <a:r>
                  <a:rPr lang="en-US" sz="2000" dirty="0"/>
                  <a:t>The evidence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>
                        <a:latin typeface="Cambria Math" panose="02040503050406030204" pitchFamily="18" charset="0"/>
                      </a:rPr>
                      <m:t>E</m:t>
                    </m:r>
                  </m:oMath>
                </a14:m>
                <a:r>
                  <a:rPr lang="en-US" sz="2000" dirty="0"/>
                  <a:t> is neutral with respect to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>
                        <a:latin typeface="Cambria Math" panose="02040503050406030204" pitchFamily="18" charset="0"/>
                      </a:rPr>
                      <m:t>H</m:t>
                    </m:r>
                  </m:oMath>
                </a14:m>
                <a:r>
                  <a:rPr lang="en-US" sz="2000" dirty="0"/>
                  <a:t> </a:t>
                </a:r>
                <a:r>
                  <a:rPr lang="en-US" sz="2000" dirty="0" err="1"/>
                  <a:t>iff</a:t>
                </a:r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>
                        <a:latin typeface="Cambria Math" panose="02040503050406030204" pitchFamily="18" charset="0"/>
                      </a:rPr>
                      <m:t>E</m:t>
                    </m:r>
                  </m:oMath>
                </a14:m>
                <a:r>
                  <a:rPr lang="en-US" sz="2000" dirty="0"/>
                  <a:t> leaves the probability of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>
                        <a:latin typeface="Cambria Math" panose="02040503050406030204" pitchFamily="18" charset="0"/>
                      </a:rPr>
                      <m:t>H</m:t>
                    </m:r>
                    <m:r>
                      <a:rPr lang="en-US" sz="2000" b="0" i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dirty="0"/>
                  <a:t>unchanged:</a:t>
                </a: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latin typeface="Cambria Math" panose="02040503050406030204" pitchFamily="18" charset="0"/>
                        </a:rPr>
                        <m:t>𝑝</m:t>
                      </m:r>
                      <m:d>
                        <m:d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sz="2000">
                              <a:latin typeface="Cambria Math" panose="02040503050406030204" pitchFamily="18" charset="0"/>
                            </a:rPr>
                            <m:t>H</m:t>
                          </m:r>
                          <m:r>
                            <a:rPr lang="en-US" sz="2000">
                              <a:latin typeface="Cambria Math" panose="02040503050406030204" pitchFamily="18" charset="0"/>
                            </a:rPr>
                            <m:t>|</m:t>
                          </m:r>
                          <m:r>
                            <m:rPr>
                              <m:sty m:val="p"/>
                            </m:rPr>
                            <a:rPr lang="en-US" sz="2000">
                              <a:latin typeface="Cambria Math" panose="02040503050406030204" pitchFamily="18" charset="0"/>
                            </a:rPr>
                            <m:t>E</m:t>
                          </m:r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m:rPr>
                          <m:sty m:val="p"/>
                        </m:rPr>
                        <a:rPr lang="en-US" sz="2000"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000" b="1" dirty="0">
                  <a:latin typeface="Cambria Math" panose="02040503050406030204" pitchFamily="18" charset="0"/>
                </a:endParaRPr>
              </a:p>
              <a:p>
                <a:endParaRPr lang="en-US" sz="2000" b="1" i="1" dirty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2000" b="1" i="1" smtClean="0">
                        <a:latin typeface="Cambria Math" panose="02040503050406030204" pitchFamily="18" charset="0"/>
                      </a:rPr>
                      <m:t>𝐄</m:t>
                    </m:r>
                  </m:oMath>
                </a14:m>
                <a:r>
                  <a:rPr lang="en-US" sz="2000" b="1" dirty="0"/>
                  <a:t> confirms </a:t>
                </a:r>
                <a14:m>
                  <m:oMath xmlns:m="http://schemas.openxmlformats.org/officeDocument/2006/math">
                    <m:r>
                      <a:rPr lang="en-US" sz="2000" b="1" i="0" smtClean="0">
                        <a:latin typeface="Cambria Math" panose="02040503050406030204" pitchFamily="18" charset="0"/>
                      </a:rPr>
                      <m:t>𝐇</m:t>
                    </m:r>
                  </m:oMath>
                </a14:m>
                <a:r>
                  <a:rPr lang="en-US" sz="2000" b="1" dirty="0"/>
                  <a:t> </a:t>
                </a:r>
                <a:r>
                  <a:rPr lang="en-US" sz="2000" b="1" dirty="0" err="1"/>
                  <a:t>iff</a:t>
                </a:r>
                <a:r>
                  <a:rPr lang="en-US" sz="2000" b="1" dirty="0"/>
                  <a:t>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latin typeface="Cambria Math" panose="02040503050406030204" pitchFamily="18" charset="0"/>
                      </a:rPr>
                      <m:t>𝐄</m:t>
                    </m:r>
                  </m:oMath>
                </a14:m>
                <a:r>
                  <a:rPr lang="en-US" sz="2000" b="1" dirty="0"/>
                  <a:t> raises a subject’s degree of belief in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latin typeface="Cambria Math" panose="02040503050406030204" pitchFamily="18" charset="0"/>
                      </a:rPr>
                      <m:t>𝐇</m:t>
                    </m:r>
                  </m:oMath>
                </a14:m>
                <a:r>
                  <a:rPr lang="en-US" sz="2000" b="1" dirty="0"/>
                  <a:t>.</a:t>
                </a:r>
                <a:endParaRPr lang="en-US" sz="2000" dirty="0"/>
              </a:p>
              <a:p>
                <a:endParaRPr lang="en-US" sz="2000" dirty="0"/>
              </a:p>
              <a:p>
                <a:r>
                  <a:rPr lang="en-US" sz="2000" b="1" dirty="0"/>
                  <a:t>Statistical-relevance accounts of confirmation</a:t>
                </a:r>
                <a:r>
                  <a:rPr lang="en-US" sz="2000" dirty="0"/>
                  <a:t>: Measure the </a:t>
                </a:r>
                <a:r>
                  <a:rPr lang="en-US" sz="2000" b="1" dirty="0"/>
                  <a:t>evidential support </a:t>
                </a:r>
                <a:r>
                  <a:rPr lang="en-US" sz="2000" dirty="0"/>
                  <a:t>that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>
                        <a:latin typeface="Cambria Math" panose="02040503050406030204" pitchFamily="18" charset="0"/>
                      </a:rPr>
                      <m:t>H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dirty="0"/>
                  <a:t>receives from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smtClean="0">
                        <a:latin typeface="Cambria Math" panose="02040503050406030204" pitchFamily="18" charset="0"/>
                      </a:rPr>
                      <m:t>E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. </m:t>
                    </m:r>
                  </m:oMath>
                </a14:m>
                <a:r>
                  <a:rPr lang="en-US" sz="2000" dirty="0"/>
                  <a:t> The neutral point is determined by the statistical independence of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>
                        <a:latin typeface="Cambria Math" panose="02040503050406030204" pitchFamily="18" charset="0"/>
                      </a:rPr>
                      <m:t>H</m:t>
                    </m:r>
                  </m:oMath>
                </a14:m>
                <a:r>
                  <a:rPr lang="en-US" sz="2000" dirty="0"/>
                  <a:t> and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smtClean="0">
                        <a:latin typeface="Cambria Math" panose="02040503050406030204" pitchFamily="18" charset="0"/>
                      </a:rPr>
                      <m:t>E</m:t>
                    </m:r>
                  </m:oMath>
                </a14:m>
                <a:r>
                  <a:rPr lang="en-US" sz="2000" dirty="0"/>
                  <a:t>. </a:t>
                </a:r>
              </a:p>
              <a:p>
                <a:pPr marL="342900" indent="-342900">
                  <a:buFont typeface="Wingdings" panose="05000000000000000000" pitchFamily="2" charset="2"/>
                  <a:buChar char="Ø"/>
                </a:pPr>
                <a:r>
                  <a:rPr lang="en-US" sz="2000" dirty="0"/>
                  <a:t>H-D confirmation emerges as a special case</a:t>
                </a:r>
              </a:p>
              <a:p>
                <a:pPr marL="457200" indent="-457200">
                  <a:buFont typeface="+mj-lt"/>
                  <a:buAutoNum type="arabicPeriod"/>
                </a:pPr>
                <a:endParaRPr lang="en-US" sz="2000" dirty="0"/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2BDC54C9-2BC1-404B-B647-5F3ECF074B7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973902"/>
                <a:ext cx="11350256" cy="5324535"/>
              </a:xfrm>
              <a:prstGeom prst="rect">
                <a:avLst/>
              </a:prstGeom>
              <a:blipFill>
                <a:blip r:embed="rId3"/>
                <a:stretch>
                  <a:fillRect l="-591" t="-687" r="-9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73399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369C20-E298-4C9A-8DD5-78F59D6BA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3154" y="-148299"/>
            <a:ext cx="10515600" cy="1325563"/>
          </a:xfrm>
        </p:spPr>
        <p:txBody>
          <a:bodyPr>
            <a:normAutofit/>
          </a:bodyPr>
          <a:lstStyle/>
          <a:p>
            <a:r>
              <a:rPr lang="en-US" sz="3200" dirty="0"/>
              <a:t>Confirmation as increase in firmness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3" name="Table 2">
                <a:extLst>
                  <a:ext uri="{FF2B5EF4-FFF2-40B4-BE49-F238E27FC236}">
                    <a16:creationId xmlns:a16="http://schemas.microsoft.com/office/drawing/2014/main" id="{E0FF04DB-2ED8-414D-9E2B-AA059C53BD5C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233217236"/>
                  </p:ext>
                </p:extLst>
              </p:nvPr>
            </p:nvGraphicFramePr>
            <p:xfrm>
              <a:off x="1082748" y="1177264"/>
              <a:ext cx="10108019" cy="5517834"/>
            </p:xfrm>
            <a:graphic>
              <a:graphicData uri="http://schemas.openxmlformats.org/drawingml/2006/table">
                <a:tbl>
                  <a:tblPr firstRow="1" bandRow="1">
                    <a:tableStyleId>{073A0DAA-6AF3-43AB-8588-CEC1D06C72B9}</a:tableStyleId>
                  </a:tblPr>
                  <a:tblGrid>
                    <a:gridCol w="4828604">
                      <a:extLst>
                        <a:ext uri="{9D8B030D-6E8A-4147-A177-3AD203B41FA5}">
                          <a16:colId xmlns:a16="http://schemas.microsoft.com/office/drawing/2014/main" val="4135713859"/>
                        </a:ext>
                      </a:extLst>
                    </a:gridCol>
                    <a:gridCol w="5279415">
                      <a:extLst>
                        <a:ext uri="{9D8B030D-6E8A-4147-A177-3AD203B41FA5}">
                          <a16:colId xmlns:a16="http://schemas.microsoft.com/office/drawing/2014/main" val="2832218003"/>
                        </a:ext>
                      </a:extLst>
                    </a:gridCol>
                  </a:tblGrid>
                  <a:tr h="529804">
                    <a:tc>
                      <a:txBody>
                        <a:bodyPr/>
                        <a:lstStyle/>
                        <a:p>
                          <a:r>
                            <a:rPr lang="en-US" sz="2000" dirty="0"/>
                            <a:t>Adequacy conditions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000" dirty="0"/>
                            <a:t>Representation Theorem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37002118"/>
                      </a:ext>
                    </a:extLst>
                  </a:tr>
                  <a:tr h="106633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/>
                            <a:t>Prior-Posterior Dependence &amp;</a:t>
                          </a:r>
                        </a:p>
                        <a:p>
                          <a:pPr algn="ctr"/>
                          <a:r>
                            <a:rPr lang="en-US" sz="2000" dirty="0"/>
                            <a:t>Law of Likelihood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000" dirty="0"/>
                            <a:t>Log-ratio measure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  <m:d>
                                  <m:dPr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2000" b="0" i="0" smtClean="0">
                                        <a:latin typeface="Cambria Math" panose="02040503050406030204" pitchFamily="18" charset="0"/>
                                      </a:rPr>
                                      <m:t>H</m:t>
                                    </m:r>
                                    <m:r>
                                      <a:rPr lang="en-US" sz="2000" b="0" i="0" smtClean="0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US" sz="2000" b="0" i="0" smtClean="0">
                                        <a:latin typeface="Cambria Math" panose="02040503050406030204" pitchFamily="18" charset="0"/>
                                      </a:rPr>
                                      <m:t>E</m:t>
                                    </m:r>
                                  </m:e>
                                </m:d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2000" b="0" i="0" smtClean="0">
                                    <a:latin typeface="Cambria Math" panose="02040503050406030204" pitchFamily="18" charset="0"/>
                                  </a:rPr>
                                  <m:t>log</m:t>
                                </m:r>
                                <m:f>
                                  <m:fPr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US" sz="2000" b="0" i="0" smtClean="0">
                                        <a:latin typeface="Cambria Math" panose="02040503050406030204" pitchFamily="18" charset="0"/>
                                      </a:rPr>
                                      <m:t>H</m:t>
                                    </m:r>
                                    <m:r>
                                      <a:rPr lang="en-US" sz="2000" b="0" i="0" smtClean="0">
                                        <a:latin typeface="Cambria Math" panose="02040503050406030204" pitchFamily="18" charset="0"/>
                                      </a:rPr>
                                      <m:t>|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US" sz="2000" b="0" i="0" smtClean="0">
                                        <a:latin typeface="Cambria Math" panose="02040503050406030204" pitchFamily="18" charset="0"/>
                                      </a:rPr>
                                      <m:t>E</m:t>
                                    </m:r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num>
                                  <m:den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US" sz="2000" b="0" i="0" smtClean="0">
                                        <a:latin typeface="Cambria Math" panose="02040503050406030204" pitchFamily="18" charset="0"/>
                                      </a:rPr>
                                      <m:t>H</m:t>
                                    </m:r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20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59453043"/>
                      </a:ext>
                    </a:extLst>
                  </a:tr>
                  <a:tr h="937345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000" dirty="0"/>
                            <a:t>Prior-Posterior Dependence &amp;</a:t>
                          </a:r>
                        </a:p>
                        <a:p>
                          <a:pPr algn="ctr"/>
                          <a:r>
                            <a:rPr lang="en-US" sz="2000" dirty="0"/>
                            <a:t>Modularity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2000" dirty="0"/>
                            <a:t>Log-Likelihood &amp; </a:t>
                          </a:r>
                          <a:r>
                            <a:rPr lang="en-US" sz="2000" dirty="0" err="1"/>
                            <a:t>Kemeny</a:t>
                          </a:r>
                          <a:r>
                            <a:rPr lang="en-US" sz="2000" dirty="0"/>
                            <a:t>-Oppenheim measures</a:t>
                          </a:r>
                        </a:p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𝑙</m:t>
                                </m:r>
                                <m:d>
                                  <m:dPr>
                                    <m:ctrlPr>
                                      <a:rPr lang="en-US" sz="1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1600" b="0" i="0" smtClean="0">
                                        <a:latin typeface="Cambria Math" panose="02040503050406030204" pitchFamily="18" charset="0"/>
                                      </a:rPr>
                                      <m:t>H</m:t>
                                    </m:r>
                                    <m:r>
                                      <a:rPr lang="en-US" sz="1600" b="0" i="0" smtClean="0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US" sz="1600" b="0" i="0" smtClean="0">
                                        <a:latin typeface="Cambria Math" panose="02040503050406030204" pitchFamily="18" charset="0"/>
                                      </a:rPr>
                                      <m:t>E</m:t>
                                    </m:r>
                                  </m:e>
                                </m:d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1600" b="0" i="0" smtClean="0">
                                    <a:latin typeface="Cambria Math" panose="02040503050406030204" pitchFamily="18" charset="0"/>
                                  </a:rPr>
                                  <m:t>log</m:t>
                                </m:r>
                                <m:f>
                                  <m:fPr>
                                    <m:ctrlPr>
                                      <a:rPr lang="en-US" sz="1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600" b="0" i="1" smtClean="0"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  <m:r>
                                      <a:rPr lang="en-US" sz="1600" b="0" i="1" smtClean="0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US" sz="1600" b="0" i="0" smtClean="0">
                                        <a:latin typeface="Cambria Math" panose="02040503050406030204" pitchFamily="18" charset="0"/>
                                      </a:rPr>
                                      <m:t>E</m:t>
                                    </m:r>
                                    <m:r>
                                      <a:rPr lang="en-US" sz="1600" b="0" i="0" smtClean="0">
                                        <a:latin typeface="Cambria Math" panose="02040503050406030204" pitchFamily="18" charset="0"/>
                                      </a:rPr>
                                      <m:t>|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US" sz="1600" b="0" i="0" smtClean="0">
                                        <a:latin typeface="Cambria Math" panose="02040503050406030204" pitchFamily="18" charset="0"/>
                                      </a:rPr>
                                      <m:t>H</m:t>
                                    </m:r>
                                    <m:r>
                                      <a:rPr lang="en-US" sz="1600" b="0" i="1" smtClean="0"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num>
                                  <m:den>
                                    <m:r>
                                      <a:rPr lang="en-US" sz="1600" b="0" i="1" smtClean="0"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  <m:r>
                                      <a:rPr lang="en-US" sz="1600" b="0" i="1" smtClean="0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US" sz="1600" b="0" i="0" smtClean="0">
                                        <a:latin typeface="Cambria Math" panose="02040503050406030204" pitchFamily="18" charset="0"/>
                                      </a:rPr>
                                      <m:t>E</m:t>
                                    </m:r>
                                    <m:r>
                                      <a:rPr lang="en-US" sz="1600" b="0" i="0" smtClean="0">
                                        <a:latin typeface="Cambria Math" panose="02040503050406030204" pitchFamily="18" charset="0"/>
                                      </a:rPr>
                                      <m:t>|</m:t>
                                    </m:r>
                                    <m:r>
                                      <a:rPr lang="en-US" sz="16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¬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US" sz="1600" b="0" i="0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H</m:t>
                                    </m:r>
                                    <m:r>
                                      <a:rPr lang="en-US" sz="1600" b="0" i="1" smtClean="0"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den>
                                </m:f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;</m:t>
                                </m:r>
                              </m:oMath>
                            </m:oMathPara>
                          </a14:m>
                          <a:endParaRPr lang="en-US" sz="1600" b="0" i="1" dirty="0">
                            <a:latin typeface="Cambria Math" panose="02040503050406030204" pitchFamily="18" charset="0"/>
                          </a:endParaRPr>
                        </a:p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  <m:d>
                                  <m:dPr>
                                    <m:ctrlPr>
                                      <a:rPr lang="en-US" sz="1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1600" b="0" i="0" smtClean="0">
                                        <a:latin typeface="Cambria Math" panose="02040503050406030204" pitchFamily="18" charset="0"/>
                                      </a:rPr>
                                      <m:t>H</m:t>
                                    </m:r>
                                    <m:r>
                                      <a:rPr lang="en-US" sz="1600" b="0" i="0" smtClean="0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US" sz="1600" b="0" i="0" smtClean="0">
                                        <a:latin typeface="Cambria Math" panose="02040503050406030204" pitchFamily="18" charset="0"/>
                                      </a:rPr>
                                      <m:t>E</m:t>
                                    </m:r>
                                  </m:e>
                                </m:d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US" sz="1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600" b="0" i="1" smtClean="0"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  <m:d>
                                      <m:dPr>
                                        <m:ctrlPr>
                                          <a:rPr lang="en-US" sz="16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en-US" sz="1600" b="0" i="0" smtClean="0">
                                            <a:latin typeface="Cambria Math" panose="02040503050406030204" pitchFamily="18" charset="0"/>
                                          </a:rPr>
                                          <m:t>E</m:t>
                                        </m:r>
                                      </m:e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en-US" sz="1600" b="0" i="0" smtClean="0">
                                            <a:latin typeface="Cambria Math" panose="02040503050406030204" pitchFamily="18" charset="0"/>
                                          </a:rPr>
                                          <m:t>H</m:t>
                                        </m:r>
                                      </m:e>
                                    </m:d>
                                    <m:r>
                                      <a:rPr lang="en-US" sz="1600" b="0" i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600" b="0" i="1" smtClean="0"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  <m:r>
                                      <a:rPr lang="en-US" sz="1600" b="0" i="1" smtClean="0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US" sz="1600" b="0" i="0" smtClean="0">
                                        <a:latin typeface="Cambria Math" panose="02040503050406030204" pitchFamily="18" charset="0"/>
                                      </a:rPr>
                                      <m:t>E</m:t>
                                    </m:r>
                                    <m:r>
                                      <a:rPr lang="en-US" sz="1600" b="0" i="1" smtClean="0">
                                        <a:latin typeface="Cambria Math" panose="02040503050406030204" pitchFamily="18" charset="0"/>
                                      </a:rPr>
                                      <m:t>|</m:t>
                                    </m:r>
                                    <m:r>
                                      <a:rPr lang="en-US" sz="16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¬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US" sz="1600" b="0" i="0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H</m:t>
                                    </m:r>
                                    <m:r>
                                      <a:rPr lang="en-US" sz="16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)</m:t>
                                    </m:r>
                                  </m:num>
                                  <m:den>
                                    <m:r>
                                      <a:rPr lang="en-US" sz="1600" b="0" i="1" smtClean="0"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  <m:d>
                                      <m:dPr>
                                        <m:ctrlPr>
                                          <a:rPr lang="en-US" sz="16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en-US" sz="1600" b="0" i="0" smtClean="0">
                                            <a:latin typeface="Cambria Math" panose="02040503050406030204" pitchFamily="18" charset="0"/>
                                          </a:rPr>
                                          <m:t>E</m:t>
                                        </m:r>
                                      </m:e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en-US" sz="1600" b="0" i="0" smtClean="0">
                                            <a:latin typeface="Cambria Math" panose="02040503050406030204" pitchFamily="18" charset="0"/>
                                          </a:rPr>
                                          <m:t>H</m:t>
                                        </m:r>
                                      </m:e>
                                    </m:d>
                                    <m:r>
                                      <a:rPr lang="en-US" sz="1600" b="0" i="1" smtClean="0"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r>
                                      <a:rPr lang="en-US" sz="1600" b="0" i="1" smtClean="0"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  <m:r>
                                      <a:rPr lang="en-US" sz="1600" b="0" i="1" smtClean="0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US" sz="1600" b="0" i="0" smtClean="0">
                                        <a:latin typeface="Cambria Math" panose="02040503050406030204" pitchFamily="18" charset="0"/>
                                      </a:rPr>
                                      <m:t>E</m:t>
                                    </m:r>
                                    <m:r>
                                      <a:rPr lang="en-US" sz="1600" b="0" i="1" smtClean="0">
                                        <a:latin typeface="Cambria Math" panose="02040503050406030204" pitchFamily="18" charset="0"/>
                                      </a:rPr>
                                      <m:t>|</m:t>
                                    </m:r>
                                    <m:r>
                                      <a:rPr lang="en-US" sz="16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¬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US" sz="1600" b="0" i="0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H</m:t>
                                    </m:r>
                                    <m:r>
                                      <a:rPr lang="en-US" sz="16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)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20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244718187"/>
                      </a:ext>
                    </a:extLst>
                  </a:tr>
                  <a:tr h="991313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000" dirty="0"/>
                            <a:t>Prior-Posterior Dependence &amp;</a:t>
                          </a:r>
                        </a:p>
                        <a:p>
                          <a:pPr algn="ctr"/>
                          <a:r>
                            <a:rPr lang="en-US" sz="2000" dirty="0"/>
                            <a:t>Disjunction of Alternative Hypotheses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000" dirty="0"/>
                            <a:t>Difference measure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  <m:d>
                                  <m:dPr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2000" b="0" i="0" smtClean="0">
                                        <a:latin typeface="Cambria Math" panose="02040503050406030204" pitchFamily="18" charset="0"/>
                                      </a:rPr>
                                      <m:t>H</m:t>
                                    </m:r>
                                    <m:r>
                                      <a:rPr lang="en-US" sz="2000" b="0" i="0" smtClean="0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US" sz="2000" b="0" i="0" smtClean="0">
                                        <a:latin typeface="Cambria Math" panose="02040503050406030204" pitchFamily="18" charset="0"/>
                                      </a:rPr>
                                      <m:t>E</m:t>
                                    </m:r>
                                  </m:e>
                                </m:d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  <m:d>
                                  <m:dPr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2000" b="0" i="0" smtClean="0">
                                        <a:latin typeface="Cambria Math" panose="02040503050406030204" pitchFamily="18" charset="0"/>
                                      </a:rPr>
                                      <m:t>H</m:t>
                                    </m:r>
                                  </m:e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2000" b="0" i="0" smtClean="0">
                                        <a:latin typeface="Cambria Math" panose="02040503050406030204" pitchFamily="18" charset="0"/>
                                      </a:rPr>
                                      <m:t>E</m:t>
                                    </m:r>
                                  </m:e>
                                </m:d>
                                <m:r>
                                  <a:rPr lang="en-US" sz="2000" b="0" i="0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  <m:r>
                                  <a:rPr lang="en-US" sz="2000" b="0" i="0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2000" b="0" i="0" smtClean="0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  <m:r>
                                  <a:rPr lang="en-US" sz="2000" b="0" i="0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0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175361574"/>
                      </a:ext>
                    </a:extLst>
                  </a:tr>
                  <a:tr h="937345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000" dirty="0"/>
                            <a:t>Prior-Posterior Dependence &amp;</a:t>
                          </a:r>
                        </a:p>
                        <a:p>
                          <a:pPr algn="ctr"/>
                          <a:r>
                            <a:rPr lang="en-US" sz="2000" dirty="0"/>
                            <a:t>Contraposition/Commutativity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000" dirty="0"/>
                            <a:t>Generalized entailment measure</a:t>
                          </a:r>
                        </a:p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  <m:d>
                                  <m:dPr>
                                    <m:ctrlPr>
                                      <a:rPr lang="en-US" sz="1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1600" b="0" i="0" smtClean="0">
                                        <a:latin typeface="Cambria Math" panose="02040503050406030204" pitchFamily="18" charset="0"/>
                                      </a:rPr>
                                      <m:t>H</m:t>
                                    </m:r>
                                    <m:r>
                                      <a:rPr lang="en-US" sz="1600" b="0" i="0" smtClean="0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US" sz="1600" b="0" i="0" smtClean="0">
                                        <a:latin typeface="Cambria Math" panose="02040503050406030204" pitchFamily="18" charset="0"/>
                                      </a:rPr>
                                      <m:t>E</m:t>
                                    </m:r>
                                  </m:e>
                                </m:d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d>
                                  <m:dPr>
                                    <m:begChr m:val="{"/>
                                    <m:endChr m:val=""/>
                                    <m:ctrlPr>
                                      <a:rPr lang="en-US" sz="1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eqArr>
                                      <m:eqArrPr>
                                        <m:ctrlPr>
                                          <a:rPr lang="en-US" sz="16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eqArrPr>
                                      <m:e>
                                        <m:f>
                                          <m:fPr>
                                            <m:ctrlPr>
                                              <a:rPr lang="en-US" sz="1600" b="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1600" b="0" i="1" smtClean="0">
                                                <a:latin typeface="Cambria Math" panose="02040503050406030204" pitchFamily="18" charset="0"/>
                                              </a:rPr>
                                              <m:t>𝑝</m:t>
                                            </m:r>
                                            <m:d>
                                              <m:dPr>
                                                <m:ctrlPr>
                                                  <a:rPr lang="en-US" sz="1600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dPr>
                                              <m:e>
                                                <m:r>
                                                  <m:rPr>
                                                    <m:sty m:val="p"/>
                                                  </m:rPr>
                                                  <a:rPr lang="en-US" sz="1600" b="0" i="0" smtClean="0">
                                                    <a:latin typeface="Cambria Math" panose="02040503050406030204" pitchFamily="18" charset="0"/>
                                                  </a:rPr>
                                                  <m:t>H</m:t>
                                                </m:r>
                                              </m:e>
                                              <m:e>
                                                <m:r>
                                                  <m:rPr>
                                                    <m:sty m:val="p"/>
                                                  </m:rPr>
                                                  <a:rPr lang="en-US" sz="1600" b="0" i="0" smtClean="0">
                                                    <a:latin typeface="Cambria Math" panose="02040503050406030204" pitchFamily="18" charset="0"/>
                                                  </a:rPr>
                                                  <m:t>E</m:t>
                                                </m:r>
                                              </m:e>
                                            </m:d>
                                            <m:r>
                                              <a:rPr lang="en-US" sz="1600" b="0" i="1" smtClean="0">
                                                <a:latin typeface="Cambria Math" panose="02040503050406030204" pitchFamily="18" charset="0"/>
                                              </a:rPr>
                                              <m:t>−</m:t>
                                            </m:r>
                                            <m:r>
                                              <a:rPr lang="en-US" sz="1600" b="0" i="1" smtClean="0">
                                                <a:latin typeface="Cambria Math" panose="02040503050406030204" pitchFamily="18" charset="0"/>
                                              </a:rPr>
                                              <m:t>𝑝</m:t>
                                            </m:r>
                                            <m:r>
                                              <a:rPr lang="en-US" sz="1600" b="0" i="1" smtClean="0">
                                                <a:latin typeface="Cambria Math" panose="02040503050406030204" pitchFamily="18" charset="0"/>
                                              </a:rPr>
                                              <m:t>(</m:t>
                                            </m:r>
                                            <m:r>
                                              <m:rPr>
                                                <m:sty m:val="p"/>
                                              </m:rPr>
                                              <a:rPr lang="en-US" sz="1600" b="0" i="0" smtClean="0">
                                                <a:latin typeface="Cambria Math" panose="02040503050406030204" pitchFamily="18" charset="0"/>
                                              </a:rPr>
                                              <m:t>H</m:t>
                                            </m:r>
                                            <m:r>
                                              <a:rPr lang="en-US" sz="1600" b="0" i="1" smtClean="0">
                                                <a:latin typeface="Cambria Math" panose="02040503050406030204" pitchFamily="18" charset="0"/>
                                              </a:rPr>
                                              <m:t>)</m:t>
                                            </m:r>
                                          </m:num>
                                          <m:den>
                                            <m:r>
                                              <a:rPr lang="en-US" sz="1600" b="0" i="1" smtClean="0">
                                                <a:latin typeface="Cambria Math" panose="02040503050406030204" pitchFamily="18" charset="0"/>
                                              </a:rPr>
                                              <m:t>1−</m:t>
                                            </m:r>
                                            <m:r>
                                              <a:rPr lang="en-US" sz="1600" b="0" i="1" smtClean="0">
                                                <a:latin typeface="Cambria Math" panose="02040503050406030204" pitchFamily="18" charset="0"/>
                                              </a:rPr>
                                              <m:t>𝑝</m:t>
                                            </m:r>
                                            <m:r>
                                              <a:rPr lang="en-US" sz="1600" b="0" i="1" smtClean="0">
                                                <a:latin typeface="Cambria Math" panose="02040503050406030204" pitchFamily="18" charset="0"/>
                                              </a:rPr>
                                              <m:t>(</m:t>
                                            </m:r>
                                            <m:r>
                                              <m:rPr>
                                                <m:sty m:val="p"/>
                                              </m:rPr>
                                              <a:rPr lang="en-US" sz="1600" b="0" i="0" smtClean="0">
                                                <a:latin typeface="Cambria Math" panose="02040503050406030204" pitchFamily="18" charset="0"/>
                                              </a:rPr>
                                              <m:t>H</m:t>
                                            </m:r>
                                            <m:r>
                                              <a:rPr lang="en-US" sz="1600" b="0" i="1" smtClean="0">
                                                <a:latin typeface="Cambria Math" panose="02040503050406030204" pitchFamily="18" charset="0"/>
                                              </a:rPr>
                                              <m:t>)</m:t>
                                            </m:r>
                                          </m:den>
                                        </m:f>
                                        <m:r>
                                          <m:rPr>
                                            <m:sty m:val="p"/>
                                          </m:rPr>
                                          <a:rPr lang="en-US" sz="1600" b="0" i="0" smtClean="0">
                                            <a:latin typeface="Cambria Math" panose="02040503050406030204" pitchFamily="18" charset="0"/>
                                          </a:rPr>
                                          <m:t>if</m:t>
                                        </m:r>
                                        <m:r>
                                          <a:rPr lang="en-US" sz="1600" b="0" i="0" smtClean="0">
                                            <a:latin typeface="Cambria Math" panose="02040503050406030204" pitchFamily="18" charset="0"/>
                                          </a:rPr>
                                          <m:t> </m:t>
                                        </m:r>
                                        <m:r>
                                          <a:rPr lang="en-US" sz="1600" b="0" i="1" smtClean="0">
                                            <a:latin typeface="Cambria Math" panose="02040503050406030204" pitchFamily="18" charset="0"/>
                                          </a:rPr>
                                          <m:t>𝑝</m:t>
                                        </m:r>
                                        <m:d>
                                          <m:dPr>
                                            <m:ctrlPr>
                                              <a:rPr lang="en-US" sz="1600" b="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m:rPr>
                                                <m:sty m:val="p"/>
                                              </m:rPr>
                                              <a:rPr lang="en-US" sz="1600" b="0" i="0" smtClean="0">
                                                <a:latin typeface="Cambria Math" panose="02040503050406030204" pitchFamily="18" charset="0"/>
                                              </a:rPr>
                                              <m:t>H</m:t>
                                            </m:r>
                                          </m:e>
                                          <m:e>
                                            <m:r>
                                              <m:rPr>
                                                <m:sty m:val="p"/>
                                              </m:rPr>
                                              <a:rPr lang="en-US" sz="1600" b="0" i="0" smtClean="0">
                                                <a:latin typeface="Cambria Math" panose="02040503050406030204" pitchFamily="18" charset="0"/>
                                              </a:rPr>
                                              <m:t>E</m:t>
                                            </m:r>
                                          </m:e>
                                        </m:d>
                                        <m:r>
                                          <a:rPr lang="en-US" sz="1600" b="0" i="1" smtClean="0">
                                            <a:latin typeface="Cambria Math" panose="02040503050406030204" pitchFamily="18" charset="0"/>
                                          </a:rPr>
                                          <m:t>&lt;</m:t>
                                        </m:r>
                                        <m:r>
                                          <a:rPr lang="en-US" sz="1600" b="0" i="1" smtClean="0">
                                            <a:latin typeface="Cambria Math" panose="02040503050406030204" pitchFamily="18" charset="0"/>
                                          </a:rPr>
                                          <m:t>𝑝</m:t>
                                        </m:r>
                                        <m:r>
                                          <a:rPr lang="en-US" sz="1600" b="0" i="1" smtClean="0">
                                            <a:latin typeface="Cambria Math" panose="02040503050406030204" pitchFamily="18" charset="0"/>
                                          </a:rPr>
                                          <m:t>(</m:t>
                                        </m:r>
                                        <m:r>
                                          <m:rPr>
                                            <m:sty m:val="p"/>
                                          </m:rPr>
                                          <a:rPr lang="en-US" sz="1600" b="0" i="0" smtClean="0">
                                            <a:latin typeface="Cambria Math" panose="02040503050406030204" pitchFamily="18" charset="0"/>
                                          </a:rPr>
                                          <m:t>H</m:t>
                                        </m:r>
                                        <m:r>
                                          <a:rPr lang="en-US" sz="1600" b="0" i="0" smtClean="0">
                                            <a:latin typeface="Cambria Math" panose="02040503050406030204" pitchFamily="18" charset="0"/>
                                          </a:rPr>
                                          <m:t>)</m:t>
                                        </m:r>
                                      </m:e>
                                      <m:e>
                                        <m:f>
                                          <m:fPr>
                                            <m:ctrlPr>
                                              <a:rPr lang="en-US" sz="1600" b="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1600" b="0" i="1" smtClean="0">
                                                <a:latin typeface="Cambria Math" panose="02040503050406030204" pitchFamily="18" charset="0"/>
                                              </a:rPr>
                                              <m:t>𝑝</m:t>
                                            </m:r>
                                            <m:d>
                                              <m:dPr>
                                                <m:ctrlPr>
                                                  <a:rPr lang="en-US" sz="1600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dPr>
                                              <m:e>
                                                <m:r>
                                                  <m:rPr>
                                                    <m:sty m:val="p"/>
                                                  </m:rPr>
                                                  <a:rPr lang="en-US" sz="1600" b="0" i="0" smtClean="0">
                                                    <a:latin typeface="Cambria Math" panose="02040503050406030204" pitchFamily="18" charset="0"/>
                                                  </a:rPr>
                                                  <m:t>H</m:t>
                                                </m:r>
                                              </m:e>
                                              <m:e>
                                                <m:r>
                                                  <m:rPr>
                                                    <m:sty m:val="p"/>
                                                  </m:rPr>
                                                  <a:rPr lang="en-US" sz="1600" b="0" i="0" smtClean="0">
                                                    <a:latin typeface="Cambria Math" panose="02040503050406030204" pitchFamily="18" charset="0"/>
                                                  </a:rPr>
                                                  <m:t>E</m:t>
                                                </m:r>
                                              </m:e>
                                            </m:d>
                                            <m:r>
                                              <a:rPr lang="en-US" sz="1600" b="0" i="1" smtClean="0">
                                                <a:latin typeface="Cambria Math" panose="02040503050406030204" pitchFamily="18" charset="0"/>
                                              </a:rPr>
                                              <m:t>−</m:t>
                                            </m:r>
                                            <m:r>
                                              <a:rPr lang="en-US" sz="1600" b="0" i="1" smtClean="0">
                                                <a:latin typeface="Cambria Math" panose="02040503050406030204" pitchFamily="18" charset="0"/>
                                              </a:rPr>
                                              <m:t>𝑝</m:t>
                                            </m:r>
                                            <m:r>
                                              <a:rPr lang="en-US" sz="1600" b="0" i="1" smtClean="0">
                                                <a:latin typeface="Cambria Math" panose="02040503050406030204" pitchFamily="18" charset="0"/>
                                              </a:rPr>
                                              <m:t>(</m:t>
                                            </m:r>
                                            <m:r>
                                              <m:rPr>
                                                <m:sty m:val="p"/>
                                              </m:rPr>
                                              <a:rPr lang="en-US" sz="1600" b="0" i="0" smtClean="0">
                                                <a:latin typeface="Cambria Math" panose="02040503050406030204" pitchFamily="18" charset="0"/>
                                              </a:rPr>
                                              <m:t>H</m:t>
                                            </m:r>
                                            <m:r>
                                              <a:rPr lang="en-US" sz="1600" b="0" i="1" smtClean="0">
                                                <a:latin typeface="Cambria Math" panose="02040503050406030204" pitchFamily="18" charset="0"/>
                                              </a:rPr>
                                              <m:t>)</m:t>
                                            </m:r>
                                          </m:num>
                                          <m:den>
                                            <m:r>
                                              <a:rPr lang="en-US" sz="1600" b="0" i="1" smtClean="0">
                                                <a:latin typeface="Cambria Math" panose="02040503050406030204" pitchFamily="18" charset="0"/>
                                              </a:rPr>
                                              <m:t>𝑝</m:t>
                                            </m:r>
                                            <m:r>
                                              <a:rPr lang="en-US" sz="1600" b="0" i="1" smtClean="0">
                                                <a:latin typeface="Cambria Math" panose="02040503050406030204" pitchFamily="18" charset="0"/>
                                              </a:rPr>
                                              <m:t>(</m:t>
                                            </m:r>
                                            <m:r>
                                              <m:rPr>
                                                <m:sty m:val="p"/>
                                              </m:rPr>
                                              <a:rPr lang="en-US" sz="1600" b="0" i="0" smtClean="0">
                                                <a:latin typeface="Cambria Math" panose="02040503050406030204" pitchFamily="18" charset="0"/>
                                              </a:rPr>
                                              <m:t>H</m:t>
                                            </m:r>
                                            <m:r>
                                              <a:rPr lang="en-US" sz="1600" b="0" i="1" smtClean="0">
                                                <a:latin typeface="Cambria Math" panose="02040503050406030204" pitchFamily="18" charset="0"/>
                                              </a:rPr>
                                              <m:t>)</m:t>
                                            </m:r>
                                          </m:den>
                                        </m:f>
                                        <m:r>
                                          <a:rPr lang="en-US" sz="1600" b="0" i="1" smtClean="0">
                                            <a:latin typeface="Cambria Math" panose="02040503050406030204" pitchFamily="18" charset="0"/>
                                          </a:rPr>
                                          <m:t> </m:t>
                                        </m:r>
                                        <m:r>
                                          <m:rPr>
                                            <m:sty m:val="p"/>
                                          </m:rPr>
                                          <a:rPr lang="en-US" sz="1600" b="0" i="0" smtClean="0">
                                            <a:latin typeface="Cambria Math" panose="02040503050406030204" pitchFamily="18" charset="0"/>
                                          </a:rPr>
                                          <m:t>if</m:t>
                                        </m:r>
                                        <m:r>
                                          <a:rPr lang="en-US" sz="1600" b="0" i="0" smtClean="0">
                                            <a:latin typeface="Cambria Math" panose="02040503050406030204" pitchFamily="18" charset="0"/>
                                          </a:rPr>
                                          <m:t> </m:t>
                                        </m:r>
                                        <m:r>
                                          <a:rPr lang="en-US" sz="1600" b="0" i="1" smtClean="0">
                                            <a:latin typeface="Cambria Math" panose="02040503050406030204" pitchFamily="18" charset="0"/>
                                          </a:rPr>
                                          <m:t>𝑝</m:t>
                                        </m:r>
                                        <m:d>
                                          <m:dPr>
                                            <m:ctrlPr>
                                              <a:rPr lang="en-US" sz="1600" b="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m:rPr>
                                                <m:sty m:val="p"/>
                                              </m:rPr>
                                              <a:rPr lang="en-US" sz="1600" b="0" i="0" smtClean="0">
                                                <a:latin typeface="Cambria Math" panose="02040503050406030204" pitchFamily="18" charset="0"/>
                                              </a:rPr>
                                              <m:t>H</m:t>
                                            </m:r>
                                          </m:e>
                                          <m:e>
                                            <m:r>
                                              <m:rPr>
                                                <m:sty m:val="p"/>
                                              </m:rPr>
                                              <a:rPr lang="en-US" sz="1600" b="0" i="0" smtClean="0">
                                                <a:latin typeface="Cambria Math" panose="02040503050406030204" pitchFamily="18" charset="0"/>
                                              </a:rPr>
                                              <m:t>E</m:t>
                                            </m:r>
                                          </m:e>
                                        </m:d>
                                        <m:r>
                                          <a:rPr lang="en-US" sz="1600" b="0" i="1" smtClean="0">
                                            <a:latin typeface="Cambria Math" panose="02040503050406030204" pitchFamily="18" charset="0"/>
                                          </a:rPr>
                                          <m:t>&gt;</m:t>
                                        </m:r>
                                        <m:r>
                                          <a:rPr lang="en-US" sz="1600" b="0" i="1" smtClean="0">
                                            <a:latin typeface="Cambria Math" panose="02040503050406030204" pitchFamily="18" charset="0"/>
                                          </a:rPr>
                                          <m:t>𝑝</m:t>
                                        </m:r>
                                        <m:r>
                                          <a:rPr lang="en-US" sz="1600" b="0" i="1" smtClean="0">
                                            <a:latin typeface="Cambria Math" panose="02040503050406030204" pitchFamily="18" charset="0"/>
                                          </a:rPr>
                                          <m:t>(</m:t>
                                        </m:r>
                                        <m:r>
                                          <m:rPr>
                                            <m:sty m:val="p"/>
                                          </m:rPr>
                                          <a:rPr lang="en-US" sz="1600" b="0" i="0" smtClean="0">
                                            <a:latin typeface="Cambria Math" panose="02040503050406030204" pitchFamily="18" charset="0"/>
                                          </a:rPr>
                                          <m:t>H</m:t>
                                        </m:r>
                                        <m:r>
                                          <a:rPr lang="en-US" sz="1600" b="0" i="1" smtClean="0">
                                            <a:latin typeface="Cambria Math" panose="02040503050406030204" pitchFamily="18" charset="0"/>
                                          </a:rPr>
                                          <m:t>)</m:t>
                                        </m:r>
                                      </m:e>
                                    </m:eqArr>
                                  </m:e>
                                </m:d>
                              </m:oMath>
                            </m:oMathPara>
                          </a14:m>
                          <a:endParaRPr lang="en-US" sz="20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061315459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3" name="Table 2">
                <a:extLst>
                  <a:ext uri="{FF2B5EF4-FFF2-40B4-BE49-F238E27FC236}">
                    <a16:creationId xmlns:a16="http://schemas.microsoft.com/office/drawing/2014/main" id="{E0FF04DB-2ED8-414D-9E2B-AA059C53BD5C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233217236"/>
                  </p:ext>
                </p:extLst>
              </p:nvPr>
            </p:nvGraphicFramePr>
            <p:xfrm>
              <a:off x="1082748" y="1177264"/>
              <a:ext cx="10108019" cy="5517834"/>
            </p:xfrm>
            <a:graphic>
              <a:graphicData uri="http://schemas.openxmlformats.org/drawingml/2006/table">
                <a:tbl>
                  <a:tblPr firstRow="1" bandRow="1">
                    <a:tableStyleId>{073A0DAA-6AF3-43AB-8588-CEC1D06C72B9}</a:tableStyleId>
                  </a:tblPr>
                  <a:tblGrid>
                    <a:gridCol w="4828604">
                      <a:extLst>
                        <a:ext uri="{9D8B030D-6E8A-4147-A177-3AD203B41FA5}">
                          <a16:colId xmlns:a16="http://schemas.microsoft.com/office/drawing/2014/main" val="4135713859"/>
                        </a:ext>
                      </a:extLst>
                    </a:gridCol>
                    <a:gridCol w="5279415">
                      <a:extLst>
                        <a:ext uri="{9D8B030D-6E8A-4147-A177-3AD203B41FA5}">
                          <a16:colId xmlns:a16="http://schemas.microsoft.com/office/drawing/2014/main" val="2832218003"/>
                        </a:ext>
                      </a:extLst>
                    </a:gridCol>
                  </a:tblGrid>
                  <a:tr h="529804">
                    <a:tc>
                      <a:txBody>
                        <a:bodyPr/>
                        <a:lstStyle/>
                        <a:p>
                          <a:r>
                            <a:rPr lang="en-US" sz="2000" dirty="0"/>
                            <a:t>Adequacy conditions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000" dirty="0"/>
                            <a:t>Representation Theorem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37002118"/>
                      </a:ext>
                    </a:extLst>
                  </a:tr>
                  <a:tr h="106633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/>
                            <a:t>Prior-Posterior Dependence &amp;</a:t>
                          </a:r>
                        </a:p>
                        <a:p>
                          <a:pPr algn="ctr"/>
                          <a:r>
                            <a:rPr lang="en-US" sz="2000" dirty="0"/>
                            <a:t>Law of Likelihood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91686" t="-52571" r="-462" b="-36914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59453043"/>
                      </a:ext>
                    </a:extLst>
                  </a:tr>
                  <a:tr h="1420495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000" dirty="0"/>
                            <a:t>Prior-Posterior Dependence &amp;</a:t>
                          </a:r>
                        </a:p>
                        <a:p>
                          <a:pPr algn="ctr"/>
                          <a:r>
                            <a:rPr lang="en-US" sz="2000" dirty="0"/>
                            <a:t>Modularity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91686" t="-114592" r="-462" b="-17725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44718187"/>
                      </a:ext>
                    </a:extLst>
                  </a:tr>
                  <a:tr h="1005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000" dirty="0"/>
                            <a:t>Prior-Posterior Dependence &amp;</a:t>
                          </a:r>
                        </a:p>
                        <a:p>
                          <a:pPr algn="ctr"/>
                          <a:r>
                            <a:rPr lang="en-US" sz="2000" dirty="0"/>
                            <a:t>Disjunction of Alternative Hypotheses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91686" t="-303030" r="-462" b="-15030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75361574"/>
                      </a:ext>
                    </a:extLst>
                  </a:tr>
                  <a:tr h="1495362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000" dirty="0"/>
                            <a:t>Prior-Posterior Dependence &amp;</a:t>
                          </a:r>
                        </a:p>
                        <a:p>
                          <a:pPr algn="ctr"/>
                          <a:r>
                            <a:rPr lang="en-US" sz="2000" dirty="0"/>
                            <a:t>Contraposition/Commutativity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91686" t="-270325" r="-462" b="-81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61315459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267923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369C20-E298-4C9A-8DD5-78F59D6BA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3154" y="-148299"/>
            <a:ext cx="10515600" cy="1325563"/>
          </a:xfrm>
        </p:spPr>
        <p:txBody>
          <a:bodyPr>
            <a:normAutofit/>
          </a:bodyPr>
          <a:lstStyle/>
          <a:p>
            <a:r>
              <a:rPr lang="en-US" sz="3200" dirty="0"/>
              <a:t>Confirmation as increase in firmness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BDC54C9-2BC1-404B-B647-5F3ECF074B7F}"/>
              </a:ext>
            </a:extLst>
          </p:cNvPr>
          <p:cNvSpPr/>
          <p:nvPr/>
        </p:nvSpPr>
        <p:spPr>
          <a:xfrm>
            <a:off x="457200" y="973902"/>
            <a:ext cx="11350256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We are left with a choice between several confirmation measures of confirmation as increase in firmness. Which should we choose?</a:t>
            </a:r>
          </a:p>
          <a:p>
            <a:endParaRPr lang="en-US" sz="2000" b="1" dirty="0"/>
          </a:p>
          <a:p>
            <a:r>
              <a:rPr lang="en-US" sz="2000" b="1" dirty="0" err="1"/>
              <a:t>Confirmational</a:t>
            </a:r>
            <a:r>
              <a:rPr lang="en-US" sz="2000" b="1" dirty="0"/>
              <a:t> monism: </a:t>
            </a:r>
            <a:r>
              <a:rPr lang="en-US" sz="2000" dirty="0"/>
              <a:t>There is a definite answer to this question. Despite the plurality of confirmation measures, there is one that outperforms its competitors.</a:t>
            </a:r>
            <a:endParaRPr lang="en-US" sz="2000" b="1" dirty="0"/>
          </a:p>
          <a:p>
            <a:endParaRPr lang="en-US" sz="2000" b="1" dirty="0"/>
          </a:p>
          <a:p>
            <a:endParaRPr lang="en-US" sz="2000" b="1" dirty="0"/>
          </a:p>
          <a:p>
            <a:r>
              <a:rPr lang="en-US" sz="2000" b="1" dirty="0" err="1"/>
              <a:t>Confirmational</a:t>
            </a:r>
            <a:r>
              <a:rPr lang="en-US" sz="2000" b="1" dirty="0"/>
              <a:t> pluralism: </a:t>
            </a:r>
            <a:r>
              <a:rPr lang="en-US" sz="2000" dirty="0"/>
              <a:t>Which measure performs best depends on a specific context or goals of inquiry. The choice between measures may also depend on empirical findings. </a:t>
            </a:r>
          </a:p>
          <a:p>
            <a:endParaRPr lang="en-US" sz="2000" b="1" dirty="0"/>
          </a:p>
          <a:p>
            <a:pPr algn="ctr"/>
            <a:r>
              <a:rPr lang="en-US" sz="2000" i="1" dirty="0"/>
              <a:t>“The idea that there is ‘one true measure of confirmation’ is therefore problematic […] there are different senses of degree of confirmation that correspond to different explications.”</a:t>
            </a:r>
          </a:p>
          <a:p>
            <a:pPr marL="457200" indent="-457200">
              <a:buFont typeface="+mj-lt"/>
              <a:buAutoNum type="arabicPeriod"/>
            </a:pPr>
            <a:endParaRPr lang="en-US" sz="2000" dirty="0"/>
          </a:p>
        </p:txBody>
      </p:sp>
      <p:sp>
        <p:nvSpPr>
          <p:cNvPr id="3" name="Cross 2">
            <a:extLst>
              <a:ext uri="{FF2B5EF4-FFF2-40B4-BE49-F238E27FC236}">
                <a16:creationId xmlns:a16="http://schemas.microsoft.com/office/drawing/2014/main" id="{6509D7C5-DF67-4402-A3C2-4EBC55D0605A}"/>
              </a:ext>
            </a:extLst>
          </p:cNvPr>
          <p:cNvSpPr/>
          <p:nvPr/>
        </p:nvSpPr>
        <p:spPr>
          <a:xfrm rot="18814189">
            <a:off x="5000659" y="1721709"/>
            <a:ext cx="1087272" cy="1155511"/>
          </a:xfrm>
          <a:prstGeom prst="plus">
            <a:avLst>
              <a:gd name="adj" fmla="val 41377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627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369C20-E298-4C9A-8DD5-78F59D6BA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3154" y="-148299"/>
            <a:ext cx="10515600" cy="1325563"/>
          </a:xfrm>
        </p:spPr>
        <p:txBody>
          <a:bodyPr>
            <a:normAutofit/>
          </a:bodyPr>
          <a:lstStyle/>
          <a:p>
            <a:r>
              <a:rPr lang="en-US" sz="3200" dirty="0"/>
              <a:t>Gems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49C6934-4089-407A-8D23-FFAA42B3F24F}"/>
              </a:ext>
            </a:extLst>
          </p:cNvPr>
          <p:cNvSpPr txBox="1"/>
          <p:nvPr/>
        </p:nvSpPr>
        <p:spPr>
          <a:xfrm>
            <a:off x="1471615" y="1508624"/>
            <a:ext cx="102346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Sets up conditions of adequacy and corresponding representation theorems for measures of confirmation</a:t>
            </a:r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4D07201C-0F70-4853-BA49-EB0CB078C329}"/>
              </a:ext>
            </a:extLst>
          </p:cNvPr>
          <p:cNvGrpSpPr/>
          <p:nvPr/>
        </p:nvGrpSpPr>
        <p:grpSpPr>
          <a:xfrm>
            <a:off x="333154" y="1423301"/>
            <a:ext cx="863528" cy="768326"/>
            <a:chOff x="728663" y="4162425"/>
            <a:chExt cx="1142998" cy="962025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CA2434B0-BF6F-4A10-ACED-8E9DEB726918}"/>
                </a:ext>
              </a:extLst>
            </p:cNvPr>
            <p:cNvCxnSpPr/>
            <p:nvPr/>
          </p:nvCxnSpPr>
          <p:spPr>
            <a:xfrm>
              <a:off x="885825" y="4162425"/>
              <a:ext cx="828675" cy="0"/>
            </a:xfrm>
            <a:prstGeom prst="line">
              <a:avLst/>
            </a:prstGeom>
            <a:ln w="19050"/>
            <a:effectLst>
              <a:glow rad="63500">
                <a:schemeClr val="accent1">
                  <a:satMod val="175000"/>
                  <a:alpha val="40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95D5417B-5BE6-4242-9599-89AFD02DC95E}"/>
                </a:ext>
              </a:extLst>
            </p:cNvPr>
            <p:cNvCxnSpPr/>
            <p:nvPr/>
          </p:nvCxnSpPr>
          <p:spPr>
            <a:xfrm flipH="1">
              <a:off x="728663" y="4186238"/>
              <a:ext cx="138112" cy="204787"/>
            </a:xfrm>
            <a:prstGeom prst="line">
              <a:avLst/>
            </a:prstGeom>
            <a:ln w="19050"/>
            <a:effectLst>
              <a:glow rad="63500">
                <a:schemeClr val="accent1">
                  <a:satMod val="175000"/>
                  <a:alpha val="40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92D64F4E-09D7-40F3-A6C0-5883ACEFF03C}"/>
                </a:ext>
              </a:extLst>
            </p:cNvPr>
            <p:cNvCxnSpPr>
              <a:cxnSpLocks/>
            </p:cNvCxnSpPr>
            <p:nvPr/>
          </p:nvCxnSpPr>
          <p:spPr>
            <a:xfrm>
              <a:off x="1716889" y="4186238"/>
              <a:ext cx="138112" cy="204787"/>
            </a:xfrm>
            <a:prstGeom prst="line">
              <a:avLst/>
            </a:prstGeom>
            <a:ln w="19050"/>
            <a:effectLst>
              <a:glow rad="63500">
                <a:schemeClr val="accent1">
                  <a:satMod val="175000"/>
                  <a:alpha val="40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FF6CE7F3-3F69-4526-882B-58ACDDD3B93F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728663" y="4435259"/>
              <a:ext cx="571499" cy="689191"/>
            </a:xfrm>
            <a:prstGeom prst="line">
              <a:avLst/>
            </a:prstGeom>
            <a:ln w="19050"/>
            <a:effectLst>
              <a:glow rad="63500">
                <a:schemeClr val="accent1">
                  <a:satMod val="175000"/>
                  <a:alpha val="40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083B20F8-452D-4082-BD30-9ECE20FCA26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300162" y="4429897"/>
              <a:ext cx="571499" cy="689191"/>
            </a:xfrm>
            <a:prstGeom prst="line">
              <a:avLst/>
            </a:prstGeom>
            <a:ln w="19050"/>
            <a:effectLst>
              <a:glow rad="63500">
                <a:schemeClr val="accent1">
                  <a:satMod val="175000"/>
                  <a:alpha val="40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368BE3DC-00BD-401D-82A0-33D600712860}"/>
                </a:ext>
              </a:extLst>
            </p:cNvPr>
            <p:cNvCxnSpPr>
              <a:cxnSpLocks/>
            </p:cNvCxnSpPr>
            <p:nvPr/>
          </p:nvCxnSpPr>
          <p:spPr>
            <a:xfrm>
              <a:off x="728663" y="4417197"/>
              <a:ext cx="1126338" cy="0"/>
            </a:xfrm>
            <a:prstGeom prst="line">
              <a:avLst/>
            </a:prstGeom>
            <a:ln w="19050"/>
            <a:effectLst>
              <a:glow rad="63500">
                <a:schemeClr val="accent1">
                  <a:satMod val="175000"/>
                  <a:alpha val="40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072629D1-C1B3-409E-B8E0-3965EF0B3B99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014412" y="4429897"/>
              <a:ext cx="277420" cy="688976"/>
            </a:xfrm>
            <a:prstGeom prst="line">
              <a:avLst/>
            </a:prstGeom>
            <a:ln w="19050"/>
            <a:effectLst>
              <a:glow rad="63500">
                <a:schemeClr val="accent1">
                  <a:satMod val="175000"/>
                  <a:alpha val="40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E1CFA72A-9E7D-4F20-ACC6-4380D6A5D96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300162" y="4422560"/>
              <a:ext cx="277420" cy="688976"/>
            </a:xfrm>
            <a:prstGeom prst="line">
              <a:avLst/>
            </a:prstGeom>
            <a:ln w="19050"/>
            <a:effectLst>
              <a:glow rad="63500">
                <a:schemeClr val="accent1">
                  <a:satMod val="175000"/>
                  <a:alpha val="40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40DEEBC3-6808-4D0E-B77B-75282DAF878B}"/>
                </a:ext>
              </a:extLst>
            </p:cNvPr>
            <p:cNvCxnSpPr>
              <a:cxnSpLocks/>
            </p:cNvCxnSpPr>
            <p:nvPr/>
          </p:nvCxnSpPr>
          <p:spPr>
            <a:xfrm>
              <a:off x="885825" y="4162425"/>
              <a:ext cx="128587" cy="228600"/>
            </a:xfrm>
            <a:prstGeom prst="line">
              <a:avLst/>
            </a:prstGeom>
            <a:ln w="19050"/>
            <a:effectLst>
              <a:glow rad="63500">
                <a:schemeClr val="accent1">
                  <a:satMod val="175000"/>
                  <a:alpha val="40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0FD5C734-28A3-44AF-8D19-5A0D7461461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585911" y="4162425"/>
              <a:ext cx="128587" cy="228600"/>
            </a:xfrm>
            <a:prstGeom prst="line">
              <a:avLst/>
            </a:prstGeom>
            <a:ln w="19050"/>
            <a:effectLst>
              <a:glow rad="63500">
                <a:schemeClr val="accent1">
                  <a:satMod val="175000"/>
                  <a:alpha val="40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5CEFAD2D-822E-49FB-9103-EB868489116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24538" y="4162425"/>
              <a:ext cx="267294" cy="228600"/>
            </a:xfrm>
            <a:prstGeom prst="line">
              <a:avLst/>
            </a:prstGeom>
            <a:ln w="19050"/>
            <a:effectLst>
              <a:glow rad="63500">
                <a:schemeClr val="accent1">
                  <a:satMod val="175000"/>
                  <a:alpha val="40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9253BF26-D73C-4B7E-BDFB-6A2EF8809263}"/>
                </a:ext>
              </a:extLst>
            </p:cNvPr>
            <p:cNvCxnSpPr>
              <a:cxnSpLocks/>
            </p:cNvCxnSpPr>
            <p:nvPr/>
          </p:nvCxnSpPr>
          <p:spPr>
            <a:xfrm>
              <a:off x="1308491" y="4162425"/>
              <a:ext cx="267295" cy="228599"/>
            </a:xfrm>
            <a:prstGeom prst="line">
              <a:avLst/>
            </a:prstGeom>
            <a:ln w="19050"/>
            <a:effectLst>
              <a:glow rad="63500">
                <a:schemeClr val="accent1">
                  <a:satMod val="175000"/>
                  <a:alpha val="40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177AB927-9C22-4C24-9F38-0D281EE64B32}"/>
              </a:ext>
            </a:extLst>
          </p:cNvPr>
          <p:cNvGrpSpPr/>
          <p:nvPr/>
        </p:nvGrpSpPr>
        <p:grpSpPr>
          <a:xfrm>
            <a:off x="339447" y="2635725"/>
            <a:ext cx="11425839" cy="1015663"/>
            <a:chOff x="339447" y="2635725"/>
            <a:chExt cx="11425839" cy="1015663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E2F2B077-C343-4288-8F6B-67748576421F}"/>
                </a:ext>
              </a:extLst>
            </p:cNvPr>
            <p:cNvSpPr txBox="1"/>
            <p:nvPr/>
          </p:nvSpPr>
          <p:spPr>
            <a:xfrm>
              <a:off x="1484202" y="2635725"/>
              <a:ext cx="10281084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/>
                <a:t>Motivates the Bayesian view well; includes convincing examples that show how Bayesian Confirmation Theory can be used by both historians of science and practicing scientists (descriptive </a:t>
              </a:r>
              <a:r>
                <a:rPr lang="en-US" sz="2000" i="1" dirty="0"/>
                <a:t>and</a:t>
              </a:r>
              <a:r>
                <a:rPr lang="en-US" sz="2000" dirty="0"/>
                <a:t> normative), and solves well-known paradoxes of induction  </a:t>
              </a:r>
            </a:p>
          </p:txBody>
        </p: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501C652A-9CC9-430C-917A-7CE2877730BC}"/>
                </a:ext>
              </a:extLst>
            </p:cNvPr>
            <p:cNvCxnSpPr/>
            <p:nvPr/>
          </p:nvCxnSpPr>
          <p:spPr>
            <a:xfrm>
              <a:off x="458182" y="2786474"/>
              <a:ext cx="626059" cy="0"/>
            </a:xfrm>
            <a:prstGeom prst="line">
              <a:avLst/>
            </a:prstGeom>
            <a:ln w="19050">
              <a:solidFill>
                <a:srgbClr val="C00000"/>
              </a:solidFill>
            </a:ln>
            <a:effectLst>
              <a:glow rad="63500">
                <a:srgbClr val="C00000">
                  <a:alpha val="40000"/>
                </a:srgb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DDFF8F7D-E2D6-4358-AD44-26E123612EDD}"/>
                </a:ext>
              </a:extLst>
            </p:cNvPr>
            <p:cNvCxnSpPr/>
            <p:nvPr/>
          </p:nvCxnSpPr>
          <p:spPr>
            <a:xfrm flipH="1">
              <a:off x="339447" y="2805492"/>
              <a:ext cx="104343" cy="163554"/>
            </a:xfrm>
            <a:prstGeom prst="line">
              <a:avLst/>
            </a:prstGeom>
            <a:ln w="19050">
              <a:solidFill>
                <a:srgbClr val="C00000"/>
              </a:solidFill>
            </a:ln>
            <a:effectLst>
              <a:glow rad="63500">
                <a:srgbClr val="C00000">
                  <a:alpha val="40000"/>
                </a:srgb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4D63CAE8-E1AE-4682-8D02-9CFDA81AB1C1}"/>
                </a:ext>
              </a:extLst>
            </p:cNvPr>
            <p:cNvCxnSpPr>
              <a:cxnSpLocks/>
            </p:cNvCxnSpPr>
            <p:nvPr/>
          </p:nvCxnSpPr>
          <p:spPr>
            <a:xfrm>
              <a:off x="1086046" y="2805492"/>
              <a:ext cx="104343" cy="163554"/>
            </a:xfrm>
            <a:prstGeom prst="line">
              <a:avLst/>
            </a:prstGeom>
            <a:ln w="19050">
              <a:solidFill>
                <a:srgbClr val="C00000"/>
              </a:solidFill>
            </a:ln>
            <a:effectLst>
              <a:glow rad="63500">
                <a:srgbClr val="C00000">
                  <a:alpha val="40000"/>
                </a:srgb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EBEAD0CA-88AC-404A-BED6-8CC079A30567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339447" y="3004374"/>
              <a:ext cx="431764" cy="550426"/>
            </a:xfrm>
            <a:prstGeom prst="line">
              <a:avLst/>
            </a:prstGeom>
            <a:ln w="19050">
              <a:solidFill>
                <a:srgbClr val="C00000"/>
              </a:solidFill>
            </a:ln>
            <a:effectLst>
              <a:glow rad="63500">
                <a:srgbClr val="C00000">
                  <a:alpha val="40000"/>
                </a:srgb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45D25EBE-A997-4CE7-AAD5-F048B517608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71211" y="3000092"/>
              <a:ext cx="431764" cy="550426"/>
            </a:xfrm>
            <a:prstGeom prst="line">
              <a:avLst/>
            </a:prstGeom>
            <a:ln w="19050">
              <a:solidFill>
                <a:srgbClr val="C00000"/>
              </a:solidFill>
            </a:ln>
            <a:effectLst>
              <a:glow rad="63500">
                <a:srgbClr val="C00000">
                  <a:alpha val="40000"/>
                </a:srgb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559A4CB4-E7DA-4EF8-AD9D-AF195BFBC9A2}"/>
                </a:ext>
              </a:extLst>
            </p:cNvPr>
            <p:cNvCxnSpPr>
              <a:cxnSpLocks/>
            </p:cNvCxnSpPr>
            <p:nvPr/>
          </p:nvCxnSpPr>
          <p:spPr>
            <a:xfrm>
              <a:off x="339447" y="2989949"/>
              <a:ext cx="850941" cy="0"/>
            </a:xfrm>
            <a:prstGeom prst="line">
              <a:avLst/>
            </a:prstGeom>
            <a:ln w="19050">
              <a:solidFill>
                <a:srgbClr val="C00000"/>
              </a:solidFill>
            </a:ln>
            <a:effectLst>
              <a:glow rad="63500">
                <a:srgbClr val="C00000">
                  <a:alpha val="40000"/>
                </a:srgb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63FF6E51-9DC0-4D65-A7E1-795CF59863F1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555329" y="3000092"/>
              <a:ext cx="209589" cy="550254"/>
            </a:xfrm>
            <a:prstGeom prst="line">
              <a:avLst/>
            </a:prstGeom>
            <a:ln w="19050">
              <a:solidFill>
                <a:srgbClr val="C00000"/>
              </a:solidFill>
            </a:ln>
            <a:effectLst>
              <a:glow rad="63500">
                <a:srgbClr val="C00000">
                  <a:alpha val="40000"/>
                </a:srgb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8D940690-148F-4974-89D8-2C795902499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71211" y="2994232"/>
              <a:ext cx="209589" cy="550254"/>
            </a:xfrm>
            <a:prstGeom prst="line">
              <a:avLst/>
            </a:prstGeom>
            <a:ln w="19050">
              <a:solidFill>
                <a:srgbClr val="C00000"/>
              </a:solidFill>
            </a:ln>
            <a:effectLst>
              <a:glow rad="63500">
                <a:srgbClr val="C00000">
                  <a:alpha val="40000"/>
                </a:srgb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6AA83875-9B30-4C4B-A35A-808C7A9F8B5C}"/>
                </a:ext>
              </a:extLst>
            </p:cNvPr>
            <p:cNvCxnSpPr>
              <a:cxnSpLocks/>
            </p:cNvCxnSpPr>
            <p:nvPr/>
          </p:nvCxnSpPr>
          <p:spPr>
            <a:xfrm>
              <a:off x="458182" y="2786474"/>
              <a:ext cx="97147" cy="182573"/>
            </a:xfrm>
            <a:prstGeom prst="line">
              <a:avLst/>
            </a:prstGeom>
            <a:ln w="19050">
              <a:solidFill>
                <a:srgbClr val="C00000"/>
              </a:solidFill>
            </a:ln>
            <a:effectLst>
              <a:glow rad="63500">
                <a:srgbClr val="C00000">
                  <a:alpha val="40000"/>
                </a:srgb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F6940DA8-52B2-48F1-9AE4-393F38DA4D4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87093" y="2786474"/>
              <a:ext cx="97147" cy="182573"/>
            </a:xfrm>
            <a:prstGeom prst="line">
              <a:avLst/>
            </a:prstGeom>
            <a:ln w="19050">
              <a:solidFill>
                <a:srgbClr val="C00000"/>
              </a:solidFill>
            </a:ln>
            <a:effectLst>
              <a:glow rad="63500">
                <a:srgbClr val="C00000">
                  <a:alpha val="40000"/>
                </a:srgb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0D5BAB25-81D0-4127-8505-2D51442AE78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62979" y="2786474"/>
              <a:ext cx="201939" cy="182573"/>
            </a:xfrm>
            <a:prstGeom prst="line">
              <a:avLst/>
            </a:prstGeom>
            <a:ln w="19050">
              <a:solidFill>
                <a:srgbClr val="C00000"/>
              </a:solidFill>
            </a:ln>
            <a:effectLst>
              <a:glow rad="63500">
                <a:srgbClr val="C00000">
                  <a:alpha val="40000"/>
                </a:srgb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839B6FBA-3032-4C92-A18C-B54401B2F024}"/>
                </a:ext>
              </a:extLst>
            </p:cNvPr>
            <p:cNvCxnSpPr>
              <a:cxnSpLocks/>
            </p:cNvCxnSpPr>
            <p:nvPr/>
          </p:nvCxnSpPr>
          <p:spPr>
            <a:xfrm>
              <a:off x="777504" y="2786474"/>
              <a:ext cx="201940" cy="182572"/>
            </a:xfrm>
            <a:prstGeom prst="line">
              <a:avLst/>
            </a:prstGeom>
            <a:ln w="19050">
              <a:solidFill>
                <a:srgbClr val="C00000"/>
              </a:solidFill>
            </a:ln>
            <a:effectLst>
              <a:glow rad="63500">
                <a:srgbClr val="C00000">
                  <a:alpha val="40000"/>
                </a:srgb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8444D738-4702-4007-BC21-25594397A9F5}"/>
              </a:ext>
            </a:extLst>
          </p:cNvPr>
          <p:cNvGrpSpPr/>
          <p:nvPr/>
        </p:nvGrpSpPr>
        <p:grpSpPr>
          <a:xfrm>
            <a:off x="333154" y="4169030"/>
            <a:ext cx="11301435" cy="831676"/>
            <a:chOff x="333154" y="4169030"/>
            <a:chExt cx="11301435" cy="831676"/>
          </a:xfrm>
        </p:grpSpPr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46BF8F4A-F9F8-4AF4-AEC0-43FE9D86AA71}"/>
                </a:ext>
              </a:extLst>
            </p:cNvPr>
            <p:cNvCxnSpPr/>
            <p:nvPr/>
          </p:nvCxnSpPr>
          <p:spPr>
            <a:xfrm>
              <a:off x="451889" y="4232380"/>
              <a:ext cx="626059" cy="0"/>
            </a:xfrm>
            <a:prstGeom prst="line">
              <a:avLst/>
            </a:prstGeom>
            <a:ln w="19050">
              <a:solidFill>
                <a:schemeClr val="accent6">
                  <a:lumMod val="75000"/>
                </a:schemeClr>
              </a:solidFill>
            </a:ln>
            <a:effectLst>
              <a:glow rad="63500">
                <a:schemeClr val="accent6">
                  <a:satMod val="175000"/>
                  <a:alpha val="40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8E9D1A37-BF02-42E5-89D4-1845954C07A3}"/>
                </a:ext>
              </a:extLst>
            </p:cNvPr>
            <p:cNvCxnSpPr/>
            <p:nvPr/>
          </p:nvCxnSpPr>
          <p:spPr>
            <a:xfrm flipH="1">
              <a:off x="333154" y="4251398"/>
              <a:ext cx="104343" cy="163554"/>
            </a:xfrm>
            <a:prstGeom prst="line">
              <a:avLst/>
            </a:prstGeom>
            <a:ln w="19050">
              <a:solidFill>
                <a:schemeClr val="accent6">
                  <a:lumMod val="75000"/>
                </a:schemeClr>
              </a:solidFill>
            </a:ln>
            <a:effectLst>
              <a:glow rad="63500">
                <a:schemeClr val="accent6">
                  <a:satMod val="175000"/>
                  <a:alpha val="40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5EFA7208-DAAF-4D50-9FEC-0227A601F426}"/>
                </a:ext>
              </a:extLst>
            </p:cNvPr>
            <p:cNvCxnSpPr>
              <a:cxnSpLocks/>
            </p:cNvCxnSpPr>
            <p:nvPr/>
          </p:nvCxnSpPr>
          <p:spPr>
            <a:xfrm>
              <a:off x="1079753" y="4251398"/>
              <a:ext cx="104343" cy="163554"/>
            </a:xfrm>
            <a:prstGeom prst="line">
              <a:avLst/>
            </a:prstGeom>
            <a:ln w="19050">
              <a:solidFill>
                <a:schemeClr val="accent6">
                  <a:lumMod val="75000"/>
                </a:schemeClr>
              </a:solidFill>
            </a:ln>
            <a:effectLst>
              <a:glow rad="63500">
                <a:schemeClr val="accent6">
                  <a:satMod val="175000"/>
                  <a:alpha val="40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D7F84DB2-065F-41D9-92B2-4A8D2AF8105C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333154" y="4450280"/>
              <a:ext cx="431764" cy="550426"/>
            </a:xfrm>
            <a:prstGeom prst="line">
              <a:avLst/>
            </a:prstGeom>
            <a:ln w="19050">
              <a:solidFill>
                <a:schemeClr val="accent6">
                  <a:lumMod val="75000"/>
                </a:schemeClr>
              </a:solidFill>
            </a:ln>
            <a:effectLst>
              <a:glow rad="63500">
                <a:schemeClr val="accent6">
                  <a:satMod val="175000"/>
                  <a:alpha val="40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AFC0B753-0878-405E-880A-8D96B65A0E6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64918" y="4445998"/>
              <a:ext cx="431764" cy="550426"/>
            </a:xfrm>
            <a:prstGeom prst="line">
              <a:avLst/>
            </a:prstGeom>
            <a:ln w="19050">
              <a:solidFill>
                <a:schemeClr val="accent6">
                  <a:lumMod val="75000"/>
                </a:schemeClr>
              </a:solidFill>
            </a:ln>
            <a:effectLst>
              <a:glow rad="63500">
                <a:schemeClr val="accent6">
                  <a:satMod val="175000"/>
                  <a:alpha val="40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5D8C1083-2494-44AB-8929-B567983068DF}"/>
                </a:ext>
              </a:extLst>
            </p:cNvPr>
            <p:cNvCxnSpPr>
              <a:cxnSpLocks/>
            </p:cNvCxnSpPr>
            <p:nvPr/>
          </p:nvCxnSpPr>
          <p:spPr>
            <a:xfrm>
              <a:off x="333154" y="4435855"/>
              <a:ext cx="850941" cy="0"/>
            </a:xfrm>
            <a:prstGeom prst="line">
              <a:avLst/>
            </a:prstGeom>
            <a:ln w="19050">
              <a:solidFill>
                <a:schemeClr val="accent6">
                  <a:lumMod val="75000"/>
                </a:schemeClr>
              </a:solidFill>
            </a:ln>
            <a:effectLst>
              <a:glow rad="63500">
                <a:schemeClr val="accent6">
                  <a:satMod val="175000"/>
                  <a:alpha val="40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85A37221-0241-4F17-8859-FB1112F652A5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549036" y="4445998"/>
              <a:ext cx="209589" cy="550254"/>
            </a:xfrm>
            <a:prstGeom prst="line">
              <a:avLst/>
            </a:prstGeom>
            <a:ln w="19050">
              <a:solidFill>
                <a:schemeClr val="accent6">
                  <a:lumMod val="75000"/>
                </a:schemeClr>
              </a:solidFill>
            </a:ln>
            <a:effectLst>
              <a:glow rad="63500">
                <a:schemeClr val="accent6">
                  <a:satMod val="175000"/>
                  <a:alpha val="40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1A53DB9C-929D-45E0-89F2-F2189EABBE7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64918" y="4440138"/>
              <a:ext cx="209589" cy="550254"/>
            </a:xfrm>
            <a:prstGeom prst="line">
              <a:avLst/>
            </a:prstGeom>
            <a:ln w="19050">
              <a:solidFill>
                <a:schemeClr val="accent6">
                  <a:lumMod val="75000"/>
                </a:schemeClr>
              </a:solidFill>
            </a:ln>
            <a:effectLst>
              <a:glow rad="63500">
                <a:schemeClr val="accent6">
                  <a:satMod val="175000"/>
                  <a:alpha val="40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98E42FE1-2DFE-4B86-9345-F664AD5FD436}"/>
                </a:ext>
              </a:extLst>
            </p:cNvPr>
            <p:cNvCxnSpPr>
              <a:cxnSpLocks/>
            </p:cNvCxnSpPr>
            <p:nvPr/>
          </p:nvCxnSpPr>
          <p:spPr>
            <a:xfrm>
              <a:off x="451889" y="4232380"/>
              <a:ext cx="97147" cy="182573"/>
            </a:xfrm>
            <a:prstGeom prst="line">
              <a:avLst/>
            </a:prstGeom>
            <a:ln w="19050">
              <a:solidFill>
                <a:schemeClr val="accent6">
                  <a:lumMod val="75000"/>
                </a:schemeClr>
              </a:solidFill>
            </a:ln>
            <a:effectLst>
              <a:glow rad="63500">
                <a:schemeClr val="accent6">
                  <a:satMod val="175000"/>
                  <a:alpha val="40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79B3F9D3-5CA1-4ED0-9620-FF2D33DC7D2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80800" y="4232380"/>
              <a:ext cx="97147" cy="182573"/>
            </a:xfrm>
            <a:prstGeom prst="line">
              <a:avLst/>
            </a:prstGeom>
            <a:ln w="19050">
              <a:solidFill>
                <a:schemeClr val="accent6">
                  <a:lumMod val="75000"/>
                </a:schemeClr>
              </a:solidFill>
            </a:ln>
            <a:effectLst>
              <a:glow rad="63500">
                <a:schemeClr val="accent6">
                  <a:satMod val="175000"/>
                  <a:alpha val="40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375E0EC7-CBF3-48D9-9FF4-07C12758F27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56686" y="4232380"/>
              <a:ext cx="201939" cy="182573"/>
            </a:xfrm>
            <a:prstGeom prst="line">
              <a:avLst/>
            </a:prstGeom>
            <a:ln w="19050">
              <a:solidFill>
                <a:schemeClr val="accent6">
                  <a:lumMod val="75000"/>
                </a:schemeClr>
              </a:solidFill>
            </a:ln>
            <a:effectLst>
              <a:glow rad="63500">
                <a:schemeClr val="accent6">
                  <a:satMod val="175000"/>
                  <a:alpha val="40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10630988-2428-4DB8-A7FF-B7187D2AE983}"/>
                </a:ext>
              </a:extLst>
            </p:cNvPr>
            <p:cNvCxnSpPr>
              <a:cxnSpLocks/>
            </p:cNvCxnSpPr>
            <p:nvPr/>
          </p:nvCxnSpPr>
          <p:spPr>
            <a:xfrm>
              <a:off x="771211" y="4232380"/>
              <a:ext cx="201940" cy="182572"/>
            </a:xfrm>
            <a:prstGeom prst="line">
              <a:avLst/>
            </a:prstGeom>
            <a:ln w="19050">
              <a:solidFill>
                <a:schemeClr val="accent6">
                  <a:lumMod val="75000"/>
                </a:schemeClr>
              </a:solidFill>
            </a:ln>
            <a:effectLst>
              <a:glow rad="63500">
                <a:schemeClr val="accent6">
                  <a:satMod val="175000"/>
                  <a:alpha val="40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A1B2AED4-CFD2-42A5-85F5-2E4DB17F0EE7}"/>
                </a:ext>
              </a:extLst>
            </p:cNvPr>
            <p:cNvSpPr txBox="1"/>
            <p:nvPr/>
          </p:nvSpPr>
          <p:spPr>
            <a:xfrm>
              <a:off x="1399977" y="4169030"/>
              <a:ext cx="1023461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/>
                <a:t>Embraces </a:t>
              </a:r>
              <a:r>
                <a:rPr lang="en-US" sz="2000" dirty="0" err="1"/>
                <a:t>confirmational</a:t>
              </a:r>
              <a:r>
                <a:rPr lang="en-US" sz="2000" dirty="0"/>
                <a:t> pluralism and an understanding of the limitations of Bayesian confirmation; compatible with a Material Theory of Induction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33356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369C20-E298-4C9A-8DD5-78F59D6BA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3154" y="-148299"/>
            <a:ext cx="10515600" cy="1325563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Paradox of the ravens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2BDC54C9-2BC1-404B-B647-5F3ECF074B7F}"/>
                  </a:ext>
                </a:extLst>
              </p:cNvPr>
              <p:cNvSpPr/>
              <p:nvPr/>
            </p:nvSpPr>
            <p:spPr>
              <a:xfrm>
                <a:off x="457200" y="973902"/>
                <a:ext cx="11350256" cy="563231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000" b="1" dirty="0">
                    <a:solidFill>
                      <a:schemeClr val="bg1"/>
                    </a:solidFill>
                  </a:rPr>
                  <a:t>Problem</a:t>
                </a:r>
                <a:r>
                  <a:rPr lang="en-US" sz="2000" dirty="0">
                    <a:solidFill>
                      <a:schemeClr val="bg1"/>
                    </a:solidFill>
                  </a:rPr>
                  <a:t>:</a:t>
                </a:r>
              </a:p>
              <a:p>
                <a:r>
                  <a:rPr lang="en-US" sz="2000" dirty="0">
                    <a:solidFill>
                      <a:schemeClr val="bg1"/>
                    </a:solidFill>
                  </a:rPr>
                  <a:t>Let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H</m:t>
                    </m:r>
                    <m:r>
                      <a:rPr lang="en-US" sz="20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∀</m:t>
                    </m:r>
                    <m:r>
                      <a:rPr lang="en-US" sz="20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sz="20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:</m:t>
                    </m:r>
                    <m:d>
                      <m:dPr>
                        <m:ctrlPr>
                          <a:rPr lang="en-US" sz="20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𝑅𝑥</m:t>
                        </m:r>
                        <m:r>
                          <a:rPr lang="en-US" sz="20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→</m:t>
                        </m:r>
                        <m:r>
                          <a:rPr lang="en-US" sz="20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𝐵𝑥</m:t>
                        </m:r>
                      </m:e>
                    </m:d>
                  </m:oMath>
                </a14:m>
                <a:r>
                  <a:rPr lang="en-US" sz="2000" dirty="0">
                    <a:solidFill>
                      <a:schemeClr val="bg1"/>
                    </a:solidFill>
                  </a:rPr>
                  <a:t> (all ravens are black) and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H</m:t>
                    </m:r>
                    <m: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′</m:t>
                    </m:r>
                    <m:r>
                      <a:rPr lang="en-US" sz="2000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∀</m:t>
                    </m:r>
                    <m:r>
                      <a:rPr lang="en-US" sz="2000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sz="2000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:</m:t>
                    </m:r>
                    <m:d>
                      <m:dPr>
                        <m:ctrlPr>
                          <a:rPr lang="en-US" sz="20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¬</m:t>
                        </m:r>
                        <m:r>
                          <a:rPr lang="en-US" sz="20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  <m:r>
                          <a:rPr lang="en-US" sz="20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en-US" sz="20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→</m:t>
                        </m:r>
                        <m:r>
                          <a:rPr lang="en-US" sz="20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𝑅</m:t>
                        </m:r>
                        <m:r>
                          <a:rPr lang="en-US" sz="20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sz="2000" dirty="0">
                    <a:solidFill>
                      <a:schemeClr val="bg1"/>
                    </a:solidFill>
                  </a:rPr>
                  <a:t> (no non-black object is a raven).</a:t>
                </a:r>
              </a:p>
              <a:p>
                <a:endParaRPr lang="en-US" sz="2000" dirty="0">
                  <a:solidFill>
                    <a:schemeClr val="bg1"/>
                  </a:solidFill>
                </a:endParaRPr>
              </a:p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H</m:t>
                    </m:r>
                  </m:oMath>
                </a14:m>
                <a:r>
                  <a:rPr lang="en-US" sz="2000" dirty="0">
                    <a:solidFill>
                      <a:schemeClr val="bg1"/>
                    </a:solidFill>
                  </a:rPr>
                  <a:t> and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H</m:t>
                    </m:r>
                    <m: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r>
                  <a:rPr lang="en-US" sz="2000" dirty="0">
                    <a:solidFill>
                      <a:schemeClr val="bg1"/>
                    </a:solidFill>
                  </a:rPr>
                  <a:t> are logically equivalent. </a:t>
                </a:r>
              </a:p>
              <a:p>
                <a:endParaRPr lang="en-US" sz="2000" dirty="0">
                  <a:solidFill>
                    <a:schemeClr val="bg1"/>
                  </a:solidFill>
                </a:endParaRPr>
              </a:p>
              <a:p>
                <a:r>
                  <a:rPr lang="en-US" sz="2000" dirty="0">
                    <a:solidFill>
                      <a:schemeClr val="bg1"/>
                    </a:solidFill>
                  </a:rPr>
                  <a:t>There is a tension between the following statements:</a:t>
                </a:r>
              </a:p>
              <a:p>
                <a:pPr marL="457200" indent="-457200">
                  <a:buAutoNum type="arabicPeriod"/>
                </a:pPr>
                <a:r>
                  <a:rPr lang="en-US" sz="2000" b="1" dirty="0" err="1">
                    <a:solidFill>
                      <a:schemeClr val="bg1"/>
                    </a:solidFill>
                  </a:rPr>
                  <a:t>Nicod’s</a:t>
                </a:r>
                <a:r>
                  <a:rPr lang="en-US" sz="2000" b="1" dirty="0">
                    <a:solidFill>
                      <a:schemeClr val="bg1"/>
                    </a:solidFill>
                  </a:rPr>
                  <a:t> Condition (Confirmation by instances): </a:t>
                </a:r>
                <a:r>
                  <a:rPr lang="en-US" sz="2000" dirty="0">
                    <a:solidFill>
                      <a:schemeClr val="bg1"/>
                    </a:solidFill>
                  </a:rPr>
                  <a:t>Universal conditionals are confirmed by their instances.</a:t>
                </a:r>
              </a:p>
              <a:p>
                <a:pPr marL="457200" indent="-457200">
                  <a:buAutoNum type="arabicPeriod"/>
                </a:pPr>
                <a:r>
                  <a:rPr lang="en-US" sz="2000" b="1" dirty="0">
                    <a:solidFill>
                      <a:schemeClr val="bg1"/>
                    </a:solidFill>
                  </a:rPr>
                  <a:t>Equivalence Condition:</a:t>
                </a:r>
                <a:r>
                  <a:rPr lang="en-US" sz="2000" dirty="0">
                    <a:solidFill>
                      <a:schemeClr val="bg1"/>
                    </a:solidFill>
                  </a:rPr>
                  <a:t> Logically equivalent hypotheses are confirmed equally by given evidence.</a:t>
                </a:r>
              </a:p>
              <a:p>
                <a:endParaRPr lang="en-US" sz="2000" dirty="0">
                  <a:solidFill>
                    <a:schemeClr val="bg1"/>
                  </a:solidFill>
                </a:endParaRPr>
              </a:p>
              <a:p>
                <a:r>
                  <a:rPr lang="en-US" sz="2000" dirty="0">
                    <a:solidFill>
                      <a:schemeClr val="bg1"/>
                    </a:solidFill>
                  </a:rPr>
                  <a:t>A white shoe is an instance of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H</m:t>
                    </m:r>
                    <m:r>
                      <a:rPr lang="en-US" sz="200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r>
                  <a:rPr lang="en-US" sz="2000" dirty="0">
                    <a:solidFill>
                      <a:schemeClr val="bg1"/>
                    </a:solidFill>
                  </a:rPr>
                  <a:t>, so it confirms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200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p>
                        <m:r>
                          <a:rPr lang="en-US" sz="20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</m:oMath>
                </a14:m>
                <a:r>
                  <a:rPr lang="en-US" sz="2000" dirty="0">
                    <a:solidFill>
                      <a:schemeClr val="bg1"/>
                    </a:solidFill>
                  </a:rPr>
                  <a:t> and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H</m:t>
                    </m:r>
                  </m:oMath>
                </a14:m>
                <a:r>
                  <a:rPr lang="en-US" sz="2000" dirty="0">
                    <a:solidFill>
                      <a:schemeClr val="bg1"/>
                    </a:solidFill>
                  </a:rPr>
                  <a:t>… it confirms all ravens are black!</a:t>
                </a:r>
              </a:p>
              <a:p>
                <a:endParaRPr lang="en-US" sz="2000" dirty="0">
                  <a:solidFill>
                    <a:schemeClr val="bg1"/>
                  </a:solidFill>
                </a:endParaRPr>
              </a:p>
              <a:p>
                <a:r>
                  <a:rPr lang="en-US" sz="2000" dirty="0">
                    <a:solidFill>
                      <a:schemeClr val="bg1"/>
                    </a:solidFill>
                  </a:rPr>
                  <a:t>3. </a:t>
                </a:r>
                <a:r>
                  <a:rPr lang="en-US" sz="2000" b="1" dirty="0">
                    <a:solidFill>
                      <a:schemeClr val="bg1"/>
                    </a:solidFill>
                  </a:rPr>
                  <a:t>Ravens Intuition</a:t>
                </a:r>
                <a:r>
                  <a:rPr lang="en-US" sz="2000" dirty="0">
                    <a:solidFill>
                      <a:schemeClr val="bg1"/>
                    </a:solidFill>
                  </a:rPr>
                  <a:t>: Observation reports of a white shoe, or other non-black non-raven objects, do </a:t>
                </a:r>
                <a:r>
                  <a:rPr lang="en-US" sz="2000" i="1" dirty="0">
                    <a:solidFill>
                      <a:schemeClr val="bg1"/>
                    </a:solidFill>
                  </a:rPr>
                  <a:t>not</a:t>
                </a:r>
                <a:r>
                  <a:rPr lang="en-US" sz="2000" dirty="0">
                    <a:solidFill>
                      <a:schemeClr val="bg1"/>
                    </a:solidFill>
                  </a:rPr>
                  <a:t> confirm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H</m:t>
                    </m:r>
                  </m:oMath>
                </a14:m>
                <a:r>
                  <a:rPr lang="en-US" sz="2000" dirty="0">
                    <a:solidFill>
                      <a:schemeClr val="bg1"/>
                    </a:solidFill>
                  </a:rPr>
                  <a:t>.</a:t>
                </a:r>
              </a:p>
              <a:p>
                <a:endParaRPr lang="en-US" sz="2000" dirty="0">
                  <a:solidFill>
                    <a:schemeClr val="bg1"/>
                  </a:solidFill>
                </a:endParaRPr>
              </a:p>
              <a:p>
                <a:r>
                  <a:rPr lang="en-US" sz="2000" b="1" dirty="0">
                    <a:solidFill>
                      <a:schemeClr val="bg1"/>
                    </a:solidFill>
                  </a:rPr>
                  <a:t>Bayesian Solution</a:t>
                </a:r>
                <a:r>
                  <a:rPr lang="en-US" sz="2000" dirty="0">
                    <a:solidFill>
                      <a:schemeClr val="bg1"/>
                    </a:solidFill>
                  </a:rPr>
                  <a:t>: Bayesian confirmation as firmness/increase in firmness has shown us that not all instances of universal conditionals raise their probability. We have to throw out </a:t>
                </a:r>
                <a:r>
                  <a:rPr lang="en-US" sz="2000" b="1" dirty="0" err="1">
                    <a:solidFill>
                      <a:schemeClr val="bg1"/>
                    </a:solidFill>
                  </a:rPr>
                  <a:t>Nicod’s</a:t>
                </a:r>
                <a:r>
                  <a:rPr lang="en-US" sz="2000" b="1" dirty="0">
                    <a:solidFill>
                      <a:schemeClr val="bg1"/>
                    </a:solidFill>
                  </a:rPr>
                  <a:t> Condition</a:t>
                </a:r>
                <a:r>
                  <a:rPr lang="en-US" sz="2000" dirty="0">
                    <a:solidFill>
                      <a:schemeClr val="bg1"/>
                    </a:solidFill>
                  </a:rPr>
                  <a:t>.</a:t>
                </a:r>
              </a:p>
              <a:p>
                <a:endParaRPr lang="en-US" sz="2000" dirty="0">
                  <a:solidFill>
                    <a:schemeClr val="bg1"/>
                  </a:solidFill>
                </a:endParaRPr>
              </a:p>
              <a:p>
                <a:endParaRPr lang="en-US" sz="2000" dirty="0"/>
              </a:p>
            </p:txBody>
          </p:sp>
        </mc:Choice>
        <mc:Fallback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2BDC54C9-2BC1-404B-B647-5F3ECF074B7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973902"/>
                <a:ext cx="11350256" cy="5632311"/>
              </a:xfrm>
              <a:prstGeom prst="rect">
                <a:avLst/>
              </a:prstGeom>
              <a:blipFill>
                <a:blip r:embed="rId3"/>
                <a:stretch>
                  <a:fillRect l="-591" t="-649" r="-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52602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369C20-E298-4C9A-8DD5-78F59D6BA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3154" y="-148299"/>
            <a:ext cx="10515600" cy="1325563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Paradox of the ravens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BDC54C9-2BC1-404B-B647-5F3ECF074B7F}"/>
              </a:ext>
            </a:extLst>
          </p:cNvPr>
          <p:cNvSpPr/>
          <p:nvPr/>
        </p:nvSpPr>
        <p:spPr>
          <a:xfrm>
            <a:off x="457200" y="973902"/>
            <a:ext cx="1135025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Bayesian Solution</a:t>
            </a:r>
            <a:r>
              <a:rPr lang="en-US" sz="2000" dirty="0">
                <a:solidFill>
                  <a:schemeClr val="bg1"/>
                </a:solidFill>
              </a:rPr>
              <a:t>: Bayesian confirmation as increase in firmness has shown us that not all instances of universal conditionals raise their probability. We have to throw out </a:t>
            </a:r>
            <a:r>
              <a:rPr lang="en-US" sz="2000" b="1" dirty="0" err="1">
                <a:solidFill>
                  <a:schemeClr val="bg1"/>
                </a:solidFill>
              </a:rPr>
              <a:t>Nicod’s</a:t>
            </a:r>
            <a:r>
              <a:rPr lang="en-US" sz="2000" b="1" dirty="0">
                <a:solidFill>
                  <a:schemeClr val="bg1"/>
                </a:solidFill>
              </a:rPr>
              <a:t> Condition.</a:t>
            </a:r>
          </a:p>
          <a:p>
            <a:endParaRPr lang="en-US" sz="2000" dirty="0">
              <a:solidFill>
                <a:schemeClr val="bg1"/>
              </a:solidFill>
            </a:endParaRPr>
          </a:p>
          <a:p>
            <a:r>
              <a:rPr lang="en-US" sz="2000" b="1" dirty="0">
                <a:solidFill>
                  <a:schemeClr val="bg1"/>
                </a:solidFill>
              </a:rPr>
              <a:t>I.J. Good’s Counter example</a:t>
            </a:r>
            <a:r>
              <a:rPr lang="en-US" sz="2000" dirty="0">
                <a:solidFill>
                  <a:schemeClr val="bg1"/>
                </a:solidFill>
              </a:rPr>
              <a:t>: </a:t>
            </a:r>
          </a:p>
          <a:p>
            <a:endParaRPr lang="en-US" sz="2000" dirty="0">
              <a:solidFill>
                <a:schemeClr val="bg1"/>
              </a:solidFill>
            </a:endParaRPr>
          </a:p>
          <a:p>
            <a:endParaRPr lang="en-US" sz="2000" dirty="0">
              <a:solidFill>
                <a:schemeClr val="bg1"/>
              </a:solidFill>
            </a:endParaRPr>
          </a:p>
          <a:p>
            <a:endParaRPr lang="en-US" sz="2000" dirty="0">
              <a:solidFill>
                <a:schemeClr val="bg1"/>
              </a:solidFill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1F8A9B2D-F804-49E3-8C61-1C245FB8C8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8265406"/>
              </p:ext>
            </p:extLst>
          </p:nvPr>
        </p:nvGraphicFramePr>
        <p:xfrm>
          <a:off x="1840614" y="2431508"/>
          <a:ext cx="8127999" cy="1483360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2279187057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649045393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9358472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World 1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World 2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27127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Black ravens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1,000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62825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Non-black ravens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40114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Other objects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1,000,000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1,000,000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950839"/>
                  </a:ext>
                </a:extLst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ACF8B875-5E0F-4511-9B32-3993D7282F18}"/>
                  </a:ext>
                </a:extLst>
              </p:cNvPr>
              <p:cNvSpPr txBox="1"/>
              <p:nvPr/>
            </p:nvSpPr>
            <p:spPr>
              <a:xfrm>
                <a:off x="1948262" y="3840286"/>
                <a:ext cx="8295476" cy="27613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lnSpc>
                    <a:spcPct val="20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𝑅𝑎</m:t>
                          </m:r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∧</m:t>
                          </m:r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𝐵𝑎</m:t>
                          </m:r>
                        </m:e>
                        <m:e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𝑊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100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1,000,100</m:t>
                          </m:r>
                        </m:den>
                      </m:f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</m:t>
                      </m:r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</m:t>
                      </m:r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</m:t>
                      </m:r>
                      <m:r>
                        <a:rPr lang="en-US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d>
                        <m:dPr>
                          <m:ctrlPr>
                            <a:rPr lang="en-US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𝑅𝑎</m:t>
                          </m:r>
                          <m:r>
                            <a:rPr lang="en-US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∧</m:t>
                          </m:r>
                          <m:r>
                            <a:rPr lang="en-US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𝐵𝑎</m:t>
                          </m:r>
                        </m:e>
                        <m:e>
                          <m:sSub>
                            <m:sSubPr>
                              <m:ctrlPr>
                                <a:rPr lang="en-US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𝑊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  <m:r>
                            <a:rPr lang="en-US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num>
                        <m:den>
                          <m:r>
                            <a:rPr lang="en-US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1,00</m:t>
                          </m:r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1,001</m:t>
                          </m:r>
                        </m:den>
                      </m:f>
                      <m:r>
                        <a:rPr lang="en-US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  <a:p>
                <a:pPr>
                  <a:lnSpc>
                    <a:spcPct val="20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⇒</m:t>
                      </m:r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e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𝑅𝑎</m:t>
                          </m:r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∧</m:t>
                          </m:r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𝐵𝑎</m:t>
                          </m:r>
                        </m:e>
                      </m:d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</m:t>
                      </m:r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</m:t>
                      </m:r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𝐻</m:t>
                      </m:r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  <a:p>
                <a:pPr/>
                <a:endParaRPr lang="en-US" dirty="0">
                  <a:solidFill>
                    <a:schemeClr val="bg1"/>
                  </a:solidFill>
                </a:endParaRPr>
              </a:p>
              <a:p>
                <a:pPr/>
                <a:r>
                  <a:rPr lang="en-US" dirty="0">
                    <a:solidFill>
                      <a:schemeClr val="bg1"/>
                    </a:solidFill>
                  </a:rPr>
                  <a:t>Observing a black raven lowers the probability of the hypothesis that all ravens are black!</a:t>
                </a:r>
              </a:p>
              <a:p>
                <a:pPr/>
                <a:endParaRPr lang="en-US" dirty="0">
                  <a:solidFill>
                    <a:schemeClr val="bg1"/>
                  </a:solidFill>
                </a:endParaRPr>
              </a:p>
              <a:p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ACF8B875-5E0F-4511-9B32-3993D7282F1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48262" y="3840286"/>
                <a:ext cx="8295476" cy="2761397"/>
              </a:xfrm>
              <a:prstGeom prst="rect">
                <a:avLst/>
              </a:prstGeom>
              <a:blipFill>
                <a:blip r:embed="rId3"/>
                <a:stretch>
                  <a:fillRect l="-1765" r="-14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09696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369C20-E298-4C9A-8DD5-78F59D6BA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3154" y="-148299"/>
            <a:ext cx="10515600" cy="1325563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Paradox of the ravens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2BDC54C9-2BC1-404B-B647-5F3ECF074B7F}"/>
                  </a:ext>
                </a:extLst>
              </p:cNvPr>
              <p:cNvSpPr/>
              <p:nvPr/>
            </p:nvSpPr>
            <p:spPr>
              <a:xfrm>
                <a:off x="457200" y="973902"/>
                <a:ext cx="11350256" cy="378565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000" b="1" dirty="0">
                    <a:solidFill>
                      <a:schemeClr val="bg1"/>
                    </a:solidFill>
                  </a:rPr>
                  <a:t>Another problem</a:t>
                </a:r>
                <a:r>
                  <a:rPr lang="en-US" sz="2000" dirty="0">
                    <a:solidFill>
                      <a:schemeClr val="bg1"/>
                    </a:solidFill>
                  </a:rPr>
                  <a:t>: concrete instances of black ravens </a:t>
                </a:r>
                <a:r>
                  <a:rPr lang="en-US" sz="2000" i="1" dirty="0">
                    <a:solidFill>
                      <a:schemeClr val="bg1"/>
                    </a:solidFill>
                  </a:rPr>
                  <a:t>do</a:t>
                </a:r>
                <a:r>
                  <a:rPr lang="en-US" sz="2000" dirty="0">
                    <a:solidFill>
                      <a:schemeClr val="bg1"/>
                    </a:solidFill>
                  </a:rPr>
                  <a:t> sometimes confirm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H</m:t>
                    </m:r>
                  </m:oMath>
                </a14:m>
                <a:r>
                  <a:rPr lang="en-US" sz="2000" dirty="0">
                    <a:solidFill>
                      <a:schemeClr val="bg1"/>
                    </a:solidFill>
                  </a:rPr>
                  <a:t>, and in these cases we can’t throw out </a:t>
                </a:r>
                <a:r>
                  <a:rPr lang="en-US" sz="2000" b="1" dirty="0" err="1">
                    <a:solidFill>
                      <a:schemeClr val="bg1"/>
                    </a:solidFill>
                  </a:rPr>
                  <a:t>Nicod’s</a:t>
                </a:r>
                <a:r>
                  <a:rPr lang="en-US" sz="2000" b="1" dirty="0">
                    <a:solidFill>
                      <a:schemeClr val="bg1"/>
                    </a:solidFill>
                  </a:rPr>
                  <a:t> Condition</a:t>
                </a:r>
                <a:r>
                  <a:rPr lang="en-US" sz="2000" dirty="0">
                    <a:solidFill>
                      <a:schemeClr val="bg1"/>
                    </a:solidFill>
                  </a:rPr>
                  <a:t>. </a:t>
                </a:r>
              </a:p>
              <a:p>
                <a:endParaRPr lang="en-US" sz="2000" dirty="0">
                  <a:solidFill>
                    <a:schemeClr val="bg1"/>
                  </a:solidFill>
                </a:endParaRPr>
              </a:p>
              <a:p>
                <a:r>
                  <a:rPr lang="en-US" sz="2000" b="1" dirty="0">
                    <a:solidFill>
                      <a:schemeClr val="bg1"/>
                    </a:solidFill>
                  </a:rPr>
                  <a:t>Hempel’s Solution</a:t>
                </a:r>
                <a:r>
                  <a:rPr lang="en-US" sz="2000" dirty="0">
                    <a:solidFill>
                      <a:schemeClr val="bg1"/>
                    </a:solidFill>
                  </a:rPr>
                  <a:t>: Reject the </a:t>
                </a:r>
                <a:r>
                  <a:rPr lang="en-US" sz="2000" b="1" dirty="0">
                    <a:solidFill>
                      <a:schemeClr val="bg1"/>
                    </a:solidFill>
                  </a:rPr>
                  <a:t>Ravens Intuition</a:t>
                </a:r>
                <a:r>
                  <a:rPr lang="en-US" sz="2000" dirty="0">
                    <a:solidFill>
                      <a:schemeClr val="bg1"/>
                    </a:solidFill>
                  </a:rPr>
                  <a:t>. </a:t>
                </a:r>
              </a:p>
              <a:p>
                <a:endParaRPr lang="en-US" sz="2000" dirty="0">
                  <a:solidFill>
                    <a:schemeClr val="bg1"/>
                  </a:solidFill>
                </a:endParaRPr>
              </a:p>
              <a:p>
                <a:r>
                  <a:rPr lang="en-US" sz="2000" b="1" dirty="0">
                    <a:solidFill>
                      <a:schemeClr val="bg1"/>
                    </a:solidFill>
                  </a:rPr>
                  <a:t>Bayesian Solution</a:t>
                </a:r>
                <a:r>
                  <a:rPr lang="en-US" sz="2000" dirty="0">
                    <a:solidFill>
                      <a:schemeClr val="bg1"/>
                    </a:solidFill>
                  </a:rPr>
                  <a:t>: Same as Hempel. </a:t>
                </a:r>
              </a:p>
              <a:p>
                <a:endParaRPr lang="en-US" sz="2000" dirty="0">
                  <a:solidFill>
                    <a:schemeClr val="bg1"/>
                  </a:solidFill>
                </a:endParaRPr>
              </a:p>
              <a:p>
                <a:r>
                  <a:rPr lang="en-US" sz="2000" dirty="0">
                    <a:solidFill>
                      <a:schemeClr val="bg1"/>
                    </a:solidFill>
                  </a:rPr>
                  <a:t>Separate out the qualitative question </a:t>
                </a:r>
                <a:r>
                  <a:rPr lang="en-US" sz="2000" i="1" dirty="0">
                    <a:solidFill>
                      <a:schemeClr val="bg1"/>
                    </a:solidFill>
                  </a:rPr>
                  <a:t>(does a white shoe confirm the raven hypothesis?) </a:t>
                </a:r>
                <a:r>
                  <a:rPr lang="en-US" sz="2000" dirty="0">
                    <a:solidFill>
                      <a:schemeClr val="bg1"/>
                    </a:solidFill>
                  </a:rPr>
                  <a:t>and the comparative question </a:t>
                </a:r>
                <a:r>
                  <a:rPr lang="en-US" sz="2000" i="1" dirty="0">
                    <a:solidFill>
                      <a:schemeClr val="bg1"/>
                    </a:solidFill>
                  </a:rPr>
                  <a:t>(does the observation of a black raven confirm the raven hypothesis more than the observation of a white shoe?)</a:t>
                </a:r>
              </a:p>
              <a:p>
                <a:endParaRPr lang="en-US" sz="2000" i="1" dirty="0">
                  <a:solidFill>
                    <a:schemeClr val="bg1"/>
                  </a:solidFill>
                </a:endParaRPr>
              </a:p>
              <a:p>
                <a:r>
                  <a:rPr lang="en-US" sz="2000" dirty="0">
                    <a:solidFill>
                      <a:schemeClr val="bg1"/>
                    </a:solidFill>
                  </a:rPr>
                  <a:t>If one makes “plausible assumptions,”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𝑅𝑎</m:t>
                    </m:r>
                    <m:r>
                      <a:rPr lang="en-US" sz="20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∧</m:t>
                    </m:r>
                    <m:r>
                      <a:rPr lang="en-US" sz="20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𝐵𝑎</m:t>
                    </m:r>
                  </m:oMath>
                </a14:m>
                <a:r>
                  <a:rPr lang="en-US" sz="2000" dirty="0">
                    <a:solidFill>
                      <a:schemeClr val="bg1"/>
                    </a:solidFill>
                  </a:rPr>
                  <a:t> confirms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H</m:t>
                    </m:r>
                  </m:oMath>
                </a14:m>
                <a:r>
                  <a:rPr lang="en-US" sz="2000" dirty="0">
                    <a:solidFill>
                      <a:schemeClr val="bg1"/>
                    </a:solidFill>
                  </a:rPr>
                  <a:t> to a higher degree than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¬</m:t>
                    </m:r>
                    <m:r>
                      <a:rPr lang="en-US" sz="20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𝐵𝑎</m:t>
                    </m:r>
                    <m:r>
                      <a:rPr lang="en-US" sz="20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∧¬</m:t>
                    </m:r>
                    <m:r>
                      <a:rPr lang="en-US" sz="20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𝑅</m:t>
                    </m:r>
                    <m:r>
                      <a:rPr lang="en-US" sz="2000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</m:t>
                    </m:r>
                    <m: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en-US" sz="2000" dirty="0">
                    <a:solidFill>
                      <a:schemeClr val="bg1"/>
                    </a:solidFill>
                  </a:rPr>
                  <a:t> </a:t>
                </a:r>
              </a:p>
            </p:txBody>
          </p:sp>
        </mc:Choice>
        <mc:Fallback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2BDC54C9-2BC1-404B-B647-5F3ECF074B7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973902"/>
                <a:ext cx="11350256" cy="3785652"/>
              </a:xfrm>
              <a:prstGeom prst="rect">
                <a:avLst/>
              </a:prstGeom>
              <a:blipFill>
                <a:blip r:embed="rId3"/>
                <a:stretch>
                  <a:fillRect l="-537" t="-966" b="-19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45950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369C20-E298-4C9A-8DD5-78F59D6BA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3154" y="-148299"/>
            <a:ext cx="10515600" cy="1325563"/>
          </a:xfrm>
        </p:spPr>
        <p:txBody>
          <a:bodyPr>
            <a:normAutofit/>
          </a:bodyPr>
          <a:lstStyle/>
          <a:p>
            <a:r>
              <a:rPr lang="en-US" sz="3200" dirty="0"/>
              <a:t>Goodman’s </a:t>
            </a:r>
            <a:r>
              <a:rPr lang="en-US" sz="3200" dirty="0" err="1"/>
              <a:t>Grue</a:t>
            </a:r>
            <a:r>
              <a:rPr lang="en-US" sz="3200" dirty="0"/>
              <a:t> paradox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BDC54C9-2BC1-404B-B647-5F3ECF074B7F}"/>
              </a:ext>
            </a:extLst>
          </p:cNvPr>
          <p:cNvSpPr/>
          <p:nvPr/>
        </p:nvSpPr>
        <p:spPr>
          <a:xfrm>
            <a:off x="457200" y="973902"/>
            <a:ext cx="11350256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/>
              <a:t>Problem</a:t>
            </a:r>
            <a:r>
              <a:rPr lang="en-US" sz="2000" dirty="0"/>
              <a:t>: Two incompatible hypotheses confirmed by the same piece of evidence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b="1" dirty="0"/>
              <a:t>Goodman’s Solution</a:t>
            </a:r>
            <a:r>
              <a:rPr lang="en-US" sz="2000" dirty="0"/>
              <a:t>: Restrict confirmation to generalizable, projectible predicates which have a successful prediction history</a:t>
            </a:r>
          </a:p>
          <a:p>
            <a:endParaRPr lang="en-US" sz="2000" dirty="0"/>
          </a:p>
          <a:p>
            <a:r>
              <a:rPr lang="en-US" sz="2000" b="1" dirty="0"/>
              <a:t>Bayesian Solution</a:t>
            </a:r>
            <a:r>
              <a:rPr lang="en-US" sz="2000" dirty="0"/>
              <a:t>: </a:t>
            </a:r>
          </a:p>
          <a:p>
            <a:pPr marL="457200" indent="-457200">
              <a:buAutoNum type="arabicPeriod"/>
            </a:pPr>
            <a:r>
              <a:rPr lang="en-US" sz="2000" dirty="0"/>
              <a:t>Abandon the idea that evidence cannot confirm incompatible hypotheses.</a:t>
            </a:r>
          </a:p>
          <a:p>
            <a:pPr marL="457200" indent="-457200">
              <a:buAutoNum type="arabicPeriod"/>
            </a:pPr>
            <a:r>
              <a:rPr lang="en-US" sz="2000" dirty="0"/>
              <a:t>The prior probability of green is higher than that of </a:t>
            </a:r>
            <a:r>
              <a:rPr lang="en-US" sz="2000" dirty="0" err="1"/>
              <a:t>grue</a:t>
            </a:r>
            <a:r>
              <a:rPr lang="en-US" sz="2000" dirty="0"/>
              <a:t>, so for confirmation as both firmness and as increase in firmness, green is confirmed to a higher degree than </a:t>
            </a:r>
            <a:r>
              <a:rPr lang="en-US" sz="2000" dirty="0" err="1"/>
              <a:t>grue</a:t>
            </a:r>
            <a:endParaRPr lang="en-US" sz="2000" dirty="0"/>
          </a:p>
          <a:p>
            <a:r>
              <a:rPr lang="en-US" sz="2000" dirty="0"/>
              <a:t>			</a:t>
            </a:r>
          </a:p>
          <a:p>
            <a:r>
              <a:rPr lang="en-US" sz="2000" dirty="0"/>
              <a:t>									That being said…</a:t>
            </a:r>
          </a:p>
          <a:p>
            <a:pPr marL="457200" indent="-457200">
              <a:buFont typeface="+mj-lt"/>
              <a:buAutoNum type="arabicPeriod"/>
            </a:pPr>
            <a:endParaRPr lang="en-US" sz="2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2107042B-3EAA-4A61-B53B-7BD523B8208F}"/>
                  </a:ext>
                </a:extLst>
              </p:cNvPr>
              <p:cNvSpPr/>
              <p:nvPr/>
            </p:nvSpPr>
            <p:spPr>
              <a:xfrm>
                <a:off x="921657" y="1567838"/>
                <a:ext cx="4807726" cy="18159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mtClean="0">
                          <a:latin typeface="Cambria Math" panose="02040503050406030204" pitchFamily="18" charset="0"/>
                        </a:rPr>
                        <m:t>Observation</m:t>
                      </m:r>
                      <m:r>
                        <a:rPr lang="en-US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mtClean="0">
                          <a:latin typeface="Cambria Math" panose="02040503050406030204" pitchFamily="18" charset="0"/>
                        </a:rPr>
                        <m:t>at</m:t>
                      </m:r>
                      <m:r>
                        <a:rPr lang="en-US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:</m:t>
                      </m:r>
                      <m:r>
                        <m:rPr>
                          <m:sty m:val="p"/>
                        </m:rPr>
                        <a:rPr lang="en-US">
                          <a:latin typeface="Cambria Math" panose="02040503050406030204" pitchFamily="18" charset="0"/>
                        </a:rPr>
                        <m:t>emerald</m:t>
                      </m:r>
                      <m:r>
                        <a:rPr lang="en-US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m:rPr>
                          <m:sty m:val="p"/>
                        </m:rPr>
                        <a:rPr lang="en-US">
                          <a:latin typeface="Cambria Math" panose="02040503050406030204" pitchFamily="18" charset="0"/>
                        </a:rPr>
                        <m:t>is</m:t>
                      </m:r>
                      <m:r>
                        <a:rPr lang="en-US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>
                          <a:latin typeface="Cambria Math" panose="02040503050406030204" pitchFamily="18" charset="0"/>
                        </a:rPr>
                        <m:t>green</m:t>
                      </m:r>
                    </m:oMath>
                  </m:oMathPara>
                </a14:m>
                <a:endParaRPr lang="en-US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>
                          <a:latin typeface="Cambria Math" panose="02040503050406030204" pitchFamily="18" charset="0"/>
                        </a:rPr>
                        <m:t>Observation</m:t>
                      </m:r>
                      <m:r>
                        <a:rPr lang="en-US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>
                          <a:latin typeface="Cambria Math" panose="02040503050406030204" pitchFamily="18" charset="0"/>
                        </a:rPr>
                        <m:t>at</m:t>
                      </m:r>
                      <m:r>
                        <a:rPr lang="en-US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:</m:t>
                      </m:r>
                      <m:r>
                        <m:rPr>
                          <m:sty m:val="p"/>
                        </m:rPr>
                        <a:rPr lang="en-US">
                          <a:latin typeface="Cambria Math" panose="02040503050406030204" pitchFamily="18" charset="0"/>
                        </a:rPr>
                        <m:t>emerald</m:t>
                      </m:r>
                      <m:r>
                        <a:rPr lang="en-US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m:rPr>
                          <m:sty m:val="p"/>
                        </m:rPr>
                        <a:rPr lang="en-US">
                          <a:latin typeface="Cambria Math" panose="02040503050406030204" pitchFamily="18" charset="0"/>
                        </a:rPr>
                        <m:t>is</m:t>
                      </m:r>
                      <m:r>
                        <a:rPr lang="en-US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>
                          <a:latin typeface="Cambria Math" panose="02040503050406030204" pitchFamily="18" charset="0"/>
                        </a:rPr>
                        <m:t>green</m:t>
                      </m:r>
                    </m:oMath>
                  </m:oMathPara>
                </a14:m>
                <a:endParaRPr lang="en-US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>
                          <a:latin typeface="Cambria Math" panose="02040503050406030204" pitchFamily="18" charset="0"/>
                        </a:rPr>
                        <m:t>Observation</m:t>
                      </m:r>
                      <m:r>
                        <a:rPr lang="en-US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>
                          <a:latin typeface="Cambria Math" panose="02040503050406030204" pitchFamily="18" charset="0"/>
                        </a:rPr>
                        <m:t>at</m:t>
                      </m:r>
                      <m:r>
                        <a:rPr lang="en-US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:</m:t>
                      </m:r>
                      <m:r>
                        <m:rPr>
                          <m:sty m:val="p"/>
                        </m:rPr>
                        <a:rPr lang="en-US">
                          <a:latin typeface="Cambria Math" panose="02040503050406030204" pitchFamily="18" charset="0"/>
                        </a:rPr>
                        <m:t>emerald</m:t>
                      </m:r>
                      <m:r>
                        <a:rPr lang="en-US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m:rPr>
                          <m:sty m:val="p"/>
                        </m:rPr>
                        <a:rPr lang="en-US">
                          <a:latin typeface="Cambria Math" panose="02040503050406030204" pitchFamily="18" charset="0"/>
                        </a:rPr>
                        <m:t>is</m:t>
                      </m:r>
                      <m:r>
                        <a:rPr lang="en-US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>
                          <a:latin typeface="Cambria Math" panose="02040503050406030204" pitchFamily="18" charset="0"/>
                        </a:rPr>
                        <m:t>green</m:t>
                      </m:r>
                    </m:oMath>
                  </m:oMathPara>
                </a14:m>
                <a:endParaRPr lang="en-US" dirty="0"/>
              </a:p>
              <a:p>
                <a:pPr/>
                <a:r>
                  <a:rPr lang="en-US" dirty="0"/>
                  <a:t>	   	      :</a:t>
                </a: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ar>
                        <m:bar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barPr>
                        <m:e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Observation</m:t>
                          </m:r>
                          <m:r>
                            <a:rPr lang="en-US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at</m:t>
                          </m:r>
                          <m:r>
                            <a:rPr lang="en-US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=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:</m:t>
                          </m:r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emerald</m:t>
                          </m:r>
                          <m:r>
                            <a:rPr lang="en-US">
                              <a:latin typeface="Cambria Math" panose="02040503050406030204" pitchFamily="18" charset="0"/>
                            </a:rPr>
                            <m:t> 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is</m:t>
                          </m:r>
                          <m:r>
                            <a:rPr lang="en-US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green</m:t>
                          </m:r>
                          <m:r>
                            <m:rPr>
                              <m:nor/>
                            </m:rPr>
                            <a:rPr lang="en-US" dirty="0"/>
                            <m:t> </m:t>
                          </m:r>
                        </m:e>
                      </m:bar>
                    </m:oMath>
                  </m:oMathPara>
                </a14:m>
                <a:endParaRPr lang="en-US" i="1" dirty="0">
                  <a:latin typeface="Cambria Math" panose="02040503050406030204" pitchFamily="18" charset="0"/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General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hypothesis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: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All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emeralds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are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green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2107042B-3EAA-4A61-B53B-7BD523B8208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1657" y="1567838"/>
                <a:ext cx="4807726" cy="1815946"/>
              </a:xfrm>
              <a:prstGeom prst="rect">
                <a:avLst/>
              </a:prstGeom>
              <a:blipFill>
                <a:blip r:embed="rId3"/>
                <a:stretch>
                  <a:fillRect b="-20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E51BADA6-A9F5-4435-92B9-75C20F98F2DB}"/>
                  </a:ext>
                </a:extLst>
              </p:cNvPr>
              <p:cNvSpPr/>
              <p:nvPr/>
            </p:nvSpPr>
            <p:spPr>
              <a:xfrm>
                <a:off x="5590954" y="1567838"/>
                <a:ext cx="4567019" cy="209294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mtClean="0">
                          <a:latin typeface="Cambria Math" panose="02040503050406030204" pitchFamily="18" charset="0"/>
                        </a:rPr>
                        <m:t>Observation</m:t>
                      </m:r>
                      <m:r>
                        <a:rPr lang="en-US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mtClean="0">
                          <a:latin typeface="Cambria Math" panose="02040503050406030204" pitchFamily="18" charset="0"/>
                        </a:rPr>
                        <m:t>at</m:t>
                      </m:r>
                      <m:r>
                        <a:rPr lang="en-US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:</m:t>
                      </m:r>
                      <m:r>
                        <m:rPr>
                          <m:sty m:val="p"/>
                        </m:rPr>
                        <a:rPr lang="en-US">
                          <a:latin typeface="Cambria Math" panose="02040503050406030204" pitchFamily="18" charset="0"/>
                        </a:rPr>
                        <m:t>emerald</m:t>
                      </m:r>
                      <m:r>
                        <a:rPr lang="en-US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m:rPr>
                          <m:sty m:val="p"/>
                        </m:rPr>
                        <a:rPr lang="en-US">
                          <a:latin typeface="Cambria Math" panose="02040503050406030204" pitchFamily="18" charset="0"/>
                        </a:rPr>
                        <m:t>is</m:t>
                      </m:r>
                      <m:r>
                        <a:rPr lang="en-US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>
                          <a:latin typeface="Cambria Math" panose="02040503050406030204" pitchFamily="18" charset="0"/>
                        </a:rPr>
                        <m:t>grue</m:t>
                      </m:r>
                    </m:oMath>
                  </m:oMathPara>
                </a14:m>
                <a:endParaRPr lang="en-US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>
                          <a:latin typeface="Cambria Math" panose="02040503050406030204" pitchFamily="18" charset="0"/>
                        </a:rPr>
                        <m:t>Observation</m:t>
                      </m:r>
                      <m:r>
                        <a:rPr lang="en-US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>
                          <a:latin typeface="Cambria Math" panose="02040503050406030204" pitchFamily="18" charset="0"/>
                        </a:rPr>
                        <m:t>at</m:t>
                      </m:r>
                      <m:r>
                        <a:rPr lang="en-US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:</m:t>
                      </m:r>
                      <m:r>
                        <m:rPr>
                          <m:sty m:val="p"/>
                        </m:rPr>
                        <a:rPr lang="en-US">
                          <a:latin typeface="Cambria Math" panose="02040503050406030204" pitchFamily="18" charset="0"/>
                        </a:rPr>
                        <m:t>emerald</m:t>
                      </m:r>
                      <m:r>
                        <a:rPr lang="en-US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m:rPr>
                          <m:sty m:val="p"/>
                        </m:rPr>
                        <a:rPr lang="en-US">
                          <a:latin typeface="Cambria Math" panose="02040503050406030204" pitchFamily="18" charset="0"/>
                        </a:rPr>
                        <m:t>is</m:t>
                      </m:r>
                      <m:r>
                        <a:rPr lang="en-US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>
                          <a:latin typeface="Cambria Math" panose="02040503050406030204" pitchFamily="18" charset="0"/>
                        </a:rPr>
                        <m:t>grue</m:t>
                      </m:r>
                    </m:oMath>
                  </m:oMathPara>
                </a14:m>
                <a:endParaRPr lang="en-US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>
                          <a:latin typeface="Cambria Math" panose="02040503050406030204" pitchFamily="18" charset="0"/>
                        </a:rPr>
                        <m:t>Observation</m:t>
                      </m:r>
                      <m:r>
                        <a:rPr lang="en-US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>
                          <a:latin typeface="Cambria Math" panose="02040503050406030204" pitchFamily="18" charset="0"/>
                        </a:rPr>
                        <m:t>at</m:t>
                      </m:r>
                      <m:r>
                        <a:rPr lang="en-US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:</m:t>
                      </m:r>
                      <m:r>
                        <m:rPr>
                          <m:sty m:val="p"/>
                        </m:rPr>
                        <a:rPr lang="en-US">
                          <a:latin typeface="Cambria Math" panose="02040503050406030204" pitchFamily="18" charset="0"/>
                        </a:rPr>
                        <m:t>emerald</m:t>
                      </m:r>
                      <m:r>
                        <a:rPr lang="en-US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m:rPr>
                          <m:sty m:val="p"/>
                        </m:rPr>
                        <a:rPr lang="en-US">
                          <a:latin typeface="Cambria Math" panose="02040503050406030204" pitchFamily="18" charset="0"/>
                        </a:rPr>
                        <m:t>is</m:t>
                      </m:r>
                      <m:r>
                        <a:rPr lang="en-US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>
                          <a:latin typeface="Cambria Math" panose="02040503050406030204" pitchFamily="18" charset="0"/>
                        </a:rPr>
                        <m:t>grue</m:t>
                      </m:r>
                    </m:oMath>
                  </m:oMathPara>
                </a14:m>
                <a:endParaRPr lang="en-US" dirty="0"/>
              </a:p>
              <a:p>
                <a:r>
                  <a:rPr lang="en-US" dirty="0"/>
                  <a:t>		      :</a:t>
                </a:r>
                <a:endParaRPr lang="en-US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ar>
                        <m:bar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barPr>
                        <m:e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Observation</m:t>
                          </m:r>
                          <m:r>
                            <a:rPr lang="en-US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at</m:t>
                          </m:r>
                          <m:r>
                            <a:rPr lang="en-US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=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:</m:t>
                          </m:r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emerald</m:t>
                          </m:r>
                          <m:r>
                            <a:rPr lang="en-US">
                              <a:latin typeface="Cambria Math" panose="02040503050406030204" pitchFamily="18" charset="0"/>
                            </a:rPr>
                            <m:t> 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is</m:t>
                          </m:r>
                          <m:r>
                            <a:rPr lang="en-US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gr</m:t>
                          </m:r>
                          <m:r>
                            <m:rPr>
                              <m:nor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ue</m:t>
                          </m:r>
                          <m:r>
                            <m:rPr>
                              <m:nor/>
                            </m:rPr>
                            <a:rPr lang="en-US" dirty="0"/>
                            <m:t> </m:t>
                          </m:r>
                        </m:e>
                      </m:bar>
                    </m:oMath>
                  </m:oMathPara>
                </a14:m>
                <a:endParaRPr lang="en-US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>
                          <a:latin typeface="Cambria Math" panose="02040503050406030204" pitchFamily="18" charset="0"/>
                        </a:rPr>
                        <m:t>General</m:t>
                      </m:r>
                      <m:r>
                        <a:rPr lang="en-US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>
                          <a:latin typeface="Cambria Math" panose="02040503050406030204" pitchFamily="18" charset="0"/>
                        </a:rPr>
                        <m:t>hypothesis</m:t>
                      </m:r>
                      <m:r>
                        <a:rPr lang="en-US">
                          <a:latin typeface="Cambria Math" panose="02040503050406030204" pitchFamily="18" charset="0"/>
                        </a:rPr>
                        <m:t>:</m:t>
                      </m:r>
                      <m:r>
                        <m:rPr>
                          <m:sty m:val="p"/>
                        </m:rPr>
                        <a:rPr lang="en-US">
                          <a:latin typeface="Cambria Math" panose="02040503050406030204" pitchFamily="18" charset="0"/>
                        </a:rPr>
                        <m:t>All</m:t>
                      </m:r>
                      <m:r>
                        <a:rPr lang="en-US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>
                          <a:latin typeface="Cambria Math" panose="02040503050406030204" pitchFamily="18" charset="0"/>
                        </a:rPr>
                        <m:t>emeralds</m:t>
                      </m:r>
                      <m:r>
                        <a:rPr lang="en-US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>
                          <a:latin typeface="Cambria Math" panose="02040503050406030204" pitchFamily="18" charset="0"/>
                        </a:rPr>
                        <m:t>are</m:t>
                      </m:r>
                      <m:r>
                        <a:rPr lang="en-US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>
                          <a:latin typeface="Cambria Math" panose="02040503050406030204" pitchFamily="18" charset="0"/>
                        </a:rPr>
                        <m:t>grue</m:t>
                      </m:r>
                    </m:oMath>
                  </m:oMathPara>
                </a14:m>
                <a:endParaRPr lang="en-US" dirty="0"/>
              </a:p>
              <a:p>
                <a:pPr/>
                <a:endParaRPr lang="en-US" dirty="0"/>
              </a:p>
            </p:txBody>
          </p:sp>
        </mc:Choice>
        <mc:Fallback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E51BADA6-A9F5-4435-92B9-75C20F98F2D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90954" y="1567838"/>
                <a:ext cx="4567019" cy="209294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23779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369C20-E298-4C9A-8DD5-78F59D6BA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3154" y="-148299"/>
            <a:ext cx="10515600" cy="1325563"/>
          </a:xfrm>
        </p:spPr>
        <p:txBody>
          <a:bodyPr>
            <a:normAutofit/>
          </a:bodyPr>
          <a:lstStyle/>
          <a:p>
            <a:r>
              <a:rPr lang="en-US" sz="3200" dirty="0"/>
              <a:t>Goodman’s </a:t>
            </a:r>
            <a:r>
              <a:rPr lang="en-US" sz="3200" dirty="0" err="1"/>
              <a:t>Grue</a:t>
            </a:r>
            <a:r>
              <a:rPr lang="en-US" sz="3200" dirty="0"/>
              <a:t> paradox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BDC54C9-2BC1-404B-B647-5F3ECF074B7F}"/>
              </a:ext>
            </a:extLst>
          </p:cNvPr>
          <p:cNvSpPr/>
          <p:nvPr/>
        </p:nvSpPr>
        <p:spPr>
          <a:xfrm>
            <a:off x="457200" y="973902"/>
            <a:ext cx="1135025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That being said…</a:t>
            </a:r>
          </a:p>
          <a:p>
            <a:endParaRPr lang="en-US" sz="2000" i="1" dirty="0"/>
          </a:p>
          <a:p>
            <a:r>
              <a:rPr lang="en-US" sz="2000" dirty="0"/>
              <a:t>“</a:t>
            </a:r>
            <a:r>
              <a:rPr lang="en-US" sz="2000" i="1" dirty="0"/>
              <a:t>Goodman shows a general problem for formal reasoning about confirmation and evidence” there is no viable complete theory of inductive support (see also Norton forthcoming).</a:t>
            </a:r>
            <a:r>
              <a:rPr lang="en-US" sz="2000" dirty="0"/>
              <a:t>”</a:t>
            </a:r>
          </a:p>
          <a:p>
            <a:endParaRPr lang="en-US" sz="2000" dirty="0"/>
          </a:p>
          <a:p>
            <a:r>
              <a:rPr lang="en-US" sz="2000" dirty="0"/>
              <a:t>Here, the choice of prior probabilities cannot come from Bayesian reasoning itself. They come from scientific reasoning, and BCT can’t tell you which prior degrees of belief are reasonable.</a:t>
            </a:r>
          </a:p>
          <a:p>
            <a:pPr marL="457200" indent="-457200">
              <a:buFont typeface="+mj-lt"/>
              <a:buAutoNum type="arabicPeriod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05648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369C20-E298-4C9A-8DD5-78F59D6BA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3154" y="-148299"/>
            <a:ext cx="10515600" cy="1325563"/>
          </a:xfrm>
        </p:spPr>
        <p:txBody>
          <a:bodyPr>
            <a:normAutofit/>
          </a:bodyPr>
          <a:lstStyle/>
          <a:p>
            <a:r>
              <a:rPr lang="en-US" sz="3200" dirty="0"/>
              <a:t>Gems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49C6934-4089-407A-8D23-FFAA42B3F24F}"/>
              </a:ext>
            </a:extLst>
          </p:cNvPr>
          <p:cNvSpPr txBox="1"/>
          <p:nvPr/>
        </p:nvSpPr>
        <p:spPr>
          <a:xfrm>
            <a:off x="1471615" y="1508624"/>
            <a:ext cx="102346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Sets up conditions of adequacy and corresponding representation theorems for measures of confirmation</a:t>
            </a:r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4D07201C-0F70-4853-BA49-EB0CB078C329}"/>
              </a:ext>
            </a:extLst>
          </p:cNvPr>
          <p:cNvGrpSpPr/>
          <p:nvPr/>
        </p:nvGrpSpPr>
        <p:grpSpPr>
          <a:xfrm>
            <a:off x="333154" y="1423301"/>
            <a:ext cx="863528" cy="768326"/>
            <a:chOff x="728663" y="4162425"/>
            <a:chExt cx="1142998" cy="962025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CA2434B0-BF6F-4A10-ACED-8E9DEB726918}"/>
                </a:ext>
              </a:extLst>
            </p:cNvPr>
            <p:cNvCxnSpPr/>
            <p:nvPr/>
          </p:nvCxnSpPr>
          <p:spPr>
            <a:xfrm>
              <a:off x="885825" y="4162425"/>
              <a:ext cx="828675" cy="0"/>
            </a:xfrm>
            <a:prstGeom prst="line">
              <a:avLst/>
            </a:prstGeom>
            <a:ln w="19050"/>
            <a:effectLst>
              <a:glow rad="63500">
                <a:schemeClr val="accent1">
                  <a:satMod val="175000"/>
                  <a:alpha val="40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95D5417B-5BE6-4242-9599-89AFD02DC95E}"/>
                </a:ext>
              </a:extLst>
            </p:cNvPr>
            <p:cNvCxnSpPr/>
            <p:nvPr/>
          </p:nvCxnSpPr>
          <p:spPr>
            <a:xfrm flipH="1">
              <a:off x="728663" y="4186238"/>
              <a:ext cx="138112" cy="204787"/>
            </a:xfrm>
            <a:prstGeom prst="line">
              <a:avLst/>
            </a:prstGeom>
            <a:ln w="19050"/>
            <a:effectLst>
              <a:glow rad="63500">
                <a:schemeClr val="accent1">
                  <a:satMod val="175000"/>
                  <a:alpha val="40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92D64F4E-09D7-40F3-A6C0-5883ACEFF03C}"/>
                </a:ext>
              </a:extLst>
            </p:cNvPr>
            <p:cNvCxnSpPr>
              <a:cxnSpLocks/>
            </p:cNvCxnSpPr>
            <p:nvPr/>
          </p:nvCxnSpPr>
          <p:spPr>
            <a:xfrm>
              <a:off x="1716889" y="4186238"/>
              <a:ext cx="138112" cy="204787"/>
            </a:xfrm>
            <a:prstGeom prst="line">
              <a:avLst/>
            </a:prstGeom>
            <a:ln w="19050"/>
            <a:effectLst>
              <a:glow rad="63500">
                <a:schemeClr val="accent1">
                  <a:satMod val="175000"/>
                  <a:alpha val="40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FF6CE7F3-3F69-4526-882B-58ACDDD3B93F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728663" y="4435259"/>
              <a:ext cx="571499" cy="689191"/>
            </a:xfrm>
            <a:prstGeom prst="line">
              <a:avLst/>
            </a:prstGeom>
            <a:ln w="19050"/>
            <a:effectLst>
              <a:glow rad="63500">
                <a:schemeClr val="accent1">
                  <a:satMod val="175000"/>
                  <a:alpha val="40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083B20F8-452D-4082-BD30-9ECE20FCA26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300162" y="4429897"/>
              <a:ext cx="571499" cy="689191"/>
            </a:xfrm>
            <a:prstGeom prst="line">
              <a:avLst/>
            </a:prstGeom>
            <a:ln w="19050"/>
            <a:effectLst>
              <a:glow rad="63500">
                <a:schemeClr val="accent1">
                  <a:satMod val="175000"/>
                  <a:alpha val="40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368BE3DC-00BD-401D-82A0-33D600712860}"/>
                </a:ext>
              </a:extLst>
            </p:cNvPr>
            <p:cNvCxnSpPr>
              <a:cxnSpLocks/>
            </p:cNvCxnSpPr>
            <p:nvPr/>
          </p:nvCxnSpPr>
          <p:spPr>
            <a:xfrm>
              <a:off x="728663" y="4417197"/>
              <a:ext cx="1126338" cy="0"/>
            </a:xfrm>
            <a:prstGeom prst="line">
              <a:avLst/>
            </a:prstGeom>
            <a:ln w="19050"/>
            <a:effectLst>
              <a:glow rad="63500">
                <a:schemeClr val="accent1">
                  <a:satMod val="175000"/>
                  <a:alpha val="40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072629D1-C1B3-409E-B8E0-3965EF0B3B99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014412" y="4429897"/>
              <a:ext cx="277420" cy="688976"/>
            </a:xfrm>
            <a:prstGeom prst="line">
              <a:avLst/>
            </a:prstGeom>
            <a:ln w="19050"/>
            <a:effectLst>
              <a:glow rad="63500">
                <a:schemeClr val="accent1">
                  <a:satMod val="175000"/>
                  <a:alpha val="40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E1CFA72A-9E7D-4F20-ACC6-4380D6A5D96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300162" y="4422560"/>
              <a:ext cx="277420" cy="688976"/>
            </a:xfrm>
            <a:prstGeom prst="line">
              <a:avLst/>
            </a:prstGeom>
            <a:ln w="19050"/>
            <a:effectLst>
              <a:glow rad="63500">
                <a:schemeClr val="accent1">
                  <a:satMod val="175000"/>
                  <a:alpha val="40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40DEEBC3-6808-4D0E-B77B-75282DAF878B}"/>
                </a:ext>
              </a:extLst>
            </p:cNvPr>
            <p:cNvCxnSpPr>
              <a:cxnSpLocks/>
            </p:cNvCxnSpPr>
            <p:nvPr/>
          </p:nvCxnSpPr>
          <p:spPr>
            <a:xfrm>
              <a:off x="885825" y="4162425"/>
              <a:ext cx="128587" cy="228600"/>
            </a:xfrm>
            <a:prstGeom prst="line">
              <a:avLst/>
            </a:prstGeom>
            <a:ln w="19050"/>
            <a:effectLst>
              <a:glow rad="63500">
                <a:schemeClr val="accent1">
                  <a:satMod val="175000"/>
                  <a:alpha val="40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0FD5C734-28A3-44AF-8D19-5A0D7461461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585911" y="4162425"/>
              <a:ext cx="128587" cy="228600"/>
            </a:xfrm>
            <a:prstGeom prst="line">
              <a:avLst/>
            </a:prstGeom>
            <a:ln w="19050"/>
            <a:effectLst>
              <a:glow rad="63500">
                <a:schemeClr val="accent1">
                  <a:satMod val="175000"/>
                  <a:alpha val="40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5CEFAD2D-822E-49FB-9103-EB868489116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24538" y="4162425"/>
              <a:ext cx="267294" cy="228600"/>
            </a:xfrm>
            <a:prstGeom prst="line">
              <a:avLst/>
            </a:prstGeom>
            <a:ln w="19050"/>
            <a:effectLst>
              <a:glow rad="63500">
                <a:schemeClr val="accent1">
                  <a:satMod val="175000"/>
                  <a:alpha val="40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9253BF26-D73C-4B7E-BDFB-6A2EF8809263}"/>
                </a:ext>
              </a:extLst>
            </p:cNvPr>
            <p:cNvCxnSpPr>
              <a:cxnSpLocks/>
            </p:cNvCxnSpPr>
            <p:nvPr/>
          </p:nvCxnSpPr>
          <p:spPr>
            <a:xfrm>
              <a:off x="1308491" y="4162425"/>
              <a:ext cx="267295" cy="228599"/>
            </a:xfrm>
            <a:prstGeom prst="line">
              <a:avLst/>
            </a:prstGeom>
            <a:ln w="19050"/>
            <a:effectLst>
              <a:glow rad="63500">
                <a:schemeClr val="accent1">
                  <a:satMod val="175000"/>
                  <a:alpha val="40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177AB927-9C22-4C24-9F38-0D281EE64B32}"/>
              </a:ext>
            </a:extLst>
          </p:cNvPr>
          <p:cNvGrpSpPr/>
          <p:nvPr/>
        </p:nvGrpSpPr>
        <p:grpSpPr>
          <a:xfrm>
            <a:off x="339447" y="2635725"/>
            <a:ext cx="11425839" cy="1015663"/>
            <a:chOff x="339447" y="2635725"/>
            <a:chExt cx="11425839" cy="1015663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E2F2B077-C343-4288-8F6B-67748576421F}"/>
                </a:ext>
              </a:extLst>
            </p:cNvPr>
            <p:cNvSpPr txBox="1"/>
            <p:nvPr/>
          </p:nvSpPr>
          <p:spPr>
            <a:xfrm>
              <a:off x="1484202" y="2635725"/>
              <a:ext cx="10281084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/>
                <a:t>Motivates the Bayesian view well; includes convincing examples that show how Bayesian Confirmation Theory can be used by both historians of science and practicing scientists (descriptive </a:t>
              </a:r>
              <a:r>
                <a:rPr lang="en-US" sz="2000" i="1" dirty="0"/>
                <a:t>and</a:t>
              </a:r>
              <a:r>
                <a:rPr lang="en-US" sz="2000" dirty="0"/>
                <a:t> normative)  </a:t>
              </a:r>
            </a:p>
          </p:txBody>
        </p: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501C652A-9CC9-430C-917A-7CE2877730BC}"/>
                </a:ext>
              </a:extLst>
            </p:cNvPr>
            <p:cNvCxnSpPr/>
            <p:nvPr/>
          </p:nvCxnSpPr>
          <p:spPr>
            <a:xfrm>
              <a:off x="458182" y="2786474"/>
              <a:ext cx="626059" cy="0"/>
            </a:xfrm>
            <a:prstGeom prst="line">
              <a:avLst/>
            </a:prstGeom>
            <a:ln w="19050">
              <a:solidFill>
                <a:srgbClr val="C00000"/>
              </a:solidFill>
            </a:ln>
            <a:effectLst>
              <a:glow rad="63500">
                <a:srgbClr val="C00000">
                  <a:alpha val="40000"/>
                </a:srgb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DDFF8F7D-E2D6-4358-AD44-26E123612EDD}"/>
                </a:ext>
              </a:extLst>
            </p:cNvPr>
            <p:cNvCxnSpPr/>
            <p:nvPr/>
          </p:nvCxnSpPr>
          <p:spPr>
            <a:xfrm flipH="1">
              <a:off x="339447" y="2805492"/>
              <a:ext cx="104343" cy="163554"/>
            </a:xfrm>
            <a:prstGeom prst="line">
              <a:avLst/>
            </a:prstGeom>
            <a:ln w="19050">
              <a:solidFill>
                <a:srgbClr val="C00000"/>
              </a:solidFill>
            </a:ln>
            <a:effectLst>
              <a:glow rad="63500">
                <a:srgbClr val="C00000">
                  <a:alpha val="40000"/>
                </a:srgb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4D63CAE8-E1AE-4682-8D02-9CFDA81AB1C1}"/>
                </a:ext>
              </a:extLst>
            </p:cNvPr>
            <p:cNvCxnSpPr>
              <a:cxnSpLocks/>
            </p:cNvCxnSpPr>
            <p:nvPr/>
          </p:nvCxnSpPr>
          <p:spPr>
            <a:xfrm>
              <a:off x="1086046" y="2805492"/>
              <a:ext cx="104343" cy="163554"/>
            </a:xfrm>
            <a:prstGeom prst="line">
              <a:avLst/>
            </a:prstGeom>
            <a:ln w="19050">
              <a:solidFill>
                <a:srgbClr val="C00000"/>
              </a:solidFill>
            </a:ln>
            <a:effectLst>
              <a:glow rad="63500">
                <a:srgbClr val="C00000">
                  <a:alpha val="40000"/>
                </a:srgb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EBEAD0CA-88AC-404A-BED6-8CC079A30567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339447" y="3004374"/>
              <a:ext cx="431764" cy="550426"/>
            </a:xfrm>
            <a:prstGeom prst="line">
              <a:avLst/>
            </a:prstGeom>
            <a:ln w="19050">
              <a:solidFill>
                <a:srgbClr val="C00000"/>
              </a:solidFill>
            </a:ln>
            <a:effectLst>
              <a:glow rad="63500">
                <a:srgbClr val="C00000">
                  <a:alpha val="40000"/>
                </a:srgb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45D25EBE-A997-4CE7-AAD5-F048B517608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71211" y="3000092"/>
              <a:ext cx="431764" cy="550426"/>
            </a:xfrm>
            <a:prstGeom prst="line">
              <a:avLst/>
            </a:prstGeom>
            <a:ln w="19050">
              <a:solidFill>
                <a:srgbClr val="C00000"/>
              </a:solidFill>
            </a:ln>
            <a:effectLst>
              <a:glow rad="63500">
                <a:srgbClr val="C00000">
                  <a:alpha val="40000"/>
                </a:srgb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559A4CB4-E7DA-4EF8-AD9D-AF195BFBC9A2}"/>
                </a:ext>
              </a:extLst>
            </p:cNvPr>
            <p:cNvCxnSpPr>
              <a:cxnSpLocks/>
            </p:cNvCxnSpPr>
            <p:nvPr/>
          </p:nvCxnSpPr>
          <p:spPr>
            <a:xfrm>
              <a:off x="339447" y="2989949"/>
              <a:ext cx="850941" cy="0"/>
            </a:xfrm>
            <a:prstGeom prst="line">
              <a:avLst/>
            </a:prstGeom>
            <a:ln w="19050">
              <a:solidFill>
                <a:srgbClr val="C00000"/>
              </a:solidFill>
            </a:ln>
            <a:effectLst>
              <a:glow rad="63500">
                <a:srgbClr val="C00000">
                  <a:alpha val="40000"/>
                </a:srgb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63FF6E51-9DC0-4D65-A7E1-795CF59863F1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555329" y="3000092"/>
              <a:ext cx="209589" cy="550254"/>
            </a:xfrm>
            <a:prstGeom prst="line">
              <a:avLst/>
            </a:prstGeom>
            <a:ln w="19050">
              <a:solidFill>
                <a:srgbClr val="C00000"/>
              </a:solidFill>
            </a:ln>
            <a:effectLst>
              <a:glow rad="63500">
                <a:srgbClr val="C00000">
                  <a:alpha val="40000"/>
                </a:srgb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8D940690-148F-4974-89D8-2C795902499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71211" y="2994232"/>
              <a:ext cx="209589" cy="550254"/>
            </a:xfrm>
            <a:prstGeom prst="line">
              <a:avLst/>
            </a:prstGeom>
            <a:ln w="19050">
              <a:solidFill>
                <a:srgbClr val="C00000"/>
              </a:solidFill>
            </a:ln>
            <a:effectLst>
              <a:glow rad="63500">
                <a:srgbClr val="C00000">
                  <a:alpha val="40000"/>
                </a:srgb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6AA83875-9B30-4C4B-A35A-808C7A9F8B5C}"/>
                </a:ext>
              </a:extLst>
            </p:cNvPr>
            <p:cNvCxnSpPr>
              <a:cxnSpLocks/>
            </p:cNvCxnSpPr>
            <p:nvPr/>
          </p:nvCxnSpPr>
          <p:spPr>
            <a:xfrm>
              <a:off x="458182" y="2786474"/>
              <a:ext cx="97147" cy="182573"/>
            </a:xfrm>
            <a:prstGeom prst="line">
              <a:avLst/>
            </a:prstGeom>
            <a:ln w="19050">
              <a:solidFill>
                <a:srgbClr val="C00000"/>
              </a:solidFill>
            </a:ln>
            <a:effectLst>
              <a:glow rad="63500">
                <a:srgbClr val="C00000">
                  <a:alpha val="40000"/>
                </a:srgb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F6940DA8-52B2-48F1-9AE4-393F38DA4D4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87093" y="2786474"/>
              <a:ext cx="97147" cy="182573"/>
            </a:xfrm>
            <a:prstGeom prst="line">
              <a:avLst/>
            </a:prstGeom>
            <a:ln w="19050">
              <a:solidFill>
                <a:srgbClr val="C00000"/>
              </a:solidFill>
            </a:ln>
            <a:effectLst>
              <a:glow rad="63500">
                <a:srgbClr val="C00000">
                  <a:alpha val="40000"/>
                </a:srgb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0D5BAB25-81D0-4127-8505-2D51442AE78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62979" y="2786474"/>
              <a:ext cx="201939" cy="182573"/>
            </a:xfrm>
            <a:prstGeom prst="line">
              <a:avLst/>
            </a:prstGeom>
            <a:ln w="19050">
              <a:solidFill>
                <a:srgbClr val="C00000"/>
              </a:solidFill>
            </a:ln>
            <a:effectLst>
              <a:glow rad="63500">
                <a:srgbClr val="C00000">
                  <a:alpha val="40000"/>
                </a:srgb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839B6FBA-3032-4C92-A18C-B54401B2F024}"/>
                </a:ext>
              </a:extLst>
            </p:cNvPr>
            <p:cNvCxnSpPr>
              <a:cxnSpLocks/>
            </p:cNvCxnSpPr>
            <p:nvPr/>
          </p:nvCxnSpPr>
          <p:spPr>
            <a:xfrm>
              <a:off x="777504" y="2786474"/>
              <a:ext cx="201940" cy="182572"/>
            </a:xfrm>
            <a:prstGeom prst="line">
              <a:avLst/>
            </a:prstGeom>
            <a:ln w="19050">
              <a:solidFill>
                <a:srgbClr val="C00000"/>
              </a:solidFill>
            </a:ln>
            <a:effectLst>
              <a:glow rad="63500">
                <a:srgbClr val="C00000">
                  <a:alpha val="40000"/>
                </a:srgb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8444D738-4702-4007-BC21-25594397A9F5}"/>
              </a:ext>
            </a:extLst>
          </p:cNvPr>
          <p:cNvGrpSpPr/>
          <p:nvPr/>
        </p:nvGrpSpPr>
        <p:grpSpPr>
          <a:xfrm>
            <a:off x="333154" y="4169030"/>
            <a:ext cx="11301435" cy="831676"/>
            <a:chOff x="333154" y="4169030"/>
            <a:chExt cx="11301435" cy="831676"/>
          </a:xfrm>
        </p:grpSpPr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46BF8F4A-F9F8-4AF4-AEC0-43FE9D86AA71}"/>
                </a:ext>
              </a:extLst>
            </p:cNvPr>
            <p:cNvCxnSpPr/>
            <p:nvPr/>
          </p:nvCxnSpPr>
          <p:spPr>
            <a:xfrm>
              <a:off x="451889" y="4232380"/>
              <a:ext cx="626059" cy="0"/>
            </a:xfrm>
            <a:prstGeom prst="line">
              <a:avLst/>
            </a:prstGeom>
            <a:ln w="19050">
              <a:solidFill>
                <a:schemeClr val="accent6">
                  <a:lumMod val="75000"/>
                </a:schemeClr>
              </a:solidFill>
            </a:ln>
            <a:effectLst>
              <a:glow rad="63500">
                <a:schemeClr val="accent6">
                  <a:satMod val="175000"/>
                  <a:alpha val="40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8E9D1A37-BF02-42E5-89D4-1845954C07A3}"/>
                </a:ext>
              </a:extLst>
            </p:cNvPr>
            <p:cNvCxnSpPr/>
            <p:nvPr/>
          </p:nvCxnSpPr>
          <p:spPr>
            <a:xfrm flipH="1">
              <a:off x="333154" y="4251398"/>
              <a:ext cx="104343" cy="163554"/>
            </a:xfrm>
            <a:prstGeom prst="line">
              <a:avLst/>
            </a:prstGeom>
            <a:ln w="19050">
              <a:solidFill>
                <a:schemeClr val="accent6">
                  <a:lumMod val="75000"/>
                </a:schemeClr>
              </a:solidFill>
            </a:ln>
            <a:effectLst>
              <a:glow rad="63500">
                <a:schemeClr val="accent6">
                  <a:satMod val="175000"/>
                  <a:alpha val="40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5EFA7208-DAAF-4D50-9FEC-0227A601F426}"/>
                </a:ext>
              </a:extLst>
            </p:cNvPr>
            <p:cNvCxnSpPr>
              <a:cxnSpLocks/>
            </p:cNvCxnSpPr>
            <p:nvPr/>
          </p:nvCxnSpPr>
          <p:spPr>
            <a:xfrm>
              <a:off x="1079753" y="4251398"/>
              <a:ext cx="104343" cy="163554"/>
            </a:xfrm>
            <a:prstGeom prst="line">
              <a:avLst/>
            </a:prstGeom>
            <a:ln w="19050">
              <a:solidFill>
                <a:schemeClr val="accent6">
                  <a:lumMod val="75000"/>
                </a:schemeClr>
              </a:solidFill>
            </a:ln>
            <a:effectLst>
              <a:glow rad="63500">
                <a:schemeClr val="accent6">
                  <a:satMod val="175000"/>
                  <a:alpha val="40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D7F84DB2-065F-41D9-92B2-4A8D2AF8105C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333154" y="4450280"/>
              <a:ext cx="431764" cy="550426"/>
            </a:xfrm>
            <a:prstGeom prst="line">
              <a:avLst/>
            </a:prstGeom>
            <a:ln w="19050">
              <a:solidFill>
                <a:schemeClr val="accent6">
                  <a:lumMod val="75000"/>
                </a:schemeClr>
              </a:solidFill>
            </a:ln>
            <a:effectLst>
              <a:glow rad="63500">
                <a:schemeClr val="accent6">
                  <a:satMod val="175000"/>
                  <a:alpha val="40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AFC0B753-0878-405E-880A-8D96B65A0E6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64918" y="4445998"/>
              <a:ext cx="431764" cy="550426"/>
            </a:xfrm>
            <a:prstGeom prst="line">
              <a:avLst/>
            </a:prstGeom>
            <a:ln w="19050">
              <a:solidFill>
                <a:schemeClr val="accent6">
                  <a:lumMod val="75000"/>
                </a:schemeClr>
              </a:solidFill>
            </a:ln>
            <a:effectLst>
              <a:glow rad="63500">
                <a:schemeClr val="accent6">
                  <a:satMod val="175000"/>
                  <a:alpha val="40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5D8C1083-2494-44AB-8929-B567983068DF}"/>
                </a:ext>
              </a:extLst>
            </p:cNvPr>
            <p:cNvCxnSpPr>
              <a:cxnSpLocks/>
            </p:cNvCxnSpPr>
            <p:nvPr/>
          </p:nvCxnSpPr>
          <p:spPr>
            <a:xfrm>
              <a:off x="333154" y="4435855"/>
              <a:ext cx="850941" cy="0"/>
            </a:xfrm>
            <a:prstGeom prst="line">
              <a:avLst/>
            </a:prstGeom>
            <a:ln w="19050">
              <a:solidFill>
                <a:schemeClr val="accent6">
                  <a:lumMod val="75000"/>
                </a:schemeClr>
              </a:solidFill>
            </a:ln>
            <a:effectLst>
              <a:glow rad="63500">
                <a:schemeClr val="accent6">
                  <a:satMod val="175000"/>
                  <a:alpha val="40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85A37221-0241-4F17-8859-FB1112F652A5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549036" y="4445998"/>
              <a:ext cx="209589" cy="550254"/>
            </a:xfrm>
            <a:prstGeom prst="line">
              <a:avLst/>
            </a:prstGeom>
            <a:ln w="19050">
              <a:solidFill>
                <a:schemeClr val="accent6">
                  <a:lumMod val="75000"/>
                </a:schemeClr>
              </a:solidFill>
            </a:ln>
            <a:effectLst>
              <a:glow rad="63500">
                <a:schemeClr val="accent6">
                  <a:satMod val="175000"/>
                  <a:alpha val="40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1A53DB9C-929D-45E0-89F2-F2189EABBE7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64918" y="4440138"/>
              <a:ext cx="209589" cy="550254"/>
            </a:xfrm>
            <a:prstGeom prst="line">
              <a:avLst/>
            </a:prstGeom>
            <a:ln w="19050">
              <a:solidFill>
                <a:schemeClr val="accent6">
                  <a:lumMod val="75000"/>
                </a:schemeClr>
              </a:solidFill>
            </a:ln>
            <a:effectLst>
              <a:glow rad="63500">
                <a:schemeClr val="accent6">
                  <a:satMod val="175000"/>
                  <a:alpha val="40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98E42FE1-2DFE-4B86-9345-F664AD5FD436}"/>
                </a:ext>
              </a:extLst>
            </p:cNvPr>
            <p:cNvCxnSpPr>
              <a:cxnSpLocks/>
            </p:cNvCxnSpPr>
            <p:nvPr/>
          </p:nvCxnSpPr>
          <p:spPr>
            <a:xfrm>
              <a:off x="451889" y="4232380"/>
              <a:ext cx="97147" cy="182573"/>
            </a:xfrm>
            <a:prstGeom prst="line">
              <a:avLst/>
            </a:prstGeom>
            <a:ln w="19050">
              <a:solidFill>
                <a:schemeClr val="accent6">
                  <a:lumMod val="75000"/>
                </a:schemeClr>
              </a:solidFill>
            </a:ln>
            <a:effectLst>
              <a:glow rad="63500">
                <a:schemeClr val="accent6">
                  <a:satMod val="175000"/>
                  <a:alpha val="40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79B3F9D3-5CA1-4ED0-9620-FF2D33DC7D2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80800" y="4232380"/>
              <a:ext cx="97147" cy="182573"/>
            </a:xfrm>
            <a:prstGeom prst="line">
              <a:avLst/>
            </a:prstGeom>
            <a:ln w="19050">
              <a:solidFill>
                <a:schemeClr val="accent6">
                  <a:lumMod val="75000"/>
                </a:schemeClr>
              </a:solidFill>
            </a:ln>
            <a:effectLst>
              <a:glow rad="63500">
                <a:schemeClr val="accent6">
                  <a:satMod val="175000"/>
                  <a:alpha val="40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375E0EC7-CBF3-48D9-9FF4-07C12758F27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56686" y="4232380"/>
              <a:ext cx="201939" cy="182573"/>
            </a:xfrm>
            <a:prstGeom prst="line">
              <a:avLst/>
            </a:prstGeom>
            <a:ln w="19050">
              <a:solidFill>
                <a:schemeClr val="accent6">
                  <a:lumMod val="75000"/>
                </a:schemeClr>
              </a:solidFill>
            </a:ln>
            <a:effectLst>
              <a:glow rad="63500">
                <a:schemeClr val="accent6">
                  <a:satMod val="175000"/>
                  <a:alpha val="40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10630988-2428-4DB8-A7FF-B7187D2AE983}"/>
                </a:ext>
              </a:extLst>
            </p:cNvPr>
            <p:cNvCxnSpPr>
              <a:cxnSpLocks/>
            </p:cNvCxnSpPr>
            <p:nvPr/>
          </p:nvCxnSpPr>
          <p:spPr>
            <a:xfrm>
              <a:off x="771211" y="4232380"/>
              <a:ext cx="201940" cy="182572"/>
            </a:xfrm>
            <a:prstGeom prst="line">
              <a:avLst/>
            </a:prstGeom>
            <a:ln w="19050">
              <a:solidFill>
                <a:schemeClr val="accent6">
                  <a:lumMod val="75000"/>
                </a:schemeClr>
              </a:solidFill>
            </a:ln>
            <a:effectLst>
              <a:glow rad="63500">
                <a:schemeClr val="accent6">
                  <a:satMod val="175000"/>
                  <a:alpha val="40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A1B2AED4-CFD2-42A5-85F5-2E4DB17F0EE7}"/>
                </a:ext>
              </a:extLst>
            </p:cNvPr>
            <p:cNvSpPr txBox="1"/>
            <p:nvPr/>
          </p:nvSpPr>
          <p:spPr>
            <a:xfrm>
              <a:off x="1399977" y="4169030"/>
              <a:ext cx="1023461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/>
                <a:t>Embraces </a:t>
              </a:r>
              <a:r>
                <a:rPr lang="en-US" sz="2000" dirty="0" err="1"/>
                <a:t>confirmational</a:t>
              </a:r>
              <a:r>
                <a:rPr lang="en-US" sz="2000" dirty="0"/>
                <a:t> pluralism and an understanding of the limitations of Bayesian confirmation; compatible with a Material Theory of Induction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6534604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369C20-E298-4C9A-8DD5-78F59D6BA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3154" y="-148299"/>
            <a:ext cx="10515600" cy="1325563"/>
          </a:xfrm>
        </p:spPr>
        <p:txBody>
          <a:bodyPr>
            <a:normAutofit/>
          </a:bodyPr>
          <a:lstStyle/>
          <a:p>
            <a:r>
              <a:rPr lang="en-US" sz="3200" dirty="0"/>
              <a:t>Discussion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767CCF6-58CD-459D-B126-6C65DB05BBD6}"/>
              </a:ext>
            </a:extLst>
          </p:cNvPr>
          <p:cNvSpPr/>
          <p:nvPr/>
        </p:nvSpPr>
        <p:spPr>
          <a:xfrm>
            <a:off x="712253" y="898697"/>
            <a:ext cx="10351935" cy="5601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000" dirty="0"/>
              <a:t>  Validity of the Bayesian resolutions to: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b="1" dirty="0"/>
              <a:t>paradox of tacking by conjunction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b="1" dirty="0"/>
              <a:t>black raven paradox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b="1" dirty="0" err="1"/>
              <a:t>grue</a:t>
            </a:r>
            <a:r>
              <a:rPr lang="en-US" sz="2000" b="1" dirty="0"/>
              <a:t> paradox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buFont typeface="+mj-lt"/>
              <a:buAutoNum type="arabicPeriod"/>
            </a:pPr>
            <a:r>
              <a:rPr lang="en-US" sz="2000" dirty="0"/>
              <a:t>Has the Bayesian view of confirmation been redeemed?</a:t>
            </a:r>
          </a:p>
          <a:p>
            <a:pPr marL="342900" indent="-342900">
              <a:buFont typeface="+mj-lt"/>
              <a:buAutoNum type="arabicPeriod"/>
            </a:pPr>
            <a:endParaRPr lang="en-US" sz="2000" dirty="0"/>
          </a:p>
          <a:p>
            <a:pPr marL="342900" indent="-342900">
              <a:buFont typeface="+mj-lt"/>
              <a:buAutoNum type="arabicPeriod"/>
            </a:pPr>
            <a:r>
              <a:rPr lang="en-US" sz="2000" dirty="0"/>
              <a:t>Bayesian Confirmation Theory and a Material Theory of Induction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>
              <a:buAutoNum type="arabicPeriod"/>
            </a:pPr>
            <a:endParaRPr lang="en-US" dirty="0"/>
          </a:p>
          <a:p>
            <a:pPr marL="457200" indent="-457200">
              <a:buAutoNum type="arabicPeriod"/>
            </a:pPr>
            <a:endParaRPr lang="en-US" dirty="0"/>
          </a:p>
          <a:p>
            <a:pPr marL="457200" indent="-457200">
              <a:buAutoNum type="arabicPeriod"/>
            </a:pPr>
            <a:endParaRPr lang="en-US" dirty="0"/>
          </a:p>
          <a:p>
            <a:pPr marL="457200" indent="-457200">
              <a:buAutoNum type="arabicPeriod"/>
            </a:pPr>
            <a:endParaRPr lang="en-US" dirty="0"/>
          </a:p>
          <a:p>
            <a:pPr marL="457200" indent="-457200">
              <a:buAutoNum type="arabicPeriod"/>
            </a:pPr>
            <a:endParaRPr lang="en-US" dirty="0"/>
          </a:p>
          <a:p>
            <a:pPr marL="457200" indent="-457200">
              <a:buAutoNum type="arabicPeriod"/>
            </a:pPr>
            <a:endParaRPr lang="en-US" dirty="0"/>
          </a:p>
          <a:p>
            <a:pPr marL="457200" indent="-457200">
              <a:buAutoNum type="arabicPeriod"/>
            </a:pPr>
            <a:endParaRPr lang="en-US" dirty="0"/>
          </a:p>
          <a:p>
            <a:pPr marL="457200" indent="-457200">
              <a:buAutoNum type="arabicPeriod"/>
            </a:pPr>
            <a:endParaRPr lang="en-US" dirty="0"/>
          </a:p>
          <a:p>
            <a:pPr marL="457200" indent="-45720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79345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369C20-E298-4C9A-8DD5-78F59D6BA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3154" y="-148299"/>
            <a:ext cx="10515600" cy="1325563"/>
          </a:xfrm>
        </p:spPr>
        <p:txBody>
          <a:bodyPr>
            <a:normAutofit/>
          </a:bodyPr>
          <a:lstStyle/>
          <a:p>
            <a:r>
              <a:rPr lang="en-US" sz="3200" dirty="0"/>
              <a:t>Motivating a probabilistic confirmation theory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767CCF6-58CD-459D-B126-6C65DB05BBD6}"/>
              </a:ext>
            </a:extLst>
          </p:cNvPr>
          <p:cNvSpPr/>
          <p:nvPr/>
        </p:nvSpPr>
        <p:spPr>
          <a:xfrm>
            <a:off x="712253" y="898697"/>
            <a:ext cx="10351935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2400" dirty="0"/>
              <a:t>Probability is a guide to life, and confirmation is a guide to probability</a:t>
            </a:r>
          </a:p>
          <a:p>
            <a:pPr lvl="1">
              <a:lnSpc>
                <a:spcPct val="150000"/>
              </a:lnSpc>
            </a:pPr>
            <a:r>
              <a:rPr lang="en-US" sz="2000" i="1" dirty="0"/>
              <a:t>Ex. Beach trip depends on probability of rain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2400" dirty="0"/>
              <a:t>Probability is the preferred tool for expressing uncertainty in science</a:t>
            </a:r>
          </a:p>
          <a:p>
            <a:pPr>
              <a:lnSpc>
                <a:spcPct val="150000"/>
              </a:lnSpc>
            </a:pPr>
            <a:r>
              <a:rPr lang="en-US" sz="2000" i="1" dirty="0"/>
              <a:t>       Ex. Gaussian noise distribution</a:t>
            </a:r>
            <a:endParaRPr lang="en-US" sz="2000" dirty="0"/>
          </a:p>
          <a:p>
            <a:pPr>
              <a:lnSpc>
                <a:spcPct val="150000"/>
              </a:lnSpc>
            </a:pPr>
            <a:r>
              <a:rPr lang="en-US" sz="2400" dirty="0"/>
              <a:t>3. Statistics is formulated in terms of probability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     </a:t>
            </a:r>
            <a:r>
              <a:rPr lang="en-US" sz="2000" i="1" dirty="0"/>
              <a:t>Ex. de </a:t>
            </a:r>
            <a:r>
              <a:rPr lang="en-US" sz="2000" i="1" dirty="0" err="1"/>
              <a:t>Finetti’s</a:t>
            </a:r>
            <a:r>
              <a:rPr lang="en-US" sz="2000" i="1" dirty="0"/>
              <a:t> representation theorem</a:t>
            </a:r>
            <a:endParaRPr lang="en-US" dirty="0"/>
          </a:p>
          <a:p>
            <a:pPr marL="457200" indent="-457200">
              <a:buAutoNum type="arabicPeriod"/>
            </a:pPr>
            <a:endParaRPr lang="en-US" dirty="0"/>
          </a:p>
          <a:p>
            <a:pPr marL="457200" indent="-457200">
              <a:buAutoNum type="arabicPeriod"/>
            </a:pPr>
            <a:endParaRPr lang="en-US" dirty="0"/>
          </a:p>
          <a:p>
            <a:pPr marL="457200" indent="-45720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4940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369C20-E298-4C9A-8DD5-78F59D6BA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3154" y="-148299"/>
            <a:ext cx="10515600" cy="1325563"/>
          </a:xfrm>
        </p:spPr>
        <p:txBody>
          <a:bodyPr>
            <a:normAutofit/>
          </a:bodyPr>
          <a:lstStyle/>
          <a:p>
            <a:r>
              <a:rPr lang="en-US" sz="3200" dirty="0"/>
              <a:t>Bayesian Confirmation Theory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C767CCF6-58CD-459D-B126-6C65DB05BBD6}"/>
                  </a:ext>
                </a:extLst>
              </p:cNvPr>
              <p:cNvSpPr/>
              <p:nvPr/>
            </p:nvSpPr>
            <p:spPr>
              <a:xfrm>
                <a:off x="712253" y="898697"/>
                <a:ext cx="10351935" cy="563231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000" b="1" dirty="0"/>
                  <a:t>BCT</a:t>
                </a:r>
                <a:r>
                  <a:rPr lang="en-US" sz="2000" dirty="0"/>
                  <a:t>: confirmation judgements are functions of a rational agent’s conditional and unconditional degrees of belief.</a:t>
                </a:r>
              </a:p>
              <a:p>
                <a:endParaRPr lang="en-US" sz="2000" dirty="0"/>
              </a:p>
              <a:p>
                <a:r>
                  <a:rPr lang="en-US" sz="2000" b="1" dirty="0"/>
                  <a:t>Degree of confirmation</a:t>
                </a:r>
                <a:r>
                  <a:rPr lang="en-US" sz="2000" dirty="0"/>
                  <a:t> that a piece of evidence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smtClean="0">
                        <a:latin typeface="Cambria Math" panose="02040503050406030204" pitchFamily="18" charset="0"/>
                      </a:rPr>
                      <m:t>E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dirty="0"/>
                  <a:t>confers on a hypothesis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smtClean="0">
                        <a:latin typeface="Cambria Math" panose="02040503050406030204" pitchFamily="18" charset="0"/>
                      </a:rPr>
                      <m:t>H</m:t>
                    </m:r>
                  </m:oMath>
                </a14:m>
                <a:r>
                  <a:rPr lang="en-US" sz="2000" dirty="0"/>
                  <a:t>: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𝑐</m:t>
                    </m:r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sz="2000" b="0" i="0" smtClean="0"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US" sz="2000" b="0" i="0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m:rPr>
                            <m:sty m:val="p"/>
                          </m:rPr>
                          <a:rPr lang="en-US" sz="2000" b="0" i="0" smtClean="0">
                            <a:latin typeface="Cambria Math" panose="02040503050406030204" pitchFamily="18" charset="0"/>
                          </a:rPr>
                          <m:t>E</m:t>
                        </m:r>
                      </m:e>
                    </m:d>
                  </m:oMath>
                </a14:m>
                <a:endParaRPr lang="en-US" sz="2000" dirty="0"/>
              </a:p>
              <a:p>
                <a:endParaRPr lang="en-US" sz="2000" dirty="0"/>
              </a:p>
              <a:p>
                <a:r>
                  <a:rPr lang="en-US" sz="2000" dirty="0"/>
                  <a:t>How to proceed in defining Bayesian confirmation measures:</a:t>
                </a:r>
              </a:p>
              <a:p>
                <a:pPr marL="914400" lvl="1" indent="-457200">
                  <a:buFont typeface="+mj-lt"/>
                  <a:buAutoNum type="arabicPeriod"/>
                </a:pPr>
                <a:r>
                  <a:rPr lang="en-US" sz="2000" dirty="0"/>
                  <a:t>Set up </a:t>
                </a:r>
                <a:r>
                  <a:rPr lang="en-US" sz="2000" b="1" dirty="0"/>
                  <a:t>Adequacy Conditions</a:t>
                </a:r>
              </a:p>
              <a:p>
                <a:pPr marL="914400" lvl="1" indent="-457200">
                  <a:buFont typeface="+mj-lt"/>
                  <a:buAutoNum type="arabicPeriod"/>
                </a:pPr>
                <a:r>
                  <a:rPr lang="en-US" sz="2000" dirty="0"/>
                  <a:t>Put forth a </a:t>
                </a:r>
                <a:r>
                  <a:rPr lang="en-US" sz="2000" b="1" dirty="0"/>
                  <a:t>Representation Theorem </a:t>
                </a:r>
                <a:r>
                  <a:rPr lang="en-US" sz="2000" dirty="0"/>
                  <a:t>that satisfies these constraints</a:t>
                </a:r>
              </a:p>
              <a:p>
                <a:pPr marL="457200" indent="-457200">
                  <a:buAutoNum type="arabicPeriod"/>
                </a:pPr>
                <a:endParaRPr lang="en-US" sz="2000" dirty="0"/>
              </a:p>
              <a:p>
                <a:pPr algn="ctr"/>
                <a:r>
                  <a:rPr lang="en-US" sz="2000" dirty="0"/>
                  <a:t>“</a:t>
                </a:r>
                <a:r>
                  <a:rPr lang="en-US" sz="2000" i="1" dirty="0"/>
                  <a:t>This approach allows for a sharp demarcation and mathematically rigorous characterization of the explicandum, and at the same time a philosophically informed discussion</a:t>
                </a:r>
                <a:r>
                  <a:rPr lang="en-US" sz="2000" dirty="0"/>
                  <a:t>”</a:t>
                </a:r>
              </a:p>
              <a:p>
                <a:pPr marL="457200" indent="-457200">
                  <a:buAutoNum type="arabicPeriod"/>
                </a:pPr>
                <a:endParaRPr lang="en-US" sz="2000" dirty="0"/>
              </a:p>
              <a:p>
                <a:pPr marL="457200" indent="-457200">
                  <a:buAutoNum type="arabicPeriod"/>
                </a:pPr>
                <a:endParaRPr lang="en-US" sz="2000" dirty="0"/>
              </a:p>
              <a:p>
                <a:pPr marL="457200" indent="-457200">
                  <a:buAutoNum type="arabicPeriod"/>
                </a:pPr>
                <a:endParaRPr lang="en-US" sz="2000" dirty="0"/>
              </a:p>
              <a:p>
                <a:pPr marL="457200" indent="-457200">
                  <a:buAutoNum type="arabicPeriod"/>
                </a:pPr>
                <a:endParaRPr lang="en-US" sz="2000" dirty="0"/>
              </a:p>
              <a:p>
                <a:pPr marL="457200" indent="-457200">
                  <a:buAutoNum type="arabicPeriod"/>
                </a:pPr>
                <a:endParaRPr lang="en-US" sz="2000" dirty="0"/>
              </a:p>
              <a:p>
                <a:pPr marL="457200" indent="-457200">
                  <a:buAutoNum type="arabicPeriod"/>
                </a:pPr>
                <a:endParaRPr lang="en-US" sz="2000" dirty="0"/>
              </a:p>
              <a:p>
                <a:pPr marL="457200" indent="-457200">
                  <a:buAutoNum type="arabicPeriod"/>
                </a:pPr>
                <a:endParaRPr lang="en-US" sz="2000" dirty="0"/>
              </a:p>
            </p:txBody>
          </p:sp>
        </mc:Choice>
        <mc:Fallback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C767CCF6-58CD-459D-B126-6C65DB05BB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2253" y="898697"/>
                <a:ext cx="10351935" cy="5632311"/>
              </a:xfrm>
              <a:prstGeom prst="rect">
                <a:avLst/>
              </a:prstGeom>
              <a:blipFill>
                <a:blip r:embed="rId3"/>
                <a:stretch>
                  <a:fillRect l="-648" t="-5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5235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767CCF6-58CD-459D-B126-6C65DB05BBD6}"/>
              </a:ext>
            </a:extLst>
          </p:cNvPr>
          <p:cNvSpPr/>
          <p:nvPr/>
        </p:nvSpPr>
        <p:spPr>
          <a:xfrm>
            <a:off x="712253" y="898698"/>
            <a:ext cx="323537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eriod"/>
            </a:pPr>
            <a:endParaRPr lang="en-US" dirty="0"/>
          </a:p>
          <a:p>
            <a:pPr marL="457200" indent="-457200">
              <a:buAutoNum type="arabicPeriod"/>
            </a:pPr>
            <a:endParaRPr lang="en-US" dirty="0"/>
          </a:p>
          <a:p>
            <a:pPr marL="457200" indent="-457200">
              <a:buAutoNum type="arabicPeriod"/>
            </a:pPr>
            <a:endParaRPr lang="en-US" dirty="0"/>
          </a:p>
          <a:p>
            <a:pPr marL="457200" indent="-457200">
              <a:buAutoNum type="arabicPeriod"/>
            </a:pPr>
            <a:endParaRPr lang="en-US" dirty="0"/>
          </a:p>
          <a:p>
            <a:pPr marL="457200" indent="-457200">
              <a:buAutoNum type="arabicPeriod"/>
            </a:pPr>
            <a:endParaRPr lang="en-US" dirty="0"/>
          </a:p>
          <a:p>
            <a:pPr marL="457200" indent="-457200">
              <a:buAutoNum type="arabicPeriod"/>
            </a:pPr>
            <a:endParaRPr lang="en-US" dirty="0"/>
          </a:p>
          <a:p>
            <a:pPr marL="457200" indent="-457200">
              <a:buAutoNum type="arabicPeriod"/>
            </a:pPr>
            <a:endParaRPr lang="en-US" dirty="0"/>
          </a:p>
          <a:p>
            <a:pPr marL="457200" indent="-457200">
              <a:buAutoNum type="arabicPeriod"/>
            </a:pPr>
            <a:endParaRPr lang="en-US" dirty="0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E3AA7292-5EFF-41C7-8156-B0B62C755E3A}"/>
              </a:ext>
            </a:extLst>
          </p:cNvPr>
          <p:cNvSpPr/>
          <p:nvPr/>
        </p:nvSpPr>
        <p:spPr>
          <a:xfrm>
            <a:off x="4525171" y="670100"/>
            <a:ext cx="2296071" cy="948872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381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Prior-Posterior Dependence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C6BAEB77-8ED7-40EA-91CA-2718CA10B114}"/>
              </a:ext>
            </a:extLst>
          </p:cNvPr>
          <p:cNvSpPr/>
          <p:nvPr/>
        </p:nvSpPr>
        <p:spPr>
          <a:xfrm>
            <a:off x="5874761" y="1795953"/>
            <a:ext cx="2296071" cy="948872"/>
          </a:xfrm>
          <a:prstGeom prst="roundRect">
            <a:avLst/>
          </a:prstGeom>
          <a:solidFill>
            <a:srgbClr val="F9A29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Qualitative-Quantitative Bridge Principle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A7099FDF-811E-42B5-8517-36BC685996CC}"/>
              </a:ext>
            </a:extLst>
          </p:cNvPr>
          <p:cNvSpPr/>
          <p:nvPr/>
        </p:nvSpPr>
        <p:spPr>
          <a:xfrm>
            <a:off x="3212601" y="1795953"/>
            <a:ext cx="2296071" cy="919846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Final Probability Incrementality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FC09198-18A1-4D41-A6E8-F181550D522B}"/>
              </a:ext>
            </a:extLst>
          </p:cNvPr>
          <p:cNvSpPr/>
          <p:nvPr/>
        </p:nvSpPr>
        <p:spPr>
          <a:xfrm>
            <a:off x="4173255" y="142589"/>
            <a:ext cx="347035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i="1" dirty="0"/>
              <a:t>Bayesian Confirmation Theory</a:t>
            </a:r>
          </a:p>
        </p:txBody>
      </p:sp>
      <p:sp>
        <p:nvSpPr>
          <p:cNvPr id="7" name="Arc 6">
            <a:extLst>
              <a:ext uri="{FF2B5EF4-FFF2-40B4-BE49-F238E27FC236}">
                <a16:creationId xmlns:a16="http://schemas.microsoft.com/office/drawing/2014/main" id="{B73788B4-C445-4D5E-8124-9E318F804802}"/>
              </a:ext>
            </a:extLst>
          </p:cNvPr>
          <p:cNvSpPr/>
          <p:nvPr/>
        </p:nvSpPr>
        <p:spPr>
          <a:xfrm>
            <a:off x="6708439" y="1103988"/>
            <a:ext cx="619829" cy="948872"/>
          </a:xfrm>
          <a:prstGeom prst="arc">
            <a:avLst/>
          </a:prstGeom>
          <a:ln w="3810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Arc 34">
            <a:extLst>
              <a:ext uri="{FF2B5EF4-FFF2-40B4-BE49-F238E27FC236}">
                <a16:creationId xmlns:a16="http://schemas.microsoft.com/office/drawing/2014/main" id="{1991971F-87C9-4E92-8095-6ABE494D12BA}"/>
              </a:ext>
            </a:extLst>
          </p:cNvPr>
          <p:cNvSpPr/>
          <p:nvPr/>
        </p:nvSpPr>
        <p:spPr>
          <a:xfrm flipH="1">
            <a:off x="4045021" y="1103988"/>
            <a:ext cx="619829" cy="948872"/>
          </a:xfrm>
          <a:prstGeom prst="arc">
            <a:avLst/>
          </a:prstGeom>
          <a:ln w="3810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4457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369C20-E298-4C9A-8DD5-78F59D6BA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3154" y="-148299"/>
            <a:ext cx="10515600" cy="1325563"/>
          </a:xfrm>
        </p:spPr>
        <p:txBody>
          <a:bodyPr>
            <a:normAutofit/>
          </a:bodyPr>
          <a:lstStyle/>
          <a:p>
            <a:r>
              <a:rPr lang="en-US" sz="3200" dirty="0"/>
              <a:t>Prior-Posterior Dependence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767CCF6-58CD-459D-B126-6C65DB05BBD6}"/>
              </a:ext>
            </a:extLst>
          </p:cNvPr>
          <p:cNvSpPr/>
          <p:nvPr/>
        </p:nvSpPr>
        <p:spPr>
          <a:xfrm>
            <a:off x="712253" y="898698"/>
            <a:ext cx="323537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eriod"/>
            </a:pPr>
            <a:endParaRPr lang="en-US" dirty="0"/>
          </a:p>
          <a:p>
            <a:pPr marL="457200" indent="-457200">
              <a:buAutoNum type="arabicPeriod"/>
            </a:pPr>
            <a:endParaRPr lang="en-US" dirty="0"/>
          </a:p>
          <a:p>
            <a:pPr marL="457200" indent="-457200">
              <a:buAutoNum type="arabicPeriod"/>
            </a:pPr>
            <a:endParaRPr lang="en-US" dirty="0"/>
          </a:p>
          <a:p>
            <a:pPr marL="457200" indent="-457200">
              <a:buAutoNum type="arabicPeriod"/>
            </a:pPr>
            <a:endParaRPr lang="en-US" dirty="0"/>
          </a:p>
          <a:p>
            <a:pPr marL="457200" indent="-457200">
              <a:buAutoNum type="arabicPeriod"/>
            </a:pPr>
            <a:endParaRPr lang="en-US" dirty="0"/>
          </a:p>
          <a:p>
            <a:pPr marL="457200" indent="-457200">
              <a:buAutoNum type="arabicPeriod"/>
            </a:pPr>
            <a:endParaRPr lang="en-US" dirty="0"/>
          </a:p>
          <a:p>
            <a:pPr marL="457200" indent="-457200">
              <a:buAutoNum type="arabicPeriod"/>
            </a:pPr>
            <a:endParaRPr lang="en-US" dirty="0"/>
          </a:p>
          <a:p>
            <a:pPr marL="457200" indent="-457200">
              <a:buAutoNum type="arabicPeriod"/>
            </a:pP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6FC09198-18A1-4D41-A6E8-F181550D522B}"/>
                  </a:ext>
                </a:extLst>
              </p:cNvPr>
              <p:cNvSpPr/>
              <p:nvPr/>
            </p:nvSpPr>
            <p:spPr>
              <a:xfrm>
                <a:off x="457200" y="973902"/>
                <a:ext cx="11350256" cy="508613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000" dirty="0"/>
                  <a:t>There is a real-valued, continuous function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:</m:t>
                    </m:r>
                    <m:d>
                      <m:dPr>
                        <m:begChr m:val="["/>
                        <m:endChr m:val="]"/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0;1</m:t>
                        </m:r>
                      </m:e>
                    </m:d>
                    <m:r>
                      <a:rPr lang="en-US" sz="2000" b="0" i="1" baseline="30000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→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ℝ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dirty="0"/>
                  <a:t>such that for any hypothesis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smtClean="0">
                        <a:latin typeface="Cambria Math" panose="02040503050406030204" pitchFamily="18" charset="0"/>
                      </a:rPr>
                      <m:t>H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ℋ</m:t>
                    </m:r>
                  </m:oMath>
                </a14:m>
                <a:r>
                  <a:rPr lang="en-US" sz="2000" dirty="0"/>
                  <a:t> and piece of evidence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smtClean="0">
                        <a:latin typeface="Cambria Math" panose="02040503050406030204" pitchFamily="18" charset="0"/>
                      </a:rPr>
                      <m:t>E</m:t>
                    </m:r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ℰ</m:t>
                    </m:r>
                  </m:oMath>
                </a14:m>
                <a:r>
                  <a:rPr lang="en-US" sz="2000" dirty="0"/>
                  <a:t> with probability distribution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: 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ℋ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ℰ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→[0;1]</m:t>
                    </m:r>
                  </m:oMath>
                </a14:m>
                <a:r>
                  <a:rPr lang="en-US" sz="2000" dirty="0"/>
                  <a:t>, the degree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m:rPr>
                        <m:sty m:val="p"/>
                      </m:rPr>
                      <a:rPr lang="en-US" sz="2000" b="0" i="0" smtClean="0">
                        <a:latin typeface="Cambria Math" panose="02040503050406030204" pitchFamily="18" charset="0"/>
                      </a:rPr>
                      <m:t>H</m:t>
                    </m:r>
                    <m:r>
                      <a:rPr lang="en-US" sz="2000" b="0" i="0" smtClean="0">
                        <a:latin typeface="Cambria Math" panose="02040503050406030204" pitchFamily="18" charset="0"/>
                      </a:rPr>
                      <m:t>,</m:t>
                    </m:r>
                    <m:r>
                      <m:rPr>
                        <m:sty m:val="p"/>
                      </m:rPr>
                      <a:rPr lang="en-US" sz="2000" b="0" i="0" smtClean="0">
                        <a:latin typeface="Cambria Math" panose="02040503050406030204" pitchFamily="18" charset="0"/>
                      </a:rPr>
                      <m:t>E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000" dirty="0"/>
                  <a:t> of confirmation that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dirty="0" smtClean="0">
                        <a:latin typeface="Cambria Math" panose="02040503050406030204" pitchFamily="18" charset="0"/>
                      </a:rPr>
                      <m:t>E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dirty="0"/>
                  <a:t>confers on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>
                        <a:latin typeface="Cambria Math" panose="02040503050406030204" pitchFamily="18" charset="0"/>
                      </a:rPr>
                      <m:t>H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dirty="0"/>
                  <a:t>can be represented as </a:t>
                </a:r>
              </a:p>
              <a:p>
                <a:endParaRPr lang="en-US" sz="20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𝑐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 panose="02040503050406030204" pitchFamily="18" charset="0"/>
                            </a:rPr>
                            <m:t>H</m:t>
                          </m:r>
                          <m:r>
                            <a:rPr lang="en-US" sz="2000" b="0" i="0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 panose="02040503050406030204" pitchFamily="18" charset="0"/>
                            </a:rPr>
                            <m:t>E</m:t>
                          </m:r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𝑝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e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 panose="02040503050406030204" pitchFamily="18" charset="0"/>
                            </a:rPr>
                            <m:t>E</m:t>
                          </m:r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𝑝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  <a:p>
                <a:endParaRPr lang="en-US" sz="2000" dirty="0"/>
              </a:p>
              <a:p>
                <a:r>
                  <a:rPr lang="en-US" sz="2000" dirty="0"/>
                  <a:t>where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sz="2000" dirty="0"/>
                  <a:t> is non-decreasing in the first argument and non-increasing in the second argument.</a:t>
                </a:r>
              </a:p>
              <a:p>
                <a:endParaRPr lang="en-US" sz="2000" dirty="0"/>
              </a:p>
              <a:p>
                <a:endParaRPr lang="en-US" sz="2000" i="1" dirty="0"/>
              </a:p>
              <a:p>
                <a:r>
                  <a:rPr lang="en-US" sz="2000" i="1" dirty="0"/>
                  <a:t>We define degree of confirmation as a function of how observing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𝐸</m:t>
                    </m:r>
                  </m:oMath>
                </a14:m>
                <a:r>
                  <a:rPr lang="en-US" sz="2000" i="1" dirty="0"/>
                  <a:t> affects the probability of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𝐻</m:t>
                    </m:r>
                  </m:oMath>
                </a14:m>
                <a:r>
                  <a:rPr lang="en-US" sz="2000" i="1" dirty="0"/>
                  <a:t>, that is, our belief that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𝐻</m:t>
                    </m:r>
                  </m:oMath>
                </a14:m>
                <a:r>
                  <a:rPr lang="en-US" sz="2000" i="1" dirty="0"/>
                  <a:t> is true.</a:t>
                </a:r>
              </a:p>
              <a:p>
                <a:endParaRPr lang="en-US" sz="2000" dirty="0"/>
              </a:p>
              <a:p>
                <a:r>
                  <a:rPr lang="en-US" sz="2000" dirty="0"/>
                  <a:t>Reminder: </a:t>
                </a:r>
                <a:r>
                  <a:rPr lang="en-US" sz="2000" b="1" dirty="0"/>
                  <a:t>Bayes’ Theorem </a:t>
                </a:r>
              </a:p>
              <a:p>
                <a:endParaRPr lang="en-US" sz="2000" i="1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𝑝</m:t>
                      </m:r>
                      <m:d>
                        <m:d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sz="2000" i="0">
                              <a:latin typeface="Cambria Math" panose="02040503050406030204" pitchFamily="18" charset="0"/>
                            </a:rPr>
                            <m:t>H</m:t>
                          </m:r>
                          <m:r>
                            <a:rPr lang="en-US" sz="2000" b="0" i="0" smtClean="0">
                              <a:latin typeface="Cambria Math" panose="02040503050406030204" pitchFamily="18" charset="0"/>
                            </a:rPr>
                            <m:t>|</m:t>
                          </m:r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 panose="02040503050406030204" pitchFamily="18" charset="0"/>
                            </a:rPr>
                            <m:t>E</m:t>
                          </m:r>
                        </m:e>
                      </m:d>
                      <m:r>
                        <a:rPr lang="en-US" sz="20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latin typeface="Cambria Math" panose="02040503050406030204" pitchFamily="18" charset="0"/>
                                </a:rPr>
                                <m:t>E</m:t>
                              </m:r>
                              <m:r>
                                <a:rPr lang="en-US" sz="2000" b="0" i="0" smtClean="0">
                                  <a:latin typeface="Cambria Math" panose="02040503050406030204" pitchFamily="18" charset="0"/>
                                </a:rPr>
                                <m:t>|</m:t>
                              </m:r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  <m:d>
                                <m:d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000" i="0">
                                      <a:latin typeface="Cambria Math" panose="02040503050406030204" pitchFamily="18" charset="0"/>
                                    </a:rPr>
                                    <m:t>E</m:t>
                                  </m:r>
                                </m:e>
                              </m:d>
                            </m:den>
                          </m:f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𝑝</m:t>
                      </m:r>
                      <m:d>
                        <m:d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sz="2000" i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</m:d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6FC09198-18A1-4D41-A6E8-F181550D522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973902"/>
                <a:ext cx="11350256" cy="5086136"/>
              </a:xfrm>
              <a:prstGeom prst="rect">
                <a:avLst/>
              </a:prstGeom>
              <a:blipFill>
                <a:blip r:embed="rId3"/>
                <a:stretch>
                  <a:fillRect l="-537" t="-7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35946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369C20-E298-4C9A-8DD5-78F59D6BA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3154" y="-148299"/>
            <a:ext cx="10515600" cy="1325563"/>
          </a:xfrm>
        </p:spPr>
        <p:txBody>
          <a:bodyPr>
            <a:normAutofit/>
          </a:bodyPr>
          <a:lstStyle/>
          <a:p>
            <a:r>
              <a:rPr lang="en-US" sz="3200" dirty="0"/>
              <a:t>Final Probability Incrementality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767CCF6-58CD-459D-B126-6C65DB05BBD6}"/>
              </a:ext>
            </a:extLst>
          </p:cNvPr>
          <p:cNvSpPr/>
          <p:nvPr/>
        </p:nvSpPr>
        <p:spPr>
          <a:xfrm>
            <a:off x="712253" y="898698"/>
            <a:ext cx="323537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eriod"/>
            </a:pPr>
            <a:endParaRPr lang="en-US" dirty="0"/>
          </a:p>
          <a:p>
            <a:pPr marL="457200" indent="-457200">
              <a:buAutoNum type="arabicPeriod"/>
            </a:pPr>
            <a:endParaRPr lang="en-US" dirty="0"/>
          </a:p>
          <a:p>
            <a:pPr marL="457200" indent="-457200">
              <a:buAutoNum type="arabicPeriod"/>
            </a:pPr>
            <a:endParaRPr lang="en-US" dirty="0"/>
          </a:p>
          <a:p>
            <a:pPr marL="457200" indent="-457200">
              <a:buAutoNum type="arabicPeriod"/>
            </a:pPr>
            <a:endParaRPr lang="en-US" dirty="0"/>
          </a:p>
          <a:p>
            <a:pPr marL="457200" indent="-457200">
              <a:buAutoNum type="arabicPeriod"/>
            </a:pPr>
            <a:endParaRPr lang="en-US" dirty="0"/>
          </a:p>
          <a:p>
            <a:pPr marL="457200" indent="-457200">
              <a:buAutoNum type="arabicPeriod"/>
            </a:pPr>
            <a:endParaRPr lang="en-US" dirty="0"/>
          </a:p>
          <a:p>
            <a:pPr marL="457200" indent="-457200">
              <a:buAutoNum type="arabicPeriod"/>
            </a:pPr>
            <a:endParaRPr lang="en-US" dirty="0"/>
          </a:p>
          <a:p>
            <a:pPr marL="457200" indent="-457200">
              <a:buAutoNum type="arabicPeriod"/>
            </a:pP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44199E3F-4576-4174-9573-7CF64F218231}"/>
                  </a:ext>
                </a:extLst>
              </p:cNvPr>
              <p:cNvSpPr/>
              <p:nvPr/>
            </p:nvSpPr>
            <p:spPr>
              <a:xfrm>
                <a:off x="457199" y="973902"/>
                <a:ext cx="11568223" cy="193899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000" dirty="0"/>
                  <a:t>For any hypothesis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smtClean="0">
                        <a:latin typeface="Cambria Math" panose="02040503050406030204" pitchFamily="18" charset="0"/>
                      </a:rPr>
                      <m:t>H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ℋ</m:t>
                    </m:r>
                  </m:oMath>
                </a14:m>
                <a:r>
                  <a:rPr lang="en-US" sz="2000" dirty="0"/>
                  <a:t> and possible observations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smtClean="0">
                        <a:latin typeface="Cambria Math" panose="02040503050406030204" pitchFamily="18" charset="0"/>
                      </a:rPr>
                      <m:t>E</m:t>
                    </m:r>
                    <m:r>
                      <a:rPr lang="en-US" sz="2000" b="0" i="0" smtClean="0">
                        <a:latin typeface="Cambria Math" panose="02040503050406030204" pitchFamily="18" charset="0"/>
                      </a:rPr>
                      <m:t>, </m:t>
                    </m:r>
                    <m:r>
                      <m:rPr>
                        <m:sty m:val="p"/>
                      </m:rPr>
                      <a:rPr lang="en-US" sz="2000" b="0" i="0" smtClean="0">
                        <a:latin typeface="Cambria Math" panose="02040503050406030204" pitchFamily="18" charset="0"/>
                      </a:rPr>
                      <m:t>E</m:t>
                    </m:r>
                    <m:r>
                      <a:rPr lang="en-US" sz="2000" b="0" i="0" smtClean="0">
                        <a:latin typeface="Cambria Math" panose="02040503050406030204" pitchFamily="18" charset="0"/>
                      </a:rPr>
                      <m:t>′</m:t>
                    </m:r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ℰ</m:t>
                    </m:r>
                  </m:oMath>
                </a14:m>
                <a:r>
                  <a:rPr lang="en-US" sz="2000" dirty="0"/>
                  <a:t> with probability distribution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: 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ℋ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ℰ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→[0;1]</m:t>
                    </m:r>
                  </m:oMath>
                </a14:m>
                <a:endParaRPr lang="en-US" sz="2000" dirty="0"/>
              </a:p>
              <a:p>
                <a:endParaRPr lang="en-US" sz="2000" b="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𝑐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 panose="02040503050406030204" pitchFamily="18" charset="0"/>
                            </a:rPr>
                            <m:t>H</m:t>
                          </m:r>
                          <m:r>
                            <a:rPr lang="en-US" sz="2000" b="0" i="0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 panose="02040503050406030204" pitchFamily="18" charset="0"/>
                            </a:rPr>
                            <m:t>E</m:t>
                          </m:r>
                        </m:e>
                      </m:d>
                      <m:r>
                        <a:rPr lang="en-US" sz="2000" i="1">
                          <a:latin typeface="Cambria Math" panose="02040503050406030204" pitchFamily="18" charset="0"/>
                        </a:rPr>
                        <m:t>&gt;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𝑐</m:t>
                      </m:r>
                      <m:d>
                        <m:d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sz="2000">
                              <a:latin typeface="Cambria Math" panose="02040503050406030204" pitchFamily="18" charset="0"/>
                            </a:rPr>
                            <m:t>H</m:t>
                          </m:r>
                          <m:r>
                            <a:rPr lang="en-US" sz="200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m:rPr>
                              <m:sty m:val="p"/>
                            </m:rPr>
                            <a:rPr lang="en-US" sz="2000">
                              <a:latin typeface="Cambria Math" panose="02040503050406030204" pitchFamily="18" charset="0"/>
                            </a:rPr>
                            <m:t>E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        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panose="02040503050406030204" pitchFamily="18" charset="0"/>
                        </a:rPr>
                        <m:t>iff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           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𝑝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e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 panose="02040503050406030204" pitchFamily="18" charset="0"/>
                            </a:rPr>
                            <m:t>E</m:t>
                          </m:r>
                        </m:e>
                      </m:d>
                      <m:r>
                        <a:rPr lang="en-US" sz="2000" b="0" i="0" smtClean="0">
                          <a:latin typeface="Cambria Math" panose="02040503050406030204" pitchFamily="18" charset="0"/>
                        </a:rPr>
                        <m:t>&gt;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𝑝</m:t>
                      </m:r>
                      <m:d>
                        <m:d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sz="200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e>
                          <m:r>
                            <m:rPr>
                              <m:sty m:val="p"/>
                            </m:rPr>
                            <a:rPr lang="en-US" sz="2000">
                              <a:latin typeface="Cambria Math" panose="02040503050406030204" pitchFamily="18" charset="0"/>
                            </a:rPr>
                            <m:t>E</m:t>
                          </m:r>
                          <m:r>
                            <a:rPr lang="en-US" sz="2000" b="0" i="0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en-US" sz="2000" b="0" dirty="0"/>
              </a:p>
              <a:p>
                <a:endParaRPr lang="en-US" sz="2000" dirty="0"/>
              </a:p>
              <a:p>
                <a:endParaRPr lang="en-US" sz="2000" i="1" dirty="0"/>
              </a:p>
              <a:p>
                <a:r>
                  <a:rPr lang="en-US" sz="2000" i="1" dirty="0"/>
                  <a:t>E confirms H more than E’ does </a:t>
                </a:r>
                <a:r>
                  <a:rPr lang="en-US" sz="2000" i="1" dirty="0" err="1"/>
                  <a:t>iff</a:t>
                </a:r>
                <a:r>
                  <a:rPr lang="en-US" sz="2000" i="1" dirty="0"/>
                  <a:t> it raises the probability of H to a higher level.</a:t>
                </a:r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44199E3F-4576-4174-9573-7CF64F21823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" y="973902"/>
                <a:ext cx="11568223" cy="1938992"/>
              </a:xfrm>
              <a:prstGeom prst="rect">
                <a:avLst/>
              </a:prstGeom>
              <a:blipFill>
                <a:blip r:embed="rId3"/>
                <a:stretch>
                  <a:fillRect l="-527" t="-1887" b="-47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65355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A29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369C20-E298-4C9A-8DD5-78F59D6BA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3154" y="-148299"/>
            <a:ext cx="10515600" cy="1325563"/>
          </a:xfrm>
        </p:spPr>
        <p:txBody>
          <a:bodyPr>
            <a:normAutofit/>
          </a:bodyPr>
          <a:lstStyle/>
          <a:p>
            <a:r>
              <a:rPr lang="en-US" sz="3200" dirty="0"/>
              <a:t>Qualitative-Quantitative Bridge Principle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767CCF6-58CD-459D-B126-6C65DB05BBD6}"/>
              </a:ext>
            </a:extLst>
          </p:cNvPr>
          <p:cNvSpPr/>
          <p:nvPr/>
        </p:nvSpPr>
        <p:spPr>
          <a:xfrm>
            <a:off x="712253" y="898698"/>
            <a:ext cx="323537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eriod"/>
            </a:pPr>
            <a:endParaRPr lang="en-US" dirty="0"/>
          </a:p>
          <a:p>
            <a:pPr marL="457200" indent="-457200">
              <a:buAutoNum type="arabicPeriod"/>
            </a:pPr>
            <a:endParaRPr lang="en-US" dirty="0"/>
          </a:p>
          <a:p>
            <a:pPr marL="457200" indent="-457200">
              <a:buAutoNum type="arabicPeriod"/>
            </a:pPr>
            <a:endParaRPr lang="en-US" dirty="0"/>
          </a:p>
          <a:p>
            <a:pPr marL="457200" indent="-457200">
              <a:buAutoNum type="arabicPeriod"/>
            </a:pPr>
            <a:endParaRPr lang="en-US" dirty="0"/>
          </a:p>
          <a:p>
            <a:pPr marL="457200" indent="-457200">
              <a:buAutoNum type="arabicPeriod"/>
            </a:pPr>
            <a:endParaRPr lang="en-US" dirty="0"/>
          </a:p>
          <a:p>
            <a:pPr marL="457200" indent="-457200">
              <a:buAutoNum type="arabicPeriod"/>
            </a:pPr>
            <a:endParaRPr lang="en-US" dirty="0"/>
          </a:p>
          <a:p>
            <a:pPr marL="457200" indent="-457200">
              <a:buAutoNum type="arabicPeriod"/>
            </a:pPr>
            <a:endParaRPr lang="en-US" dirty="0"/>
          </a:p>
          <a:p>
            <a:pPr marL="457200" indent="-457200">
              <a:buAutoNum type="arabicPeriod"/>
            </a:pP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67BBF56B-13CF-4446-823F-37E6F663CD3B}"/>
                  </a:ext>
                </a:extLst>
              </p:cNvPr>
              <p:cNvSpPr/>
              <p:nvPr/>
            </p:nvSpPr>
            <p:spPr>
              <a:xfrm>
                <a:off x="457200" y="973902"/>
                <a:ext cx="11350256" cy="286232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000" dirty="0"/>
                  <a:t>There is a real number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t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ℝ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dirty="0"/>
                  <a:t>such that for any hypothesis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smtClean="0">
                        <a:latin typeface="Cambria Math" panose="02040503050406030204" pitchFamily="18" charset="0"/>
                      </a:rPr>
                      <m:t>H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ℋ</m:t>
                    </m:r>
                  </m:oMath>
                </a14:m>
                <a:r>
                  <a:rPr lang="en-US" sz="2000" dirty="0"/>
                  <a:t> and piece of evidence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smtClean="0">
                        <a:latin typeface="Cambria Math" panose="02040503050406030204" pitchFamily="18" charset="0"/>
                      </a:rPr>
                      <m:t>E</m:t>
                    </m:r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ℰ</m:t>
                    </m:r>
                  </m:oMath>
                </a14:m>
                <a:r>
                  <a:rPr lang="en-US" sz="2000" dirty="0"/>
                  <a:t> with probability distribution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: 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ℋ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ℰ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d>
                      <m:dPr>
                        <m:begChr m:val="["/>
                        <m:endChr m:val="]"/>
                        <m:ctrlP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0;1</m:t>
                        </m:r>
                      </m:e>
                    </m:d>
                    <m:r>
                      <a:rPr lang="en-US" sz="2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:</m:t>
                    </m:r>
                  </m:oMath>
                </a14:m>
                <a:endParaRPr lang="en-US" sz="2000" b="0" dirty="0">
                  <a:ea typeface="Cambria Math" panose="02040503050406030204" pitchFamily="18" charset="0"/>
                </a:endParaRPr>
              </a:p>
              <a:p>
                <a:endParaRPr lang="en-US" sz="2000" dirty="0"/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>
                        <a:latin typeface="Cambria Math" panose="02040503050406030204" pitchFamily="18" charset="0"/>
                      </a:rPr>
                      <m:t>E</m:t>
                    </m:r>
                  </m:oMath>
                </a14:m>
                <a:r>
                  <a:rPr lang="en-US" sz="2000" dirty="0"/>
                  <a:t> confirms/supports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>
                        <a:latin typeface="Cambria Math" panose="02040503050406030204" pitchFamily="18" charset="0"/>
                      </a:rPr>
                      <m:t>H</m:t>
                    </m:r>
                  </m:oMath>
                </a14:m>
                <a:r>
                  <a:rPr lang="en-US" sz="2000" dirty="0"/>
                  <a:t> iff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𝑐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sz="2000"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US" sz="200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m:rPr>
                            <m:sty m:val="p"/>
                          </m:rPr>
                          <a:rPr lang="en-US" sz="2000">
                            <a:latin typeface="Cambria Math" panose="02040503050406030204" pitchFamily="18" charset="0"/>
                          </a:rPr>
                          <m:t>E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&gt;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;</m:t>
                    </m:r>
                  </m:oMath>
                </a14:m>
                <a:endParaRPr lang="en-US" sz="2000" dirty="0"/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>
                        <a:latin typeface="Cambria Math" panose="02040503050406030204" pitchFamily="18" charset="0"/>
                      </a:rPr>
                      <m:t>E</m:t>
                    </m:r>
                  </m:oMath>
                </a14:m>
                <a:r>
                  <a:rPr lang="en-US" sz="2000" dirty="0"/>
                  <a:t> undermines/disconfirms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>
                        <a:latin typeface="Cambria Math" panose="02040503050406030204" pitchFamily="18" charset="0"/>
                      </a:rPr>
                      <m:t>H</m:t>
                    </m:r>
                  </m:oMath>
                </a14:m>
                <a:r>
                  <a:rPr lang="en-US" sz="2000" dirty="0"/>
                  <a:t> </a:t>
                </a:r>
                <a:r>
                  <a:rPr lang="en-US" sz="2000" dirty="0" err="1"/>
                  <a:t>iff</a:t>
                </a:r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𝑐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sz="2000"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US" sz="200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m:rPr>
                            <m:sty m:val="p"/>
                          </m:rPr>
                          <a:rPr lang="en-US" sz="2000">
                            <a:latin typeface="Cambria Math" panose="02040503050406030204" pitchFamily="18" charset="0"/>
                          </a:rPr>
                          <m:t>E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;</m:t>
                    </m:r>
                  </m:oMath>
                </a14:m>
                <a:endParaRPr lang="en-US" sz="2000" dirty="0"/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>
                        <a:latin typeface="Cambria Math" panose="02040503050406030204" pitchFamily="18" charset="0"/>
                      </a:rPr>
                      <m:t>E</m:t>
                    </m:r>
                  </m:oMath>
                </a14:m>
                <a:r>
                  <a:rPr lang="en-US" sz="2000" dirty="0"/>
                  <a:t> is </a:t>
                </a:r>
                <a:r>
                  <a:rPr lang="en-US" sz="2000" dirty="0" err="1"/>
                  <a:t>confirmationally</a:t>
                </a:r>
                <a:r>
                  <a:rPr lang="en-US" sz="2000" dirty="0"/>
                  <a:t> neutral/irrelevant to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>
                        <a:latin typeface="Cambria Math" panose="02040503050406030204" pitchFamily="18" charset="0"/>
                      </a:rPr>
                      <m:t>H</m:t>
                    </m:r>
                  </m:oMath>
                </a14:m>
                <a:r>
                  <a:rPr lang="en-US" sz="2000" dirty="0"/>
                  <a:t> </a:t>
                </a:r>
                <a:r>
                  <a:rPr lang="en-US" sz="2000" dirty="0" err="1"/>
                  <a:t>iff</a:t>
                </a:r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𝑐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sz="2000"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US" sz="200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m:rPr>
                            <m:sty m:val="p"/>
                          </m:rPr>
                          <a:rPr lang="en-US" sz="2000">
                            <a:latin typeface="Cambria Math" panose="02040503050406030204" pitchFamily="18" charset="0"/>
                          </a:rPr>
                          <m:t>E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endParaRPr lang="en-US" sz="2000" dirty="0"/>
              </a:p>
              <a:p>
                <a:endParaRPr lang="en-US" sz="2000" i="1" dirty="0"/>
              </a:p>
              <a:p>
                <a:r>
                  <a:rPr lang="en-US" sz="2000" i="1" dirty="0"/>
                  <a:t>A measure of degree of confirmation should guide our qualitative confirmation in the sense that there is a numerical threshold for telling positive confirmation from disconfirmation.</a:t>
                </a:r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67BBF56B-13CF-4446-823F-37E6F663CD3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973902"/>
                <a:ext cx="11350256" cy="2862322"/>
              </a:xfrm>
              <a:prstGeom prst="rect">
                <a:avLst/>
              </a:prstGeom>
              <a:blipFill>
                <a:blip r:embed="rId3"/>
                <a:stretch>
                  <a:fillRect l="-537" t="-1279" b="-29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43084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767CCF6-58CD-459D-B126-6C65DB05BBD6}"/>
              </a:ext>
            </a:extLst>
          </p:cNvPr>
          <p:cNvSpPr/>
          <p:nvPr/>
        </p:nvSpPr>
        <p:spPr>
          <a:xfrm>
            <a:off x="712253" y="898698"/>
            <a:ext cx="323537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eriod"/>
            </a:pPr>
            <a:endParaRPr lang="en-US" dirty="0"/>
          </a:p>
          <a:p>
            <a:pPr marL="457200" indent="-457200">
              <a:buAutoNum type="arabicPeriod"/>
            </a:pPr>
            <a:endParaRPr lang="en-US" dirty="0"/>
          </a:p>
          <a:p>
            <a:pPr marL="457200" indent="-457200">
              <a:buAutoNum type="arabicPeriod"/>
            </a:pPr>
            <a:endParaRPr lang="en-US" dirty="0"/>
          </a:p>
          <a:p>
            <a:pPr marL="457200" indent="-457200">
              <a:buAutoNum type="arabicPeriod"/>
            </a:pPr>
            <a:endParaRPr lang="en-US" dirty="0"/>
          </a:p>
          <a:p>
            <a:pPr marL="457200" indent="-457200">
              <a:buAutoNum type="arabicPeriod"/>
            </a:pPr>
            <a:endParaRPr lang="en-US" dirty="0"/>
          </a:p>
          <a:p>
            <a:pPr marL="457200" indent="-457200">
              <a:buAutoNum type="arabicPeriod"/>
            </a:pPr>
            <a:endParaRPr lang="en-US" dirty="0"/>
          </a:p>
          <a:p>
            <a:pPr marL="457200" indent="-457200">
              <a:buAutoNum type="arabicPeriod"/>
            </a:pPr>
            <a:endParaRPr lang="en-US" dirty="0"/>
          </a:p>
          <a:p>
            <a:pPr marL="457200" indent="-457200">
              <a:buAutoNum type="arabicPeriod"/>
            </a:pPr>
            <a:endParaRPr lang="en-US" dirty="0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E3AA7292-5EFF-41C7-8156-B0B62C755E3A}"/>
              </a:ext>
            </a:extLst>
          </p:cNvPr>
          <p:cNvSpPr/>
          <p:nvPr/>
        </p:nvSpPr>
        <p:spPr>
          <a:xfrm>
            <a:off x="4525171" y="670100"/>
            <a:ext cx="2296071" cy="948872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381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Prior-Posterior Dependence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C6BAEB77-8ED7-40EA-91CA-2718CA10B114}"/>
              </a:ext>
            </a:extLst>
          </p:cNvPr>
          <p:cNvSpPr/>
          <p:nvPr/>
        </p:nvSpPr>
        <p:spPr>
          <a:xfrm>
            <a:off x="5874761" y="1795953"/>
            <a:ext cx="2296071" cy="948872"/>
          </a:xfrm>
          <a:prstGeom prst="roundRect">
            <a:avLst/>
          </a:prstGeom>
          <a:solidFill>
            <a:srgbClr val="F9A29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Qualitative-Quantitative Bridge Principle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A7099FDF-811E-42B5-8517-36BC685996CC}"/>
              </a:ext>
            </a:extLst>
          </p:cNvPr>
          <p:cNvSpPr/>
          <p:nvPr/>
        </p:nvSpPr>
        <p:spPr>
          <a:xfrm>
            <a:off x="3212601" y="1795953"/>
            <a:ext cx="2296071" cy="919846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Final Probability Incrementality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FC09198-18A1-4D41-A6E8-F181550D522B}"/>
              </a:ext>
            </a:extLst>
          </p:cNvPr>
          <p:cNvSpPr/>
          <p:nvPr/>
        </p:nvSpPr>
        <p:spPr>
          <a:xfrm>
            <a:off x="4173255" y="142589"/>
            <a:ext cx="347035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i="1" dirty="0"/>
              <a:t>Bayesian Confirmation Theory</a:t>
            </a:r>
          </a:p>
        </p:txBody>
      </p:sp>
      <p:sp>
        <p:nvSpPr>
          <p:cNvPr id="7" name="Arc 6">
            <a:extLst>
              <a:ext uri="{FF2B5EF4-FFF2-40B4-BE49-F238E27FC236}">
                <a16:creationId xmlns:a16="http://schemas.microsoft.com/office/drawing/2014/main" id="{B73788B4-C445-4D5E-8124-9E318F804802}"/>
              </a:ext>
            </a:extLst>
          </p:cNvPr>
          <p:cNvSpPr/>
          <p:nvPr/>
        </p:nvSpPr>
        <p:spPr>
          <a:xfrm>
            <a:off x="6708439" y="1103988"/>
            <a:ext cx="619829" cy="948872"/>
          </a:xfrm>
          <a:prstGeom prst="arc">
            <a:avLst/>
          </a:prstGeom>
          <a:ln w="3810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Arc 34">
            <a:extLst>
              <a:ext uri="{FF2B5EF4-FFF2-40B4-BE49-F238E27FC236}">
                <a16:creationId xmlns:a16="http://schemas.microsoft.com/office/drawing/2014/main" id="{1991971F-87C9-4E92-8095-6ABE494D12BA}"/>
              </a:ext>
            </a:extLst>
          </p:cNvPr>
          <p:cNvSpPr/>
          <p:nvPr/>
        </p:nvSpPr>
        <p:spPr>
          <a:xfrm flipH="1">
            <a:off x="4045021" y="1103988"/>
            <a:ext cx="619829" cy="948872"/>
          </a:xfrm>
          <a:prstGeom prst="arc">
            <a:avLst/>
          </a:prstGeom>
          <a:ln w="3810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0D19A5A4-CDF4-4E9A-B68B-015D46D7C9D7}"/>
              </a:ext>
            </a:extLst>
          </p:cNvPr>
          <p:cNvCxnSpPr>
            <a:cxnSpLocks/>
          </p:cNvCxnSpPr>
          <p:nvPr/>
        </p:nvCxnSpPr>
        <p:spPr>
          <a:xfrm flipH="1">
            <a:off x="1960894" y="2619058"/>
            <a:ext cx="576283" cy="540319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>
            <a:extLst>
              <a:ext uri="{FF2B5EF4-FFF2-40B4-BE49-F238E27FC236}">
                <a16:creationId xmlns:a16="http://schemas.microsoft.com/office/drawing/2014/main" id="{70E4ADFF-B1F3-41DA-ACF6-6C713E241273}"/>
              </a:ext>
            </a:extLst>
          </p:cNvPr>
          <p:cNvSpPr/>
          <p:nvPr/>
        </p:nvSpPr>
        <p:spPr>
          <a:xfrm>
            <a:off x="316160" y="3509380"/>
            <a:ext cx="393867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i="1" dirty="0"/>
              <a:t>Confirmation as firmness of belief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5AB5C411-3A0F-4BCE-BA7D-45F5ED9753EA}"/>
              </a:ext>
            </a:extLst>
          </p:cNvPr>
          <p:cNvSpPr/>
          <p:nvPr/>
        </p:nvSpPr>
        <p:spPr>
          <a:xfrm>
            <a:off x="6633592" y="3509380"/>
            <a:ext cx="502943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i="1" dirty="0"/>
              <a:t>Confirmation as increase in firmness of belief</a:t>
            </a:r>
          </a:p>
        </p:txBody>
      </p: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5D7B0682-7AF2-4B53-A40A-0E1CC1ABB6AC}"/>
              </a:ext>
            </a:extLst>
          </p:cNvPr>
          <p:cNvCxnSpPr>
            <a:cxnSpLocks/>
          </p:cNvCxnSpPr>
          <p:nvPr/>
        </p:nvCxnSpPr>
        <p:spPr>
          <a:xfrm>
            <a:off x="8899085" y="2620229"/>
            <a:ext cx="576283" cy="540319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38783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9231</TotalTime>
  <Words>2246</Words>
  <Application>Microsoft Office PowerPoint</Application>
  <PresentationFormat>Widescreen</PresentationFormat>
  <Paragraphs>387</Paragraphs>
  <Slides>26</Slides>
  <Notes>26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Arial</vt:lpstr>
      <vt:lpstr>Calibri</vt:lpstr>
      <vt:lpstr>Calibri Light</vt:lpstr>
      <vt:lpstr>Cambria Math</vt:lpstr>
      <vt:lpstr>Wingdings</vt:lpstr>
      <vt:lpstr>Office Theme</vt:lpstr>
      <vt:lpstr>Bayesian Philosophy of Science</vt:lpstr>
      <vt:lpstr>Gems</vt:lpstr>
      <vt:lpstr>Motivating a probabilistic confirmation theory</vt:lpstr>
      <vt:lpstr>Bayesian Confirmation Theory</vt:lpstr>
      <vt:lpstr>PowerPoint Presentation</vt:lpstr>
      <vt:lpstr>Prior-Posterior Dependence</vt:lpstr>
      <vt:lpstr>Final Probability Incrementality</vt:lpstr>
      <vt:lpstr>Qualitative-Quantitative Bridge Principle</vt:lpstr>
      <vt:lpstr>PowerPoint Presentation</vt:lpstr>
      <vt:lpstr>PowerPoint Presentation</vt:lpstr>
      <vt:lpstr>Local Equivalence</vt:lpstr>
      <vt:lpstr>Confirmation as firmness</vt:lpstr>
      <vt:lpstr>Confirmation as firmness</vt:lpstr>
      <vt:lpstr>Paradox of tacking by conjunction</vt:lpstr>
      <vt:lpstr>Requirement of Total Evidence</vt:lpstr>
      <vt:lpstr>PowerPoint Presentation</vt:lpstr>
      <vt:lpstr>Confirmation as increase in firmness</vt:lpstr>
      <vt:lpstr>Confirmation as increase in firmness</vt:lpstr>
      <vt:lpstr>Confirmation as increase in firmness</vt:lpstr>
      <vt:lpstr>Paradox of the ravens</vt:lpstr>
      <vt:lpstr>Paradox of the ravens</vt:lpstr>
      <vt:lpstr>Paradox of the ravens</vt:lpstr>
      <vt:lpstr>Goodman’s Grue paradox</vt:lpstr>
      <vt:lpstr>Goodman’s Grue paradox</vt:lpstr>
      <vt:lpstr>Gems</vt:lpstr>
      <vt:lpstr>Discussion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Bayes’ Theorem</dc:title>
  <dc:creator>Erin Sheridan</dc:creator>
  <cp:lastModifiedBy>Erin Sheridan</cp:lastModifiedBy>
  <cp:revision>99</cp:revision>
  <cp:lastPrinted>2020-10-07T12:34:03Z</cp:lastPrinted>
  <dcterms:created xsi:type="dcterms:W3CDTF">2020-09-24T14:48:46Z</dcterms:created>
  <dcterms:modified xsi:type="dcterms:W3CDTF">2020-10-07T15:36:33Z</dcterms:modified>
</cp:coreProperties>
</file>