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9" r:id="rId3"/>
    <p:sldId id="263" r:id="rId4"/>
    <p:sldId id="261" r:id="rId5"/>
    <p:sldId id="260" r:id="rId6"/>
    <p:sldId id="265" r:id="rId7"/>
    <p:sldId id="257" r:id="rId8"/>
    <p:sldId id="264" r:id="rId9"/>
    <p:sldId id="266" r:id="rId10"/>
    <p:sldId id="271" r:id="rId11"/>
    <p:sldId id="268" r:id="rId12"/>
    <p:sldId id="269" r:id="rId13"/>
    <p:sldId id="270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641" autoAdjust="0"/>
  </p:normalViewPr>
  <p:slideViewPr>
    <p:cSldViewPr snapToGrid="0">
      <p:cViewPr varScale="1">
        <p:scale>
          <a:sx n="72" d="100"/>
          <a:sy n="72" d="100"/>
        </p:scale>
        <p:origin x="828" y="30"/>
      </p:cViewPr>
      <p:guideLst/>
    </p:cSldViewPr>
  </p:slideViewPr>
  <p:outlineViewPr>
    <p:cViewPr>
      <p:scale>
        <a:sx n="33" d="100"/>
        <a:sy n="33" d="100"/>
      </p:scale>
      <p:origin x="0" y="-7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2931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 A" userId="5332374ffef50788" providerId="LiveId" clId="{7432B226-6ECC-40B0-9E36-FD97ED6D55F2}"/>
    <pc:docChg chg="modSld">
      <pc:chgData name="K A" userId="5332374ffef50788" providerId="LiveId" clId="{7432B226-6ECC-40B0-9E36-FD97ED6D55F2}" dt="2022-12-11T20:28:33.487" v="0" actId="20577"/>
      <pc:docMkLst>
        <pc:docMk/>
      </pc:docMkLst>
      <pc:sldChg chg="modSp mod">
        <pc:chgData name="K A" userId="5332374ffef50788" providerId="LiveId" clId="{7432B226-6ECC-40B0-9E36-FD97ED6D55F2}" dt="2022-12-11T20:28:33.487" v="0" actId="20577"/>
        <pc:sldMkLst>
          <pc:docMk/>
          <pc:sldMk cId="17340939" sldId="256"/>
        </pc:sldMkLst>
        <pc:spChg chg="mod">
          <ac:chgData name="K A" userId="5332374ffef50788" providerId="LiveId" clId="{7432B226-6ECC-40B0-9E36-FD97ED6D55F2}" dt="2022-12-11T20:28:33.487" v="0" actId="20577"/>
          <ac:spMkLst>
            <pc:docMk/>
            <pc:sldMk cId="17340939" sldId="256"/>
            <ac:spMk id="3" creationId="{F6E0A251-BB63-AB47-2FFE-A51F6BC9DD5B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image" Target="../media/image12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image" Target="../media/image1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677A76-23A2-4A94-9D51-A58B3A35B972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4D24FBA-040B-4E31-9A5C-C6D4B5086FAC}">
      <dgm:prSet/>
      <dgm:spPr/>
      <dgm:t>
        <a:bodyPr/>
        <a:lstStyle/>
        <a:p>
          <a:r>
            <a:rPr lang="en-US" dirty="0"/>
            <a:t>Popper: We should prefer those theories that are highly informative and which so far have stood up to eliminative criticism </a:t>
          </a:r>
        </a:p>
      </dgm:t>
    </dgm:pt>
    <dgm:pt modelId="{1096780B-786D-470E-AF14-5F967883EEB0}" type="parTrans" cxnId="{263F0FCE-0987-4E2A-8957-566C2FE9812E}">
      <dgm:prSet/>
      <dgm:spPr/>
      <dgm:t>
        <a:bodyPr/>
        <a:lstStyle/>
        <a:p>
          <a:endParaRPr lang="en-US"/>
        </a:p>
      </dgm:t>
    </dgm:pt>
    <dgm:pt modelId="{6BAACAE1-4E4C-4553-88B1-879498B25200}" type="sibTrans" cxnId="{263F0FCE-0987-4E2A-8957-566C2FE9812E}">
      <dgm:prSet/>
      <dgm:spPr/>
      <dgm:t>
        <a:bodyPr/>
        <a:lstStyle/>
        <a:p>
          <a:endParaRPr lang="en-US"/>
        </a:p>
      </dgm:t>
    </dgm:pt>
    <dgm:pt modelId="{B2F7787C-EF99-4ED7-97FB-8491B8D5AD2F}">
      <dgm:prSet/>
      <dgm:spPr/>
      <dgm:t>
        <a:bodyPr/>
        <a:lstStyle/>
        <a:p>
          <a:r>
            <a:rPr lang="en-US"/>
            <a:t>Salmon: It depends on the type of prediction</a:t>
          </a:r>
        </a:p>
      </dgm:t>
    </dgm:pt>
    <dgm:pt modelId="{6B0E1E51-D95E-4781-855A-0863E68DCD7D}" type="parTrans" cxnId="{45757649-2C01-48B6-BB2A-975E3A6C4FC8}">
      <dgm:prSet/>
      <dgm:spPr/>
      <dgm:t>
        <a:bodyPr/>
        <a:lstStyle/>
        <a:p>
          <a:endParaRPr lang="en-US"/>
        </a:p>
      </dgm:t>
    </dgm:pt>
    <dgm:pt modelId="{6D229AFB-57E0-418A-BEEE-A5E6DA2C2980}" type="sibTrans" cxnId="{45757649-2C01-48B6-BB2A-975E3A6C4FC8}">
      <dgm:prSet/>
      <dgm:spPr/>
      <dgm:t>
        <a:bodyPr/>
        <a:lstStyle/>
        <a:p>
          <a:endParaRPr lang="en-US"/>
        </a:p>
      </dgm:t>
    </dgm:pt>
    <dgm:pt modelId="{6A5E6DB0-4749-4BA6-A86B-A5EBAE7F4284}" type="pres">
      <dgm:prSet presAssocID="{E9677A76-23A2-4A94-9D51-A58B3A35B972}" presName="vert0" presStyleCnt="0">
        <dgm:presLayoutVars>
          <dgm:dir/>
          <dgm:animOne val="branch"/>
          <dgm:animLvl val="lvl"/>
        </dgm:presLayoutVars>
      </dgm:prSet>
      <dgm:spPr/>
    </dgm:pt>
    <dgm:pt modelId="{1EF2D50D-69F6-422C-A2CC-352452ADAB46}" type="pres">
      <dgm:prSet presAssocID="{94D24FBA-040B-4E31-9A5C-C6D4B5086FAC}" presName="thickLine" presStyleLbl="alignNode1" presStyleIdx="0" presStyleCnt="2"/>
      <dgm:spPr/>
    </dgm:pt>
    <dgm:pt modelId="{2C9DDDC8-3881-4D03-A619-F3C2AC67EC37}" type="pres">
      <dgm:prSet presAssocID="{94D24FBA-040B-4E31-9A5C-C6D4B5086FAC}" presName="horz1" presStyleCnt="0"/>
      <dgm:spPr/>
    </dgm:pt>
    <dgm:pt modelId="{2678D6BE-67C9-4933-899A-8D1DFEB6D35B}" type="pres">
      <dgm:prSet presAssocID="{94D24FBA-040B-4E31-9A5C-C6D4B5086FAC}" presName="tx1" presStyleLbl="revTx" presStyleIdx="0" presStyleCnt="2"/>
      <dgm:spPr/>
    </dgm:pt>
    <dgm:pt modelId="{923236A2-429E-421A-9ADF-476AB383575A}" type="pres">
      <dgm:prSet presAssocID="{94D24FBA-040B-4E31-9A5C-C6D4B5086FAC}" presName="vert1" presStyleCnt="0"/>
      <dgm:spPr/>
    </dgm:pt>
    <dgm:pt modelId="{56EB4637-997E-40F8-B0F4-7A22E618341B}" type="pres">
      <dgm:prSet presAssocID="{B2F7787C-EF99-4ED7-97FB-8491B8D5AD2F}" presName="thickLine" presStyleLbl="alignNode1" presStyleIdx="1" presStyleCnt="2"/>
      <dgm:spPr/>
    </dgm:pt>
    <dgm:pt modelId="{4BF4D5A1-3CA8-47E7-80CE-537D88B271B8}" type="pres">
      <dgm:prSet presAssocID="{B2F7787C-EF99-4ED7-97FB-8491B8D5AD2F}" presName="horz1" presStyleCnt="0"/>
      <dgm:spPr/>
    </dgm:pt>
    <dgm:pt modelId="{31BD3827-EF3E-4F2C-8D35-B0955059F56B}" type="pres">
      <dgm:prSet presAssocID="{B2F7787C-EF99-4ED7-97FB-8491B8D5AD2F}" presName="tx1" presStyleLbl="revTx" presStyleIdx="1" presStyleCnt="2"/>
      <dgm:spPr/>
    </dgm:pt>
    <dgm:pt modelId="{AF88A75F-0DAB-4D54-906E-BF49AEDD63AD}" type="pres">
      <dgm:prSet presAssocID="{B2F7787C-EF99-4ED7-97FB-8491B8D5AD2F}" presName="vert1" presStyleCnt="0"/>
      <dgm:spPr/>
    </dgm:pt>
  </dgm:ptLst>
  <dgm:cxnLst>
    <dgm:cxn modelId="{EC3FB70A-D5AF-42BE-B058-9D0FD13B7014}" type="presOf" srcId="{E9677A76-23A2-4A94-9D51-A58B3A35B972}" destId="{6A5E6DB0-4749-4BA6-A86B-A5EBAE7F4284}" srcOrd="0" destOrd="0" presId="urn:microsoft.com/office/officeart/2008/layout/LinedList"/>
    <dgm:cxn modelId="{45757649-2C01-48B6-BB2A-975E3A6C4FC8}" srcId="{E9677A76-23A2-4A94-9D51-A58B3A35B972}" destId="{B2F7787C-EF99-4ED7-97FB-8491B8D5AD2F}" srcOrd="1" destOrd="0" parTransId="{6B0E1E51-D95E-4781-855A-0863E68DCD7D}" sibTransId="{6D229AFB-57E0-418A-BEEE-A5E6DA2C2980}"/>
    <dgm:cxn modelId="{BCC7F559-EB2A-4D9A-9D5A-8AE992AD27C4}" type="presOf" srcId="{B2F7787C-EF99-4ED7-97FB-8491B8D5AD2F}" destId="{31BD3827-EF3E-4F2C-8D35-B0955059F56B}" srcOrd="0" destOrd="0" presId="urn:microsoft.com/office/officeart/2008/layout/LinedList"/>
    <dgm:cxn modelId="{E52641CD-E18C-4E2B-9834-2CAAC0691884}" type="presOf" srcId="{94D24FBA-040B-4E31-9A5C-C6D4B5086FAC}" destId="{2678D6BE-67C9-4933-899A-8D1DFEB6D35B}" srcOrd="0" destOrd="0" presId="urn:microsoft.com/office/officeart/2008/layout/LinedList"/>
    <dgm:cxn modelId="{263F0FCE-0987-4E2A-8957-566C2FE9812E}" srcId="{E9677A76-23A2-4A94-9D51-A58B3A35B972}" destId="{94D24FBA-040B-4E31-9A5C-C6D4B5086FAC}" srcOrd="0" destOrd="0" parTransId="{1096780B-786D-470E-AF14-5F967883EEB0}" sibTransId="{6BAACAE1-4E4C-4553-88B1-879498B25200}"/>
    <dgm:cxn modelId="{7526D8D1-C6C1-4570-8B2F-46652B18E2BE}" type="presParOf" srcId="{6A5E6DB0-4749-4BA6-A86B-A5EBAE7F4284}" destId="{1EF2D50D-69F6-422C-A2CC-352452ADAB46}" srcOrd="0" destOrd="0" presId="urn:microsoft.com/office/officeart/2008/layout/LinedList"/>
    <dgm:cxn modelId="{DF67B079-EFB3-4F3F-808D-F66BF6DE4AE9}" type="presParOf" srcId="{6A5E6DB0-4749-4BA6-A86B-A5EBAE7F4284}" destId="{2C9DDDC8-3881-4D03-A619-F3C2AC67EC37}" srcOrd="1" destOrd="0" presId="urn:microsoft.com/office/officeart/2008/layout/LinedList"/>
    <dgm:cxn modelId="{3AB79A94-7B66-469A-9BEA-F527E2CD32D1}" type="presParOf" srcId="{2C9DDDC8-3881-4D03-A619-F3C2AC67EC37}" destId="{2678D6BE-67C9-4933-899A-8D1DFEB6D35B}" srcOrd="0" destOrd="0" presId="urn:microsoft.com/office/officeart/2008/layout/LinedList"/>
    <dgm:cxn modelId="{B7B1423C-5A03-408E-BF06-B23E53D870B8}" type="presParOf" srcId="{2C9DDDC8-3881-4D03-A619-F3C2AC67EC37}" destId="{923236A2-429E-421A-9ADF-476AB383575A}" srcOrd="1" destOrd="0" presId="urn:microsoft.com/office/officeart/2008/layout/LinedList"/>
    <dgm:cxn modelId="{C112AB92-7792-4156-8B94-8D28DE64A31A}" type="presParOf" srcId="{6A5E6DB0-4749-4BA6-A86B-A5EBAE7F4284}" destId="{56EB4637-997E-40F8-B0F4-7A22E618341B}" srcOrd="2" destOrd="0" presId="urn:microsoft.com/office/officeart/2008/layout/LinedList"/>
    <dgm:cxn modelId="{F6DF373A-1319-496C-9792-2D5EAD744086}" type="presParOf" srcId="{6A5E6DB0-4749-4BA6-A86B-A5EBAE7F4284}" destId="{4BF4D5A1-3CA8-47E7-80CE-537D88B271B8}" srcOrd="3" destOrd="0" presId="urn:microsoft.com/office/officeart/2008/layout/LinedList"/>
    <dgm:cxn modelId="{A03D97A9-24A8-40C6-ACC4-129C8566E40F}" type="presParOf" srcId="{4BF4D5A1-3CA8-47E7-80CE-537D88B271B8}" destId="{31BD3827-EF3E-4F2C-8D35-B0955059F56B}" srcOrd="0" destOrd="0" presId="urn:microsoft.com/office/officeart/2008/layout/LinedList"/>
    <dgm:cxn modelId="{6545BCD6-040E-43C5-83A7-BAB88F6E88E5}" type="presParOf" srcId="{4BF4D5A1-3CA8-47E7-80CE-537D88B271B8}" destId="{AF88A75F-0DAB-4D54-906E-BF49AEDD63A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D4AAE7-7D80-4B6F-A9C0-267E22C5759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7071B3D-9513-4C96-B7B2-E05B1075BE0E}">
      <dgm:prSet/>
      <dgm:spPr/>
      <dgm:t>
        <a:bodyPr/>
        <a:lstStyle/>
        <a:p>
          <a:r>
            <a:rPr lang="en-US"/>
            <a:t>To satisfy the curiosity about future events</a:t>
          </a:r>
        </a:p>
      </dgm:t>
    </dgm:pt>
    <dgm:pt modelId="{D883D9E4-77CC-4BAB-9BB2-BC3386194FD6}" type="parTrans" cxnId="{2F261DB3-D757-4009-9F6F-8908B3B92187}">
      <dgm:prSet/>
      <dgm:spPr/>
      <dgm:t>
        <a:bodyPr/>
        <a:lstStyle/>
        <a:p>
          <a:endParaRPr lang="en-US"/>
        </a:p>
      </dgm:t>
    </dgm:pt>
    <dgm:pt modelId="{52932F40-1160-41FE-AA55-E39C3323D73B}" type="sibTrans" cxnId="{2F261DB3-D757-4009-9F6F-8908B3B92187}">
      <dgm:prSet/>
      <dgm:spPr/>
      <dgm:t>
        <a:bodyPr/>
        <a:lstStyle/>
        <a:p>
          <a:endParaRPr lang="en-US"/>
        </a:p>
      </dgm:t>
    </dgm:pt>
    <dgm:pt modelId="{0B0DAFDE-595A-498C-B898-441639D7937C}">
      <dgm:prSet/>
      <dgm:spPr/>
      <dgm:t>
        <a:bodyPr/>
        <a:lstStyle/>
        <a:p>
          <a:r>
            <a:rPr lang="en-US"/>
            <a:t>To test a theory</a:t>
          </a:r>
        </a:p>
      </dgm:t>
    </dgm:pt>
    <dgm:pt modelId="{43466D55-79DF-45AA-9875-AEA2AB0EEBDB}" type="parTrans" cxnId="{86C3BF08-7A44-4BE0-A9F0-877943349A3B}">
      <dgm:prSet/>
      <dgm:spPr/>
      <dgm:t>
        <a:bodyPr/>
        <a:lstStyle/>
        <a:p>
          <a:endParaRPr lang="en-US"/>
        </a:p>
      </dgm:t>
    </dgm:pt>
    <dgm:pt modelId="{0D2575A5-F296-4533-B5D4-D2CE6894D575}" type="sibTrans" cxnId="{86C3BF08-7A44-4BE0-A9F0-877943349A3B}">
      <dgm:prSet/>
      <dgm:spPr/>
      <dgm:t>
        <a:bodyPr/>
        <a:lstStyle/>
        <a:p>
          <a:endParaRPr lang="en-US"/>
        </a:p>
      </dgm:t>
    </dgm:pt>
    <dgm:pt modelId="{0A3FBCD8-BE14-42F8-892E-87C812FA8FD3}">
      <dgm:prSet/>
      <dgm:spPr/>
      <dgm:t>
        <a:bodyPr/>
        <a:lstStyle/>
        <a:p>
          <a:r>
            <a:rPr lang="en-US"/>
            <a:t>To base practical decisions</a:t>
          </a:r>
        </a:p>
      </dgm:t>
    </dgm:pt>
    <dgm:pt modelId="{FA174D78-5B01-4E83-8FD8-CC6E019AE0AF}" type="parTrans" cxnId="{EA7C2956-70E9-4BB6-B453-C93FEE20FF43}">
      <dgm:prSet/>
      <dgm:spPr/>
      <dgm:t>
        <a:bodyPr/>
        <a:lstStyle/>
        <a:p>
          <a:endParaRPr lang="en-US"/>
        </a:p>
      </dgm:t>
    </dgm:pt>
    <dgm:pt modelId="{09021559-C024-48CA-8C1E-5D220030E951}" type="sibTrans" cxnId="{EA7C2956-70E9-4BB6-B453-C93FEE20FF43}">
      <dgm:prSet/>
      <dgm:spPr/>
      <dgm:t>
        <a:bodyPr/>
        <a:lstStyle/>
        <a:p>
          <a:endParaRPr lang="en-US"/>
        </a:p>
      </dgm:t>
    </dgm:pt>
    <dgm:pt modelId="{BF857C76-EDCA-46F5-8BDF-2F4D5B0125A3}" type="pres">
      <dgm:prSet presAssocID="{32D4AAE7-7D80-4B6F-A9C0-267E22C57591}" presName="root" presStyleCnt="0">
        <dgm:presLayoutVars>
          <dgm:dir/>
          <dgm:resizeHandles val="exact"/>
        </dgm:presLayoutVars>
      </dgm:prSet>
      <dgm:spPr/>
    </dgm:pt>
    <dgm:pt modelId="{14B7077D-FA8A-4D76-9CC8-CA9270C27C47}" type="pres">
      <dgm:prSet presAssocID="{F7071B3D-9513-4C96-B7B2-E05B1075BE0E}" presName="compNode" presStyleCnt="0"/>
      <dgm:spPr/>
    </dgm:pt>
    <dgm:pt modelId="{7D994CEA-FE33-4BAD-B846-CCF2A7ED3FEF}" type="pres">
      <dgm:prSet presAssocID="{F7071B3D-9513-4C96-B7B2-E05B1075BE0E}" presName="bgRect" presStyleLbl="bgShp" presStyleIdx="0" presStyleCnt="3"/>
      <dgm:spPr/>
    </dgm:pt>
    <dgm:pt modelId="{3A9FC068-2524-4AA2-B2F0-83B8AB1362DA}" type="pres">
      <dgm:prSet presAssocID="{F7071B3D-9513-4C96-B7B2-E05B1075BE0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E347529F-A5D7-412B-961F-0AFC226CDAF4}" type="pres">
      <dgm:prSet presAssocID="{F7071B3D-9513-4C96-B7B2-E05B1075BE0E}" presName="spaceRect" presStyleCnt="0"/>
      <dgm:spPr/>
    </dgm:pt>
    <dgm:pt modelId="{C9321736-8C69-4AA0-B6E1-7DB1AE670048}" type="pres">
      <dgm:prSet presAssocID="{F7071B3D-9513-4C96-B7B2-E05B1075BE0E}" presName="parTx" presStyleLbl="revTx" presStyleIdx="0" presStyleCnt="3">
        <dgm:presLayoutVars>
          <dgm:chMax val="0"/>
          <dgm:chPref val="0"/>
        </dgm:presLayoutVars>
      </dgm:prSet>
      <dgm:spPr/>
    </dgm:pt>
    <dgm:pt modelId="{220119D2-74C1-4DA8-AE6B-DC64A9AE6C99}" type="pres">
      <dgm:prSet presAssocID="{52932F40-1160-41FE-AA55-E39C3323D73B}" presName="sibTrans" presStyleCnt="0"/>
      <dgm:spPr/>
    </dgm:pt>
    <dgm:pt modelId="{F52F9348-54D0-42AD-AADB-53DB06B4FCDC}" type="pres">
      <dgm:prSet presAssocID="{0B0DAFDE-595A-498C-B898-441639D7937C}" presName="compNode" presStyleCnt="0"/>
      <dgm:spPr/>
    </dgm:pt>
    <dgm:pt modelId="{CA121E65-6252-4B47-96CF-1824E6F053CC}" type="pres">
      <dgm:prSet presAssocID="{0B0DAFDE-595A-498C-B898-441639D7937C}" presName="bgRect" presStyleLbl="bgShp" presStyleIdx="1" presStyleCnt="3"/>
      <dgm:spPr/>
    </dgm:pt>
    <dgm:pt modelId="{75C4201D-8219-474B-B96E-73ED468A3429}" type="pres">
      <dgm:prSet presAssocID="{0B0DAFDE-595A-498C-B898-441639D7937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4CD9C017-595C-4884-A65E-5AC7E2D44D96}" type="pres">
      <dgm:prSet presAssocID="{0B0DAFDE-595A-498C-B898-441639D7937C}" presName="spaceRect" presStyleCnt="0"/>
      <dgm:spPr/>
    </dgm:pt>
    <dgm:pt modelId="{65FFD319-C0B9-4A54-A8A6-7836524E7865}" type="pres">
      <dgm:prSet presAssocID="{0B0DAFDE-595A-498C-B898-441639D7937C}" presName="parTx" presStyleLbl="revTx" presStyleIdx="1" presStyleCnt="3">
        <dgm:presLayoutVars>
          <dgm:chMax val="0"/>
          <dgm:chPref val="0"/>
        </dgm:presLayoutVars>
      </dgm:prSet>
      <dgm:spPr/>
    </dgm:pt>
    <dgm:pt modelId="{B67F283C-0AC3-4D7C-8386-143EBAB9DE5B}" type="pres">
      <dgm:prSet presAssocID="{0D2575A5-F296-4533-B5D4-D2CE6894D575}" presName="sibTrans" presStyleCnt="0"/>
      <dgm:spPr/>
    </dgm:pt>
    <dgm:pt modelId="{E02FC35B-351F-4E35-9E7E-BBF35FAF2730}" type="pres">
      <dgm:prSet presAssocID="{0A3FBCD8-BE14-42F8-892E-87C812FA8FD3}" presName="compNode" presStyleCnt="0"/>
      <dgm:spPr/>
    </dgm:pt>
    <dgm:pt modelId="{95EA8407-AED4-4708-9AE3-6B87530768A7}" type="pres">
      <dgm:prSet presAssocID="{0A3FBCD8-BE14-42F8-892E-87C812FA8FD3}" presName="bgRect" presStyleLbl="bgShp" presStyleIdx="2" presStyleCnt="3"/>
      <dgm:spPr/>
    </dgm:pt>
    <dgm:pt modelId="{9DA815A3-5523-4236-B472-FCE4B2D55930}" type="pres">
      <dgm:prSet presAssocID="{0A3FBCD8-BE14-42F8-892E-87C812FA8FD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470C8CF-E618-4C6F-A8E8-C26721D820BB}" type="pres">
      <dgm:prSet presAssocID="{0A3FBCD8-BE14-42F8-892E-87C812FA8FD3}" presName="spaceRect" presStyleCnt="0"/>
      <dgm:spPr/>
    </dgm:pt>
    <dgm:pt modelId="{6099D2C7-8C78-4BC8-997B-9FAD2738F42F}" type="pres">
      <dgm:prSet presAssocID="{0A3FBCD8-BE14-42F8-892E-87C812FA8FD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642D702-201B-43B8-A45F-FF8ED1A701CC}" type="presOf" srcId="{0B0DAFDE-595A-498C-B898-441639D7937C}" destId="{65FFD319-C0B9-4A54-A8A6-7836524E7865}" srcOrd="0" destOrd="0" presId="urn:microsoft.com/office/officeart/2018/2/layout/IconVerticalSolidList"/>
    <dgm:cxn modelId="{86C3BF08-7A44-4BE0-A9F0-877943349A3B}" srcId="{32D4AAE7-7D80-4B6F-A9C0-267E22C57591}" destId="{0B0DAFDE-595A-498C-B898-441639D7937C}" srcOrd="1" destOrd="0" parTransId="{43466D55-79DF-45AA-9875-AEA2AB0EEBDB}" sibTransId="{0D2575A5-F296-4533-B5D4-D2CE6894D575}"/>
    <dgm:cxn modelId="{11C25647-9CFE-4BB3-96BA-36D9AC04661A}" type="presOf" srcId="{F7071B3D-9513-4C96-B7B2-E05B1075BE0E}" destId="{C9321736-8C69-4AA0-B6E1-7DB1AE670048}" srcOrd="0" destOrd="0" presId="urn:microsoft.com/office/officeart/2018/2/layout/IconVerticalSolidList"/>
    <dgm:cxn modelId="{EA7C2956-70E9-4BB6-B453-C93FEE20FF43}" srcId="{32D4AAE7-7D80-4B6F-A9C0-267E22C57591}" destId="{0A3FBCD8-BE14-42F8-892E-87C812FA8FD3}" srcOrd="2" destOrd="0" parTransId="{FA174D78-5B01-4E83-8FD8-CC6E019AE0AF}" sibTransId="{09021559-C024-48CA-8C1E-5D220030E951}"/>
    <dgm:cxn modelId="{1A1BB779-8EFB-4EDD-9DB1-CF9DDCDA3490}" type="presOf" srcId="{32D4AAE7-7D80-4B6F-A9C0-267E22C57591}" destId="{BF857C76-EDCA-46F5-8BDF-2F4D5B0125A3}" srcOrd="0" destOrd="0" presId="urn:microsoft.com/office/officeart/2018/2/layout/IconVerticalSolidList"/>
    <dgm:cxn modelId="{2F261DB3-D757-4009-9F6F-8908B3B92187}" srcId="{32D4AAE7-7D80-4B6F-A9C0-267E22C57591}" destId="{F7071B3D-9513-4C96-B7B2-E05B1075BE0E}" srcOrd="0" destOrd="0" parTransId="{D883D9E4-77CC-4BAB-9BB2-BC3386194FD6}" sibTransId="{52932F40-1160-41FE-AA55-E39C3323D73B}"/>
    <dgm:cxn modelId="{AAA426E2-EC1F-4988-8397-C6E6901C1EF5}" type="presOf" srcId="{0A3FBCD8-BE14-42F8-892E-87C812FA8FD3}" destId="{6099D2C7-8C78-4BC8-997B-9FAD2738F42F}" srcOrd="0" destOrd="0" presId="urn:microsoft.com/office/officeart/2018/2/layout/IconVerticalSolidList"/>
    <dgm:cxn modelId="{5ED165EF-600E-4CCB-9DE3-A86F41B553FD}" type="presParOf" srcId="{BF857C76-EDCA-46F5-8BDF-2F4D5B0125A3}" destId="{14B7077D-FA8A-4D76-9CC8-CA9270C27C47}" srcOrd="0" destOrd="0" presId="urn:microsoft.com/office/officeart/2018/2/layout/IconVerticalSolidList"/>
    <dgm:cxn modelId="{C8BA08B4-624E-436F-B9D1-DDB49067E5D3}" type="presParOf" srcId="{14B7077D-FA8A-4D76-9CC8-CA9270C27C47}" destId="{7D994CEA-FE33-4BAD-B846-CCF2A7ED3FEF}" srcOrd="0" destOrd="0" presId="urn:microsoft.com/office/officeart/2018/2/layout/IconVerticalSolidList"/>
    <dgm:cxn modelId="{AD5567A7-A235-4C18-B14A-7A5CD19CE2EC}" type="presParOf" srcId="{14B7077D-FA8A-4D76-9CC8-CA9270C27C47}" destId="{3A9FC068-2524-4AA2-B2F0-83B8AB1362DA}" srcOrd="1" destOrd="0" presId="urn:microsoft.com/office/officeart/2018/2/layout/IconVerticalSolidList"/>
    <dgm:cxn modelId="{437693F3-D4FA-4E26-A098-EEBFF3A10497}" type="presParOf" srcId="{14B7077D-FA8A-4D76-9CC8-CA9270C27C47}" destId="{E347529F-A5D7-412B-961F-0AFC226CDAF4}" srcOrd="2" destOrd="0" presId="urn:microsoft.com/office/officeart/2018/2/layout/IconVerticalSolidList"/>
    <dgm:cxn modelId="{2DF3FCF8-08C8-4671-8018-27B6FD201A67}" type="presParOf" srcId="{14B7077D-FA8A-4D76-9CC8-CA9270C27C47}" destId="{C9321736-8C69-4AA0-B6E1-7DB1AE670048}" srcOrd="3" destOrd="0" presId="urn:microsoft.com/office/officeart/2018/2/layout/IconVerticalSolidList"/>
    <dgm:cxn modelId="{32A4C87E-BA83-48A6-BB87-7534615DA9C1}" type="presParOf" srcId="{BF857C76-EDCA-46F5-8BDF-2F4D5B0125A3}" destId="{220119D2-74C1-4DA8-AE6B-DC64A9AE6C99}" srcOrd="1" destOrd="0" presId="urn:microsoft.com/office/officeart/2018/2/layout/IconVerticalSolidList"/>
    <dgm:cxn modelId="{E2C38CFA-EEE0-4AF0-A71D-3D159CE5ECD2}" type="presParOf" srcId="{BF857C76-EDCA-46F5-8BDF-2F4D5B0125A3}" destId="{F52F9348-54D0-42AD-AADB-53DB06B4FCDC}" srcOrd="2" destOrd="0" presId="urn:microsoft.com/office/officeart/2018/2/layout/IconVerticalSolidList"/>
    <dgm:cxn modelId="{809DCE2A-F78A-4D60-9E1C-E3AFB79D8051}" type="presParOf" srcId="{F52F9348-54D0-42AD-AADB-53DB06B4FCDC}" destId="{CA121E65-6252-4B47-96CF-1824E6F053CC}" srcOrd="0" destOrd="0" presId="urn:microsoft.com/office/officeart/2018/2/layout/IconVerticalSolidList"/>
    <dgm:cxn modelId="{BEAB3E5A-4868-483C-B70D-179CCB6647E1}" type="presParOf" srcId="{F52F9348-54D0-42AD-AADB-53DB06B4FCDC}" destId="{75C4201D-8219-474B-B96E-73ED468A3429}" srcOrd="1" destOrd="0" presId="urn:microsoft.com/office/officeart/2018/2/layout/IconVerticalSolidList"/>
    <dgm:cxn modelId="{AF98DCD1-27E7-4D63-BE9E-2BFC9C935C2C}" type="presParOf" srcId="{F52F9348-54D0-42AD-AADB-53DB06B4FCDC}" destId="{4CD9C017-595C-4884-A65E-5AC7E2D44D96}" srcOrd="2" destOrd="0" presId="urn:microsoft.com/office/officeart/2018/2/layout/IconVerticalSolidList"/>
    <dgm:cxn modelId="{ECB9F0CC-6192-4B29-A1D4-613F80D93BA3}" type="presParOf" srcId="{F52F9348-54D0-42AD-AADB-53DB06B4FCDC}" destId="{65FFD319-C0B9-4A54-A8A6-7836524E7865}" srcOrd="3" destOrd="0" presId="urn:microsoft.com/office/officeart/2018/2/layout/IconVerticalSolidList"/>
    <dgm:cxn modelId="{CF57E7ED-0447-4F0B-BBF9-AA5BD10271D0}" type="presParOf" srcId="{BF857C76-EDCA-46F5-8BDF-2F4D5B0125A3}" destId="{B67F283C-0AC3-4D7C-8386-143EBAB9DE5B}" srcOrd="3" destOrd="0" presId="urn:microsoft.com/office/officeart/2018/2/layout/IconVerticalSolidList"/>
    <dgm:cxn modelId="{3EF8687C-7565-46C2-95FB-EBA4EECB401E}" type="presParOf" srcId="{BF857C76-EDCA-46F5-8BDF-2F4D5B0125A3}" destId="{E02FC35B-351F-4E35-9E7E-BBF35FAF2730}" srcOrd="4" destOrd="0" presId="urn:microsoft.com/office/officeart/2018/2/layout/IconVerticalSolidList"/>
    <dgm:cxn modelId="{0E711C90-2F8C-49B6-A560-1DE742CE8FD4}" type="presParOf" srcId="{E02FC35B-351F-4E35-9E7E-BBF35FAF2730}" destId="{95EA8407-AED4-4708-9AE3-6B87530768A7}" srcOrd="0" destOrd="0" presId="urn:microsoft.com/office/officeart/2018/2/layout/IconVerticalSolidList"/>
    <dgm:cxn modelId="{B143647C-E7FE-488C-A0B2-42F74513F20A}" type="presParOf" srcId="{E02FC35B-351F-4E35-9E7E-BBF35FAF2730}" destId="{9DA815A3-5523-4236-B472-FCE4B2D55930}" srcOrd="1" destOrd="0" presId="urn:microsoft.com/office/officeart/2018/2/layout/IconVerticalSolidList"/>
    <dgm:cxn modelId="{434557FB-6C78-4F8F-8D33-17E627B53263}" type="presParOf" srcId="{E02FC35B-351F-4E35-9E7E-BBF35FAF2730}" destId="{A470C8CF-E618-4C6F-A8E8-C26721D820BB}" srcOrd="2" destOrd="0" presId="urn:microsoft.com/office/officeart/2018/2/layout/IconVerticalSolidList"/>
    <dgm:cxn modelId="{35C8F7DF-C37D-48CD-BE88-883220B62F2B}" type="presParOf" srcId="{E02FC35B-351F-4E35-9E7E-BBF35FAF2730}" destId="{6099D2C7-8C78-4BC8-997B-9FAD2738F42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37EAAD-19AA-4D05-ABDA-BF7FF9F7A931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935BF8FB-27AA-4CAC-AAAD-504349BF161A}">
      <dgm:prSet/>
      <dgm:spPr/>
      <dgm:t>
        <a:bodyPr/>
        <a:lstStyle/>
        <a:p>
          <a:r>
            <a:rPr lang="en-US"/>
            <a:t>A rule or imperative like “no smoking” doesn’t have predictive content but has predictive import</a:t>
          </a:r>
        </a:p>
      </dgm:t>
    </dgm:pt>
    <dgm:pt modelId="{D6A2BE7E-A458-4EB9-AF07-8F0AA938D7AB}" type="parTrans" cxnId="{F634D685-6EAB-47F1-9FFA-5AE2C1ADB4E9}">
      <dgm:prSet/>
      <dgm:spPr/>
      <dgm:t>
        <a:bodyPr/>
        <a:lstStyle/>
        <a:p>
          <a:endParaRPr lang="en-US"/>
        </a:p>
      </dgm:t>
    </dgm:pt>
    <dgm:pt modelId="{836F2FE5-D647-4628-BB15-7A8093F5C977}" type="sibTrans" cxnId="{F634D685-6EAB-47F1-9FFA-5AE2C1ADB4E9}">
      <dgm:prSet/>
      <dgm:spPr/>
      <dgm:t>
        <a:bodyPr/>
        <a:lstStyle/>
        <a:p>
          <a:endParaRPr lang="en-US"/>
        </a:p>
      </dgm:t>
    </dgm:pt>
    <dgm:pt modelId="{A384991A-A93D-49FE-80F5-86D38806DB2C}">
      <dgm:prSet/>
      <dgm:spPr/>
      <dgm:t>
        <a:bodyPr/>
        <a:lstStyle/>
        <a:p>
          <a:r>
            <a:rPr lang="en-US"/>
            <a:t>Similarly, corroboration statements do not have predictive content but have predictive import</a:t>
          </a:r>
        </a:p>
      </dgm:t>
    </dgm:pt>
    <dgm:pt modelId="{C803F3EE-9E41-439D-BF14-9EC097235231}" type="parTrans" cxnId="{E475D733-3DFE-4058-8CF8-C445B3C1DA49}">
      <dgm:prSet/>
      <dgm:spPr/>
      <dgm:t>
        <a:bodyPr/>
        <a:lstStyle/>
        <a:p>
          <a:endParaRPr lang="en-US"/>
        </a:p>
      </dgm:t>
    </dgm:pt>
    <dgm:pt modelId="{D7BC4676-F7C2-4614-8C3E-366BE9F5883A}" type="sibTrans" cxnId="{E475D733-3DFE-4058-8CF8-C445B3C1DA49}">
      <dgm:prSet/>
      <dgm:spPr/>
      <dgm:t>
        <a:bodyPr/>
        <a:lstStyle/>
        <a:p>
          <a:endParaRPr lang="en-US"/>
        </a:p>
      </dgm:t>
    </dgm:pt>
    <dgm:pt modelId="{0692B964-6772-4FAD-A70C-42A5973313DA}" type="pres">
      <dgm:prSet presAssocID="{E637EAAD-19AA-4D05-ABDA-BF7FF9F7A931}" presName="vert0" presStyleCnt="0">
        <dgm:presLayoutVars>
          <dgm:dir/>
          <dgm:animOne val="branch"/>
          <dgm:animLvl val="lvl"/>
        </dgm:presLayoutVars>
      </dgm:prSet>
      <dgm:spPr/>
    </dgm:pt>
    <dgm:pt modelId="{3489C2CA-6702-4B1C-A9DE-F6123C9DDD5A}" type="pres">
      <dgm:prSet presAssocID="{935BF8FB-27AA-4CAC-AAAD-504349BF161A}" presName="thickLine" presStyleLbl="alignNode1" presStyleIdx="0" presStyleCnt="2"/>
      <dgm:spPr/>
    </dgm:pt>
    <dgm:pt modelId="{548B78D0-0512-4FCC-B9CE-EBED091FF6CE}" type="pres">
      <dgm:prSet presAssocID="{935BF8FB-27AA-4CAC-AAAD-504349BF161A}" presName="horz1" presStyleCnt="0"/>
      <dgm:spPr/>
    </dgm:pt>
    <dgm:pt modelId="{53E74E20-6968-457B-982E-88CB0DA1D1DB}" type="pres">
      <dgm:prSet presAssocID="{935BF8FB-27AA-4CAC-AAAD-504349BF161A}" presName="tx1" presStyleLbl="revTx" presStyleIdx="0" presStyleCnt="2"/>
      <dgm:spPr/>
    </dgm:pt>
    <dgm:pt modelId="{A42C6188-51A3-4599-B326-51099BA47AB6}" type="pres">
      <dgm:prSet presAssocID="{935BF8FB-27AA-4CAC-AAAD-504349BF161A}" presName="vert1" presStyleCnt="0"/>
      <dgm:spPr/>
    </dgm:pt>
    <dgm:pt modelId="{518EE5DF-0AB8-4638-88FF-AA8F114D0B8D}" type="pres">
      <dgm:prSet presAssocID="{A384991A-A93D-49FE-80F5-86D38806DB2C}" presName="thickLine" presStyleLbl="alignNode1" presStyleIdx="1" presStyleCnt="2"/>
      <dgm:spPr/>
    </dgm:pt>
    <dgm:pt modelId="{AB807E98-55FA-4A2E-8767-9C7AEACAA0BE}" type="pres">
      <dgm:prSet presAssocID="{A384991A-A93D-49FE-80F5-86D38806DB2C}" presName="horz1" presStyleCnt="0"/>
      <dgm:spPr/>
    </dgm:pt>
    <dgm:pt modelId="{CA2EE7AD-A9C8-405C-A2B3-81994062599D}" type="pres">
      <dgm:prSet presAssocID="{A384991A-A93D-49FE-80F5-86D38806DB2C}" presName="tx1" presStyleLbl="revTx" presStyleIdx="1" presStyleCnt="2"/>
      <dgm:spPr/>
    </dgm:pt>
    <dgm:pt modelId="{40E79CEA-A3FC-4685-B9DE-F0EADCE89624}" type="pres">
      <dgm:prSet presAssocID="{A384991A-A93D-49FE-80F5-86D38806DB2C}" presName="vert1" presStyleCnt="0"/>
      <dgm:spPr/>
    </dgm:pt>
  </dgm:ptLst>
  <dgm:cxnLst>
    <dgm:cxn modelId="{E475D733-3DFE-4058-8CF8-C445B3C1DA49}" srcId="{E637EAAD-19AA-4D05-ABDA-BF7FF9F7A931}" destId="{A384991A-A93D-49FE-80F5-86D38806DB2C}" srcOrd="1" destOrd="0" parTransId="{C803F3EE-9E41-439D-BF14-9EC097235231}" sibTransId="{D7BC4676-F7C2-4614-8C3E-366BE9F5883A}"/>
    <dgm:cxn modelId="{72B8FB3A-6603-4087-935E-877A675D7D1E}" type="presOf" srcId="{935BF8FB-27AA-4CAC-AAAD-504349BF161A}" destId="{53E74E20-6968-457B-982E-88CB0DA1D1DB}" srcOrd="0" destOrd="0" presId="urn:microsoft.com/office/officeart/2008/layout/LinedList"/>
    <dgm:cxn modelId="{F634D685-6EAB-47F1-9FFA-5AE2C1ADB4E9}" srcId="{E637EAAD-19AA-4D05-ABDA-BF7FF9F7A931}" destId="{935BF8FB-27AA-4CAC-AAAD-504349BF161A}" srcOrd="0" destOrd="0" parTransId="{D6A2BE7E-A458-4EB9-AF07-8F0AA938D7AB}" sibTransId="{836F2FE5-D647-4628-BB15-7A8093F5C977}"/>
    <dgm:cxn modelId="{9336ECCE-A792-4A7C-AA31-05C6225F36EA}" type="presOf" srcId="{E637EAAD-19AA-4D05-ABDA-BF7FF9F7A931}" destId="{0692B964-6772-4FAD-A70C-42A5973313DA}" srcOrd="0" destOrd="0" presId="urn:microsoft.com/office/officeart/2008/layout/LinedList"/>
    <dgm:cxn modelId="{902EECFC-BEAE-4279-BB5D-A9921F40DB0F}" type="presOf" srcId="{A384991A-A93D-49FE-80F5-86D38806DB2C}" destId="{CA2EE7AD-A9C8-405C-A2B3-81994062599D}" srcOrd="0" destOrd="0" presId="urn:microsoft.com/office/officeart/2008/layout/LinedList"/>
    <dgm:cxn modelId="{BEB7ABAB-6DB3-4862-9A22-B9B21B56644C}" type="presParOf" srcId="{0692B964-6772-4FAD-A70C-42A5973313DA}" destId="{3489C2CA-6702-4B1C-A9DE-F6123C9DDD5A}" srcOrd="0" destOrd="0" presId="urn:microsoft.com/office/officeart/2008/layout/LinedList"/>
    <dgm:cxn modelId="{FFE4928E-B22B-4CC5-B626-EF840C6B94E9}" type="presParOf" srcId="{0692B964-6772-4FAD-A70C-42A5973313DA}" destId="{548B78D0-0512-4FCC-B9CE-EBED091FF6CE}" srcOrd="1" destOrd="0" presId="urn:microsoft.com/office/officeart/2008/layout/LinedList"/>
    <dgm:cxn modelId="{711DE014-A0F6-434D-8A6C-916B416474B2}" type="presParOf" srcId="{548B78D0-0512-4FCC-B9CE-EBED091FF6CE}" destId="{53E74E20-6968-457B-982E-88CB0DA1D1DB}" srcOrd="0" destOrd="0" presId="urn:microsoft.com/office/officeart/2008/layout/LinedList"/>
    <dgm:cxn modelId="{C23479A6-B89F-4E85-8532-54017294E7BD}" type="presParOf" srcId="{548B78D0-0512-4FCC-B9CE-EBED091FF6CE}" destId="{A42C6188-51A3-4599-B326-51099BA47AB6}" srcOrd="1" destOrd="0" presId="urn:microsoft.com/office/officeart/2008/layout/LinedList"/>
    <dgm:cxn modelId="{D23A731E-3686-4373-BFF4-C03A7DF17073}" type="presParOf" srcId="{0692B964-6772-4FAD-A70C-42A5973313DA}" destId="{518EE5DF-0AB8-4638-88FF-AA8F114D0B8D}" srcOrd="2" destOrd="0" presId="urn:microsoft.com/office/officeart/2008/layout/LinedList"/>
    <dgm:cxn modelId="{C707B3F4-811C-4A0B-91FB-91328C94BF25}" type="presParOf" srcId="{0692B964-6772-4FAD-A70C-42A5973313DA}" destId="{AB807E98-55FA-4A2E-8767-9C7AEACAA0BE}" srcOrd="3" destOrd="0" presId="urn:microsoft.com/office/officeart/2008/layout/LinedList"/>
    <dgm:cxn modelId="{80212A43-2029-429A-A668-648F53131F6E}" type="presParOf" srcId="{AB807E98-55FA-4A2E-8767-9C7AEACAA0BE}" destId="{CA2EE7AD-A9C8-405C-A2B3-81994062599D}" srcOrd="0" destOrd="0" presId="urn:microsoft.com/office/officeart/2008/layout/LinedList"/>
    <dgm:cxn modelId="{6F87C739-4168-4F7D-9DCF-4DD0A9B88993}" type="presParOf" srcId="{AB807E98-55FA-4A2E-8767-9C7AEACAA0BE}" destId="{40E79CEA-A3FC-4685-B9DE-F0EADCE8962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5AA325-2F18-42D3-9246-F6F2B1B259A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DF9D2FF3-C538-4EA9-B177-A71E82E53514}">
      <dgm:prSet/>
      <dgm:spPr/>
      <dgm:t>
        <a:bodyPr/>
        <a:lstStyle/>
        <a:p>
          <a:r>
            <a:rPr lang="en-US" dirty="0"/>
            <a:t>The distinction between predictive content and predictive import</a:t>
          </a:r>
        </a:p>
      </dgm:t>
    </dgm:pt>
    <dgm:pt modelId="{5FC0C4C9-52A9-4DA9-B229-E848ED5B38B3}" type="parTrans" cxnId="{1F5DDCF1-ED0A-4B42-8D54-AB626D0B2756}">
      <dgm:prSet/>
      <dgm:spPr/>
      <dgm:t>
        <a:bodyPr/>
        <a:lstStyle/>
        <a:p>
          <a:endParaRPr lang="en-US"/>
        </a:p>
      </dgm:t>
    </dgm:pt>
    <dgm:pt modelId="{EB2A31ED-B11E-4AE2-97FA-7C99A5244B21}" type="sibTrans" cxnId="{1F5DDCF1-ED0A-4B42-8D54-AB626D0B2756}">
      <dgm:prSet/>
      <dgm:spPr/>
      <dgm:t>
        <a:bodyPr/>
        <a:lstStyle/>
        <a:p>
          <a:endParaRPr lang="en-US"/>
        </a:p>
      </dgm:t>
    </dgm:pt>
    <dgm:pt modelId="{A64F1EBA-7BD2-4156-A18F-4E3E096CC121}">
      <dgm:prSet/>
      <dgm:spPr/>
      <dgm:t>
        <a:bodyPr/>
        <a:lstStyle/>
        <a:p>
          <a:r>
            <a:rPr lang="en-US" dirty="0"/>
            <a:t>Salmon tries to assure that his argument is not based on misrepresentation and purely verbal disputes</a:t>
          </a:r>
        </a:p>
      </dgm:t>
    </dgm:pt>
    <dgm:pt modelId="{3EAC32EE-02C1-4A59-BC6F-41095B244016}" type="parTrans" cxnId="{A17C5BFC-483E-4DA2-832E-19BD3ECD75D8}">
      <dgm:prSet/>
      <dgm:spPr/>
      <dgm:t>
        <a:bodyPr/>
        <a:lstStyle/>
        <a:p>
          <a:endParaRPr lang="en-US"/>
        </a:p>
      </dgm:t>
    </dgm:pt>
    <dgm:pt modelId="{781EF67C-8C6D-4829-BA15-B508261C148E}" type="sibTrans" cxnId="{A17C5BFC-483E-4DA2-832E-19BD3ECD75D8}">
      <dgm:prSet/>
      <dgm:spPr/>
      <dgm:t>
        <a:bodyPr/>
        <a:lstStyle/>
        <a:p>
          <a:endParaRPr lang="en-US"/>
        </a:p>
      </dgm:t>
    </dgm:pt>
    <dgm:pt modelId="{B484D6A9-CF7D-423F-A22B-F9956734D91B}">
      <dgm:prSet/>
      <dgm:spPr/>
      <dgm:t>
        <a:bodyPr/>
        <a:lstStyle/>
        <a:p>
          <a:r>
            <a:rPr lang="en-US" dirty="0"/>
            <a:t>He writes very clearly but there are some repetitions and jumps</a:t>
          </a:r>
        </a:p>
      </dgm:t>
    </dgm:pt>
    <dgm:pt modelId="{7F219ED3-F240-4678-8EDB-9B66CADA8264}" type="parTrans" cxnId="{3644CCEF-918B-429C-AA79-474D4A0A594B}">
      <dgm:prSet/>
      <dgm:spPr/>
      <dgm:t>
        <a:bodyPr/>
        <a:lstStyle/>
        <a:p>
          <a:endParaRPr lang="en-US"/>
        </a:p>
      </dgm:t>
    </dgm:pt>
    <dgm:pt modelId="{50E7476D-5302-413B-80D7-A8A838707266}" type="sibTrans" cxnId="{3644CCEF-918B-429C-AA79-474D4A0A594B}">
      <dgm:prSet/>
      <dgm:spPr/>
      <dgm:t>
        <a:bodyPr/>
        <a:lstStyle/>
        <a:p>
          <a:endParaRPr lang="en-US"/>
        </a:p>
      </dgm:t>
    </dgm:pt>
    <dgm:pt modelId="{88B48ED1-8D2E-425C-8579-3A38A52EF858}" type="pres">
      <dgm:prSet presAssocID="{E35AA325-2F18-42D3-9246-F6F2B1B259A3}" presName="root" presStyleCnt="0">
        <dgm:presLayoutVars>
          <dgm:dir/>
          <dgm:resizeHandles val="exact"/>
        </dgm:presLayoutVars>
      </dgm:prSet>
      <dgm:spPr/>
    </dgm:pt>
    <dgm:pt modelId="{5985B606-C2C9-4545-9BEA-2690E04C925B}" type="pres">
      <dgm:prSet presAssocID="{DF9D2FF3-C538-4EA9-B177-A71E82E53514}" presName="compNode" presStyleCnt="0"/>
      <dgm:spPr/>
    </dgm:pt>
    <dgm:pt modelId="{E777CF31-ACC4-4467-B96B-BC1A7585BA45}" type="pres">
      <dgm:prSet presAssocID="{DF9D2FF3-C538-4EA9-B177-A71E82E53514}" presName="iconRect" presStyleLbl="node1" presStyleIdx="0" presStyleCnt="3"/>
      <dgm:spPr>
        <a:blipFill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</dgm:spPr>
    </dgm:pt>
    <dgm:pt modelId="{07B0E51D-EEB5-40F3-9058-43A7355BAFC0}" type="pres">
      <dgm:prSet presAssocID="{DF9D2FF3-C538-4EA9-B177-A71E82E53514}" presName="spaceRect" presStyleCnt="0"/>
      <dgm:spPr/>
    </dgm:pt>
    <dgm:pt modelId="{5366E37D-29CC-4680-BA8E-D45AA3430EFA}" type="pres">
      <dgm:prSet presAssocID="{DF9D2FF3-C538-4EA9-B177-A71E82E53514}" presName="textRect" presStyleLbl="revTx" presStyleIdx="0" presStyleCnt="3">
        <dgm:presLayoutVars>
          <dgm:chMax val="1"/>
          <dgm:chPref val="1"/>
        </dgm:presLayoutVars>
      </dgm:prSet>
      <dgm:spPr/>
    </dgm:pt>
    <dgm:pt modelId="{5B9A82A9-ED02-41E7-A895-FA54409E24B5}" type="pres">
      <dgm:prSet presAssocID="{EB2A31ED-B11E-4AE2-97FA-7C99A5244B21}" presName="sibTrans" presStyleCnt="0"/>
      <dgm:spPr/>
    </dgm:pt>
    <dgm:pt modelId="{A36A08E2-5FBE-49DD-B0B5-3E3807DB9D1A}" type="pres">
      <dgm:prSet presAssocID="{A64F1EBA-7BD2-4156-A18F-4E3E096CC121}" presName="compNode" presStyleCnt="0"/>
      <dgm:spPr/>
    </dgm:pt>
    <dgm:pt modelId="{3B34D7CA-7268-4C8E-AE81-C88477BB69C6}" type="pres">
      <dgm:prSet presAssocID="{A64F1EBA-7BD2-4156-A18F-4E3E096CC121}" presName="iconRect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noFill/>
        </a:ln>
      </dgm:spPr>
    </dgm:pt>
    <dgm:pt modelId="{E6DE1492-BFD0-4DC1-BF54-9601C40C305A}" type="pres">
      <dgm:prSet presAssocID="{A64F1EBA-7BD2-4156-A18F-4E3E096CC121}" presName="spaceRect" presStyleCnt="0"/>
      <dgm:spPr/>
    </dgm:pt>
    <dgm:pt modelId="{E106EA6C-E169-4459-AD68-D3FEC4901673}" type="pres">
      <dgm:prSet presAssocID="{A64F1EBA-7BD2-4156-A18F-4E3E096CC121}" presName="textRect" presStyleLbl="revTx" presStyleIdx="1" presStyleCnt="3">
        <dgm:presLayoutVars>
          <dgm:chMax val="1"/>
          <dgm:chPref val="1"/>
        </dgm:presLayoutVars>
      </dgm:prSet>
      <dgm:spPr/>
    </dgm:pt>
    <dgm:pt modelId="{EDD0F8DA-DE7B-4C23-B526-F8FE759611EC}" type="pres">
      <dgm:prSet presAssocID="{781EF67C-8C6D-4829-BA15-B508261C148E}" presName="sibTrans" presStyleCnt="0"/>
      <dgm:spPr/>
    </dgm:pt>
    <dgm:pt modelId="{64E5CEC4-3824-42A3-80C0-7AD65D1AF960}" type="pres">
      <dgm:prSet presAssocID="{B484D6A9-CF7D-423F-A22B-F9956734D91B}" presName="compNode" presStyleCnt="0"/>
      <dgm:spPr/>
    </dgm:pt>
    <dgm:pt modelId="{27C3CA60-FEA8-4BAD-9551-22BE1068A8C1}" type="pres">
      <dgm:prSet presAssocID="{B484D6A9-CF7D-423F-A22B-F9956734D91B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</dgm:spPr>
    </dgm:pt>
    <dgm:pt modelId="{3E72EFAD-E446-4808-8BA9-AC22B69ECD57}" type="pres">
      <dgm:prSet presAssocID="{B484D6A9-CF7D-423F-A22B-F9956734D91B}" presName="spaceRect" presStyleCnt="0"/>
      <dgm:spPr/>
    </dgm:pt>
    <dgm:pt modelId="{748E2E99-3519-462A-AA80-08F6F82FCF47}" type="pres">
      <dgm:prSet presAssocID="{B484D6A9-CF7D-423F-A22B-F9956734D91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CAB9E00-1FE6-4A4E-85F9-BFCA7225E560}" type="presOf" srcId="{DF9D2FF3-C538-4EA9-B177-A71E82E53514}" destId="{5366E37D-29CC-4680-BA8E-D45AA3430EFA}" srcOrd="0" destOrd="0" presId="urn:microsoft.com/office/officeart/2018/2/layout/IconLabelList"/>
    <dgm:cxn modelId="{0C0AD18A-7139-4471-9959-8770FAB13F7D}" type="presOf" srcId="{E35AA325-2F18-42D3-9246-F6F2B1B259A3}" destId="{88B48ED1-8D2E-425C-8579-3A38A52EF858}" srcOrd="0" destOrd="0" presId="urn:microsoft.com/office/officeart/2018/2/layout/IconLabelList"/>
    <dgm:cxn modelId="{7B06E49E-A0B3-4407-B50A-74DAC9F80CDA}" type="presOf" srcId="{A64F1EBA-7BD2-4156-A18F-4E3E096CC121}" destId="{E106EA6C-E169-4459-AD68-D3FEC4901673}" srcOrd="0" destOrd="0" presId="urn:microsoft.com/office/officeart/2018/2/layout/IconLabelList"/>
    <dgm:cxn modelId="{7D2679DA-50B6-42A9-8316-590D53661AFB}" type="presOf" srcId="{B484D6A9-CF7D-423F-A22B-F9956734D91B}" destId="{748E2E99-3519-462A-AA80-08F6F82FCF47}" srcOrd="0" destOrd="0" presId="urn:microsoft.com/office/officeart/2018/2/layout/IconLabelList"/>
    <dgm:cxn modelId="{3644CCEF-918B-429C-AA79-474D4A0A594B}" srcId="{E35AA325-2F18-42D3-9246-F6F2B1B259A3}" destId="{B484D6A9-CF7D-423F-A22B-F9956734D91B}" srcOrd="2" destOrd="0" parTransId="{7F219ED3-F240-4678-8EDB-9B66CADA8264}" sibTransId="{50E7476D-5302-413B-80D7-A8A838707266}"/>
    <dgm:cxn modelId="{1F5DDCF1-ED0A-4B42-8D54-AB626D0B2756}" srcId="{E35AA325-2F18-42D3-9246-F6F2B1B259A3}" destId="{DF9D2FF3-C538-4EA9-B177-A71E82E53514}" srcOrd="0" destOrd="0" parTransId="{5FC0C4C9-52A9-4DA9-B229-E848ED5B38B3}" sibTransId="{EB2A31ED-B11E-4AE2-97FA-7C99A5244B21}"/>
    <dgm:cxn modelId="{A17C5BFC-483E-4DA2-832E-19BD3ECD75D8}" srcId="{E35AA325-2F18-42D3-9246-F6F2B1B259A3}" destId="{A64F1EBA-7BD2-4156-A18F-4E3E096CC121}" srcOrd="1" destOrd="0" parTransId="{3EAC32EE-02C1-4A59-BC6F-41095B244016}" sibTransId="{781EF67C-8C6D-4829-BA15-B508261C148E}"/>
    <dgm:cxn modelId="{DE49C3B8-7CB3-4B0E-93A3-547842FE1EF0}" type="presParOf" srcId="{88B48ED1-8D2E-425C-8579-3A38A52EF858}" destId="{5985B606-C2C9-4545-9BEA-2690E04C925B}" srcOrd="0" destOrd="0" presId="urn:microsoft.com/office/officeart/2018/2/layout/IconLabelList"/>
    <dgm:cxn modelId="{1B731118-E7B2-4F18-BB01-06F6CDFF734D}" type="presParOf" srcId="{5985B606-C2C9-4545-9BEA-2690E04C925B}" destId="{E777CF31-ACC4-4467-B96B-BC1A7585BA45}" srcOrd="0" destOrd="0" presId="urn:microsoft.com/office/officeart/2018/2/layout/IconLabelList"/>
    <dgm:cxn modelId="{B3E86CDB-8FAF-441B-8A2A-40CBAB33540F}" type="presParOf" srcId="{5985B606-C2C9-4545-9BEA-2690E04C925B}" destId="{07B0E51D-EEB5-40F3-9058-43A7355BAFC0}" srcOrd="1" destOrd="0" presId="urn:microsoft.com/office/officeart/2018/2/layout/IconLabelList"/>
    <dgm:cxn modelId="{BB864DDA-0477-42E6-A968-3769EE4624C7}" type="presParOf" srcId="{5985B606-C2C9-4545-9BEA-2690E04C925B}" destId="{5366E37D-29CC-4680-BA8E-D45AA3430EFA}" srcOrd="2" destOrd="0" presId="urn:microsoft.com/office/officeart/2018/2/layout/IconLabelList"/>
    <dgm:cxn modelId="{7543ED0E-12E0-4CF7-BF90-D592C548EA95}" type="presParOf" srcId="{88B48ED1-8D2E-425C-8579-3A38A52EF858}" destId="{5B9A82A9-ED02-41E7-A895-FA54409E24B5}" srcOrd="1" destOrd="0" presId="urn:microsoft.com/office/officeart/2018/2/layout/IconLabelList"/>
    <dgm:cxn modelId="{5E73AFED-0C17-4979-B77E-3AD2C44A48E7}" type="presParOf" srcId="{88B48ED1-8D2E-425C-8579-3A38A52EF858}" destId="{A36A08E2-5FBE-49DD-B0B5-3E3807DB9D1A}" srcOrd="2" destOrd="0" presId="urn:microsoft.com/office/officeart/2018/2/layout/IconLabelList"/>
    <dgm:cxn modelId="{745A2784-55F2-4FDB-AF75-8211E410A1EF}" type="presParOf" srcId="{A36A08E2-5FBE-49DD-B0B5-3E3807DB9D1A}" destId="{3B34D7CA-7268-4C8E-AE81-C88477BB69C6}" srcOrd="0" destOrd="0" presId="urn:microsoft.com/office/officeart/2018/2/layout/IconLabelList"/>
    <dgm:cxn modelId="{DCA96712-8074-4CD9-B7C5-AA76F55AB65E}" type="presParOf" srcId="{A36A08E2-5FBE-49DD-B0B5-3E3807DB9D1A}" destId="{E6DE1492-BFD0-4DC1-BF54-9601C40C305A}" srcOrd="1" destOrd="0" presId="urn:microsoft.com/office/officeart/2018/2/layout/IconLabelList"/>
    <dgm:cxn modelId="{213B5C4E-C44E-4A55-B48B-E85F77C4C76B}" type="presParOf" srcId="{A36A08E2-5FBE-49DD-B0B5-3E3807DB9D1A}" destId="{E106EA6C-E169-4459-AD68-D3FEC4901673}" srcOrd="2" destOrd="0" presId="urn:microsoft.com/office/officeart/2018/2/layout/IconLabelList"/>
    <dgm:cxn modelId="{469BF475-05AA-45E7-B915-D9A3E19365DA}" type="presParOf" srcId="{88B48ED1-8D2E-425C-8579-3A38A52EF858}" destId="{EDD0F8DA-DE7B-4C23-B526-F8FE759611EC}" srcOrd="3" destOrd="0" presId="urn:microsoft.com/office/officeart/2018/2/layout/IconLabelList"/>
    <dgm:cxn modelId="{34E9232D-C79B-4F04-832E-5C8D89E4B4E5}" type="presParOf" srcId="{88B48ED1-8D2E-425C-8579-3A38A52EF858}" destId="{64E5CEC4-3824-42A3-80C0-7AD65D1AF960}" srcOrd="4" destOrd="0" presId="urn:microsoft.com/office/officeart/2018/2/layout/IconLabelList"/>
    <dgm:cxn modelId="{9FA1C987-CD66-4D54-B8C8-9374B20778C7}" type="presParOf" srcId="{64E5CEC4-3824-42A3-80C0-7AD65D1AF960}" destId="{27C3CA60-FEA8-4BAD-9551-22BE1068A8C1}" srcOrd="0" destOrd="0" presId="urn:microsoft.com/office/officeart/2018/2/layout/IconLabelList"/>
    <dgm:cxn modelId="{81F852BA-FFD3-4CB9-8570-B67A638B219F}" type="presParOf" srcId="{64E5CEC4-3824-42A3-80C0-7AD65D1AF960}" destId="{3E72EFAD-E446-4808-8BA9-AC22B69ECD57}" srcOrd="1" destOrd="0" presId="urn:microsoft.com/office/officeart/2018/2/layout/IconLabelList"/>
    <dgm:cxn modelId="{C9F3E190-48E7-49A7-93BF-354EC2E40E84}" type="presParOf" srcId="{64E5CEC4-3824-42A3-80C0-7AD65D1AF960}" destId="{748E2E99-3519-462A-AA80-08F6F82FCF4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F2D50D-69F6-422C-A2CC-352452ADAB46}">
      <dsp:nvSpPr>
        <dsp:cNvPr id="0" name=""/>
        <dsp:cNvSpPr/>
      </dsp:nvSpPr>
      <dsp:spPr>
        <a:xfrm>
          <a:off x="0" y="0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78D6BE-67C9-4933-899A-8D1DFEB6D35B}">
      <dsp:nvSpPr>
        <dsp:cNvPr id="0" name=""/>
        <dsp:cNvSpPr/>
      </dsp:nvSpPr>
      <dsp:spPr>
        <a:xfrm>
          <a:off x="0" y="0"/>
          <a:ext cx="6291714" cy="276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Popper: We should prefer those theories that are highly informative and which so far have stood up to eliminative criticism </a:t>
          </a:r>
        </a:p>
      </dsp:txBody>
      <dsp:txXfrm>
        <a:off x="0" y="0"/>
        <a:ext cx="6291714" cy="2765367"/>
      </dsp:txXfrm>
    </dsp:sp>
    <dsp:sp modelId="{56EB4637-997E-40F8-B0F4-7A22E618341B}">
      <dsp:nvSpPr>
        <dsp:cNvPr id="0" name=""/>
        <dsp:cNvSpPr/>
      </dsp:nvSpPr>
      <dsp:spPr>
        <a:xfrm>
          <a:off x="0" y="2765367"/>
          <a:ext cx="6291714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BD3827-EF3E-4F2C-8D35-B0955059F56B}">
      <dsp:nvSpPr>
        <dsp:cNvPr id="0" name=""/>
        <dsp:cNvSpPr/>
      </dsp:nvSpPr>
      <dsp:spPr>
        <a:xfrm>
          <a:off x="0" y="2765367"/>
          <a:ext cx="6291714" cy="276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Salmon: It depends on the type of prediction</a:t>
          </a:r>
        </a:p>
      </dsp:txBody>
      <dsp:txXfrm>
        <a:off x="0" y="2765367"/>
        <a:ext cx="6291714" cy="27653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994CEA-FE33-4BAD-B846-CCF2A7ED3FEF}">
      <dsp:nvSpPr>
        <dsp:cNvPr id="0" name=""/>
        <dsp:cNvSpPr/>
      </dsp:nvSpPr>
      <dsp:spPr>
        <a:xfrm>
          <a:off x="0" y="67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9FC068-2524-4AA2-B2F0-83B8AB1362DA}">
      <dsp:nvSpPr>
        <dsp:cNvPr id="0" name=""/>
        <dsp:cNvSpPr/>
      </dsp:nvSpPr>
      <dsp:spPr>
        <a:xfrm>
          <a:off x="475646" y="354458"/>
          <a:ext cx="864811" cy="8648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321736-8C69-4AA0-B6E1-7DB1AE670048}">
      <dsp:nvSpPr>
        <dsp:cNvPr id="0" name=""/>
        <dsp:cNvSpPr/>
      </dsp:nvSpPr>
      <dsp:spPr>
        <a:xfrm>
          <a:off x="1816103" y="67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To satisfy the curiosity about future events</a:t>
          </a:r>
        </a:p>
      </dsp:txBody>
      <dsp:txXfrm>
        <a:off x="1816103" y="671"/>
        <a:ext cx="4447536" cy="1572384"/>
      </dsp:txXfrm>
    </dsp:sp>
    <dsp:sp modelId="{CA121E65-6252-4B47-96CF-1824E6F053CC}">
      <dsp:nvSpPr>
        <dsp:cNvPr id="0" name=""/>
        <dsp:cNvSpPr/>
      </dsp:nvSpPr>
      <dsp:spPr>
        <a:xfrm>
          <a:off x="0" y="196615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C4201D-8219-474B-B96E-73ED468A3429}">
      <dsp:nvSpPr>
        <dsp:cNvPr id="0" name=""/>
        <dsp:cNvSpPr/>
      </dsp:nvSpPr>
      <dsp:spPr>
        <a:xfrm>
          <a:off x="475646" y="2319938"/>
          <a:ext cx="864811" cy="8648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FFD319-C0B9-4A54-A8A6-7836524E7865}">
      <dsp:nvSpPr>
        <dsp:cNvPr id="0" name=""/>
        <dsp:cNvSpPr/>
      </dsp:nvSpPr>
      <dsp:spPr>
        <a:xfrm>
          <a:off x="1816103" y="196615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To test a theory</a:t>
          </a:r>
        </a:p>
      </dsp:txBody>
      <dsp:txXfrm>
        <a:off x="1816103" y="1966151"/>
        <a:ext cx="4447536" cy="1572384"/>
      </dsp:txXfrm>
    </dsp:sp>
    <dsp:sp modelId="{95EA8407-AED4-4708-9AE3-6B87530768A7}">
      <dsp:nvSpPr>
        <dsp:cNvPr id="0" name=""/>
        <dsp:cNvSpPr/>
      </dsp:nvSpPr>
      <dsp:spPr>
        <a:xfrm>
          <a:off x="0" y="3931632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A815A3-5523-4236-B472-FCE4B2D55930}">
      <dsp:nvSpPr>
        <dsp:cNvPr id="0" name=""/>
        <dsp:cNvSpPr/>
      </dsp:nvSpPr>
      <dsp:spPr>
        <a:xfrm>
          <a:off x="475646" y="4285418"/>
          <a:ext cx="864811" cy="8648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9D2C7-8C78-4BC8-997B-9FAD2738F42F}">
      <dsp:nvSpPr>
        <dsp:cNvPr id="0" name=""/>
        <dsp:cNvSpPr/>
      </dsp:nvSpPr>
      <dsp:spPr>
        <a:xfrm>
          <a:off x="1816103" y="3931632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To base practical decisions</a:t>
          </a:r>
        </a:p>
      </dsp:txBody>
      <dsp:txXfrm>
        <a:off x="1816103" y="3931632"/>
        <a:ext cx="4447536" cy="15723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89C2CA-6702-4B1C-A9DE-F6123C9DDD5A}">
      <dsp:nvSpPr>
        <dsp:cNvPr id="0" name=""/>
        <dsp:cNvSpPr/>
      </dsp:nvSpPr>
      <dsp:spPr>
        <a:xfrm>
          <a:off x="0" y="0"/>
          <a:ext cx="948423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E74E20-6968-457B-982E-88CB0DA1D1DB}">
      <dsp:nvSpPr>
        <dsp:cNvPr id="0" name=""/>
        <dsp:cNvSpPr/>
      </dsp:nvSpPr>
      <dsp:spPr>
        <a:xfrm>
          <a:off x="0" y="0"/>
          <a:ext cx="9484235" cy="1526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A rule or imperative like “no smoking” doesn’t have predictive content but has predictive import</a:t>
          </a:r>
        </a:p>
      </dsp:txBody>
      <dsp:txXfrm>
        <a:off x="0" y="0"/>
        <a:ext cx="9484235" cy="1526362"/>
      </dsp:txXfrm>
    </dsp:sp>
    <dsp:sp modelId="{518EE5DF-0AB8-4638-88FF-AA8F114D0B8D}">
      <dsp:nvSpPr>
        <dsp:cNvPr id="0" name=""/>
        <dsp:cNvSpPr/>
      </dsp:nvSpPr>
      <dsp:spPr>
        <a:xfrm>
          <a:off x="0" y="1526362"/>
          <a:ext cx="948423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EE7AD-A9C8-405C-A2B3-81994062599D}">
      <dsp:nvSpPr>
        <dsp:cNvPr id="0" name=""/>
        <dsp:cNvSpPr/>
      </dsp:nvSpPr>
      <dsp:spPr>
        <a:xfrm>
          <a:off x="0" y="1526362"/>
          <a:ext cx="9484235" cy="1526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Similarly, corroboration statements do not have predictive content but have predictive import</a:t>
          </a:r>
        </a:p>
      </dsp:txBody>
      <dsp:txXfrm>
        <a:off x="0" y="1526362"/>
        <a:ext cx="9484235" cy="15263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7CF31-ACC4-4467-B96B-BC1A7585BA45}">
      <dsp:nvSpPr>
        <dsp:cNvPr id="0" name=""/>
        <dsp:cNvSpPr/>
      </dsp:nvSpPr>
      <dsp:spPr>
        <a:xfrm>
          <a:off x="1212569" y="987878"/>
          <a:ext cx="1300252" cy="1300252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66E37D-29CC-4680-BA8E-D45AA3430EFA}">
      <dsp:nvSpPr>
        <dsp:cNvPr id="0" name=""/>
        <dsp:cNvSpPr/>
      </dsp:nvSpPr>
      <dsp:spPr>
        <a:xfrm>
          <a:off x="417971" y="2644665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The distinction between predictive content and predictive import</a:t>
          </a:r>
        </a:p>
      </dsp:txBody>
      <dsp:txXfrm>
        <a:off x="417971" y="2644665"/>
        <a:ext cx="2889450" cy="720000"/>
      </dsp:txXfrm>
    </dsp:sp>
    <dsp:sp modelId="{3B34D7CA-7268-4C8E-AE81-C88477BB69C6}">
      <dsp:nvSpPr>
        <dsp:cNvPr id="0" name=""/>
        <dsp:cNvSpPr/>
      </dsp:nvSpPr>
      <dsp:spPr>
        <a:xfrm>
          <a:off x="4607673" y="987878"/>
          <a:ext cx="1300252" cy="130025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6EA6C-E169-4459-AD68-D3FEC4901673}">
      <dsp:nvSpPr>
        <dsp:cNvPr id="0" name=""/>
        <dsp:cNvSpPr/>
      </dsp:nvSpPr>
      <dsp:spPr>
        <a:xfrm>
          <a:off x="3813075" y="2644665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Salmon tries to assure that his argument is not based on misrepresentation and purely verbal disputes</a:t>
          </a:r>
        </a:p>
      </dsp:txBody>
      <dsp:txXfrm>
        <a:off x="3813075" y="2644665"/>
        <a:ext cx="2889450" cy="720000"/>
      </dsp:txXfrm>
    </dsp:sp>
    <dsp:sp modelId="{27C3CA60-FEA8-4BAD-9551-22BE1068A8C1}">
      <dsp:nvSpPr>
        <dsp:cNvPr id="0" name=""/>
        <dsp:cNvSpPr/>
      </dsp:nvSpPr>
      <dsp:spPr>
        <a:xfrm>
          <a:off x="8002777" y="987878"/>
          <a:ext cx="1300252" cy="1300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8E2E99-3519-462A-AA80-08F6F82FCF47}">
      <dsp:nvSpPr>
        <dsp:cNvPr id="0" name=""/>
        <dsp:cNvSpPr/>
      </dsp:nvSpPr>
      <dsp:spPr>
        <a:xfrm>
          <a:off x="7208178" y="2644665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He writes very clearly but there are some repetitions and jumps</a:t>
          </a:r>
        </a:p>
      </dsp:txBody>
      <dsp:txXfrm>
        <a:off x="7208178" y="2644665"/>
        <a:ext cx="28894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88F866-6FA4-A737-F907-46EC6BCBA9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1B657-B7E5-2E65-3B2F-2DEC6A5BD6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41E68-2660-4AD3-9C9B-B3C66663A72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61E614-8AC8-6418-DDB4-CBB09933EF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6DF36-D1FD-CFB6-211D-A006688C82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54986-3B70-49CF-91AF-23B7E45E4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08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A6DD1-62D5-42C4-8E39-B151B3E6C56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C3C18-F8E8-4A9E-A4E4-200B84C04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B583D-EC06-D3B5-7CFB-AA8C92FB4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B1D1B-D6E1-DE58-9298-9F6E27A236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40765-5B51-787A-B7A2-93C5F8948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DB850-9B2F-44CB-B460-725E386CF64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16A4F-727E-FFAF-86A6-86A766D6D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E3BDC-2F9C-3D48-3108-EF6DF49B6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9C66-968F-4826-93CE-6090217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81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7CF87-024C-F5B8-A1F1-8A6EA2D98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0265BD-25AE-E2EE-E78B-8B3304A69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8A1F7-22D0-08C7-5A22-3E0258EEE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DB850-9B2F-44CB-B460-725E386CF64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BC9AE-EEFD-0B93-2254-1645A140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5CDCB-DEC2-97A6-A61C-2A917709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9C66-968F-4826-93CE-6090217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12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E53655-D1B2-D5DC-FED8-AF6E3273F1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649FB1-2A13-B026-94BC-94EBF5B40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F2E3E-CB47-280C-AC71-B557C3AA1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DB850-9B2F-44CB-B460-725E386CF64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F9CE6-98CD-4037-023D-7333316EF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CF7E0-4B95-2076-E837-075636490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9C66-968F-4826-93CE-6090217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00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5BCB1-A390-6C1F-AD5A-E3F4D2B6F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8D88C-1259-68B1-53AD-F762C0C83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D9529-07BF-65DD-AA1D-3E0377CA1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DB850-9B2F-44CB-B460-725E386CF64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87BC-06C7-3D41-B522-492890419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01126-3C9E-C81F-3C46-65B4DAD69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9C66-968F-4826-93CE-6090217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85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0A3D2-8554-578B-71E2-D7B714A43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F5E4F-6960-7ABD-9549-4D3991CF7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C0972-33A2-9FB0-371D-75A54E6DD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DB850-9B2F-44CB-B460-725E386CF64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3E0EE-2B16-4600-7BCD-D9C636F3D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3013D-6EA6-CA74-332B-866B809B7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9C66-968F-4826-93CE-6090217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55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610C3-CA33-3A48-4DF8-2B13A894B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8180D-7198-BC98-A5E0-D7CFE8EDCD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15426A-CDA8-3F18-CCEF-426094ABA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B31A3-AC4F-39E0-313F-D1013FA37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DB850-9B2F-44CB-B460-725E386CF64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DC425-121E-6AD2-265E-6114393B3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79EE37-5763-6B3C-D4D2-479038CFC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9C66-968F-4826-93CE-6090217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54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9D713-0F73-3A8E-7FC5-B5C42DA66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B8D63-4D6E-AFB4-CD40-60761ED5A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913B90-5A3A-5B97-65F5-08F8E78A9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CBDA19-129F-2E9E-0C8E-C843C59A2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A06076-D69A-B23D-2C8A-6AA8362B5F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75AC8F-3A24-AD0A-6B24-A7DEAAEEA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DB850-9B2F-44CB-B460-725E386CF64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355E30-91ED-0EDE-8552-5B5D86EC9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EE6AC4-713C-11EC-34E4-B0EDDD683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9C66-968F-4826-93CE-6090217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1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733DB-A9F5-CE6D-F6DF-6D407B2FA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186BA-62C4-78E0-2750-5DEC27629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DB850-9B2F-44CB-B460-725E386CF64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4D0CF7-BA73-D8BC-98A0-E6749712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A817C-09BB-172C-876C-E6C470147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9C66-968F-4826-93CE-6090217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51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6A36E0-5C9A-40C6-CBD6-7F46D500F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DB850-9B2F-44CB-B460-725E386CF64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327B74-2405-D472-5BB7-2E84822CB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40BE0-C8F6-E623-FADD-7AA2B435C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9C66-968F-4826-93CE-6090217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82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96DF7-C851-9BDB-F63B-4988C6E07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112AF-2147-4B5E-3AC2-076160DF6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3B39E-DC03-22B2-9B3B-F2DA51AC0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65FB-4A86-9F67-AB71-965013FE4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DB850-9B2F-44CB-B460-725E386CF64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E5E43-9B4B-FEFB-9274-46223AD10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CC89FD-E87B-6AA6-7E25-551C85D6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9C66-968F-4826-93CE-6090217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38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B2FDD-1750-3C3B-2AC9-076A25EE0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A768EC-0DFA-0C86-7F82-B5058D3A8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F84A8F-EBE5-7A92-3469-80F3AA623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D85F2E-DB86-74DA-A80C-AA0CA76F3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DB850-9B2F-44CB-B460-725E386CF64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37AAC-F5C8-638A-D099-E4004585A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06362-9AB8-36CA-6712-AB71EA825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9C66-968F-4826-93CE-6090217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2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94046E-3851-AE2E-2B90-D71EDDDA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C112A-EE33-73BA-A65D-0D3DEF116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37DFC-1E6D-5EFC-2964-878815D553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DB850-9B2F-44CB-B460-725E386CF64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F13F5-543B-1E13-D41B-E9F6C962FA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51637-ED30-AB09-1FDE-3BA4C48C2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79C66-968F-4826-93CE-6090217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6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A black and white photo of a city&#10;&#10;Description automatically generated with low confidence">
            <a:extLst>
              <a:ext uri="{FF2B5EF4-FFF2-40B4-BE49-F238E27FC236}">
                <a16:creationId xmlns:a16="http://schemas.microsoft.com/office/drawing/2014/main" id="{F77B19F0-5975-A75C-D0BD-634A4567D5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DF8E44-637A-B2BB-89CC-C442D8F2F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15216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8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Wesley Salmon: </a:t>
            </a:r>
            <a:r>
              <a:rPr lang="en-US" sz="52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Rational Prediction</a:t>
            </a:r>
            <a:endParaRPr lang="en-US" sz="52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E0A251-BB63-AB47-2FFE-A51F6BC9D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5355778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200">
                <a:solidFill>
                  <a:srgbClr val="FFFFFF"/>
                </a:solidFill>
              </a:rPr>
              <a:t>Philosophy </a:t>
            </a:r>
            <a:r>
              <a:rPr lang="en-US" sz="2200" dirty="0">
                <a:solidFill>
                  <a:srgbClr val="FFFFFF"/>
                </a:solidFill>
              </a:rPr>
              <a:t>of Science Core Seminar (HPS 2101)</a:t>
            </a:r>
          </a:p>
          <a:p>
            <a:r>
              <a:rPr lang="en-US" sz="2200" dirty="0">
                <a:solidFill>
                  <a:srgbClr val="FFFFFF"/>
                </a:solidFill>
              </a:rPr>
              <a:t>September 2022</a:t>
            </a:r>
          </a:p>
          <a:p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9264BFD-360D-430E-B593-7BC0D00FB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4538145-ACBA-40C0-AFBD-DE742723D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6" cy="6858000"/>
            <a:chOff x="1" y="0"/>
            <a:chExt cx="12191996" cy="6858000"/>
          </a:xfrm>
        </p:grpSpPr>
        <p:sp useBgFill="1">
          <p:nvSpPr>
            <p:cNvPr id="35" name="Rectangle 34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0F640-37BC-FE67-4072-9BBE16B71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1"/>
            <a:ext cx="4592473" cy="38448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Popper: “there is no alternative method which might be said to be more rational”</a:t>
            </a:r>
          </a:p>
          <a:p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Salmon: You missed the point! It’s like saying a pragmatic belief in the predictions found in Chinese fortune cookies is not irrational, for there is nothing more rational.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249C1C3-EBDE-4C27-BD12-A6AE40A4D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7375" y="0"/>
            <a:ext cx="6404625" cy="6373368"/>
          </a:xfrm>
          <a:custGeom>
            <a:avLst/>
            <a:gdLst>
              <a:gd name="connsiteX0" fmla="*/ 353272 w 6404625"/>
              <a:gd name="connsiteY0" fmla="*/ 0 h 6373368"/>
              <a:gd name="connsiteX1" fmla="*/ 6404625 w 6404625"/>
              <a:gd name="connsiteY1" fmla="*/ 0 h 6373368"/>
              <a:gd name="connsiteX2" fmla="*/ 6404625 w 6404625"/>
              <a:gd name="connsiteY2" fmla="*/ 6008204 h 6373368"/>
              <a:gd name="connsiteX3" fmla="*/ 6374459 w 6404625"/>
              <a:gd name="connsiteY3" fmla="*/ 6023890 h 6373368"/>
              <a:gd name="connsiteX4" fmla="*/ 6290584 w 6404625"/>
              <a:gd name="connsiteY4" fmla="*/ 6049055 h 6373368"/>
              <a:gd name="connsiteX5" fmla="*/ 6203913 w 6404625"/>
              <a:gd name="connsiteY5" fmla="*/ 6060237 h 6373368"/>
              <a:gd name="connsiteX6" fmla="*/ 6114448 w 6404625"/>
              <a:gd name="connsiteY6" fmla="*/ 6063033 h 6373368"/>
              <a:gd name="connsiteX7" fmla="*/ 6019391 w 6404625"/>
              <a:gd name="connsiteY7" fmla="*/ 6054644 h 6373368"/>
              <a:gd name="connsiteX8" fmla="*/ 5924332 w 6404625"/>
              <a:gd name="connsiteY8" fmla="*/ 6043462 h 6373368"/>
              <a:gd name="connsiteX9" fmla="*/ 5829275 w 6404625"/>
              <a:gd name="connsiteY9" fmla="*/ 6029482 h 6373368"/>
              <a:gd name="connsiteX10" fmla="*/ 5734216 w 6404625"/>
              <a:gd name="connsiteY10" fmla="*/ 6018300 h 6373368"/>
              <a:gd name="connsiteX11" fmla="*/ 5639159 w 6404625"/>
              <a:gd name="connsiteY11" fmla="*/ 6012708 h 6373368"/>
              <a:gd name="connsiteX12" fmla="*/ 5546898 w 6404625"/>
              <a:gd name="connsiteY12" fmla="*/ 6012708 h 6373368"/>
              <a:gd name="connsiteX13" fmla="*/ 5460227 w 6404625"/>
              <a:gd name="connsiteY13" fmla="*/ 6023890 h 6373368"/>
              <a:gd name="connsiteX14" fmla="*/ 5370760 w 6404625"/>
              <a:gd name="connsiteY14" fmla="*/ 6046258 h 6373368"/>
              <a:gd name="connsiteX15" fmla="*/ 5289681 w 6404625"/>
              <a:gd name="connsiteY15" fmla="*/ 6079807 h 6373368"/>
              <a:gd name="connsiteX16" fmla="*/ 5205808 w 6404625"/>
              <a:gd name="connsiteY16" fmla="*/ 6124541 h 6373368"/>
              <a:gd name="connsiteX17" fmla="*/ 5121933 w 6404625"/>
              <a:gd name="connsiteY17" fmla="*/ 6169276 h 6373368"/>
              <a:gd name="connsiteX18" fmla="*/ 5038061 w 6404625"/>
              <a:gd name="connsiteY18" fmla="*/ 6219598 h 6373368"/>
              <a:gd name="connsiteX19" fmla="*/ 4956981 w 6404625"/>
              <a:gd name="connsiteY19" fmla="*/ 6267129 h 6373368"/>
              <a:gd name="connsiteX20" fmla="*/ 4870311 w 6404625"/>
              <a:gd name="connsiteY20" fmla="*/ 6309065 h 6373368"/>
              <a:gd name="connsiteX21" fmla="*/ 4786435 w 6404625"/>
              <a:gd name="connsiteY21" fmla="*/ 6342614 h 6373368"/>
              <a:gd name="connsiteX22" fmla="*/ 4699765 w 6404625"/>
              <a:gd name="connsiteY22" fmla="*/ 6364982 h 6373368"/>
              <a:gd name="connsiteX23" fmla="*/ 4610299 w 6404625"/>
              <a:gd name="connsiteY23" fmla="*/ 6373368 h 6373368"/>
              <a:gd name="connsiteX24" fmla="*/ 4520833 w 6404625"/>
              <a:gd name="connsiteY24" fmla="*/ 6364982 h 6373368"/>
              <a:gd name="connsiteX25" fmla="*/ 4434163 w 6404625"/>
              <a:gd name="connsiteY25" fmla="*/ 6342614 h 6373368"/>
              <a:gd name="connsiteX26" fmla="*/ 4350289 w 6404625"/>
              <a:gd name="connsiteY26" fmla="*/ 6309065 h 6373368"/>
              <a:gd name="connsiteX27" fmla="*/ 4263617 w 6404625"/>
              <a:gd name="connsiteY27" fmla="*/ 6267129 h 6373368"/>
              <a:gd name="connsiteX28" fmla="*/ 4182539 w 6404625"/>
              <a:gd name="connsiteY28" fmla="*/ 6219598 h 6373368"/>
              <a:gd name="connsiteX29" fmla="*/ 4098666 w 6404625"/>
              <a:gd name="connsiteY29" fmla="*/ 6169276 h 6373368"/>
              <a:gd name="connsiteX30" fmla="*/ 4014791 w 6404625"/>
              <a:gd name="connsiteY30" fmla="*/ 6124541 h 6373368"/>
              <a:gd name="connsiteX31" fmla="*/ 3930916 w 6404625"/>
              <a:gd name="connsiteY31" fmla="*/ 6079807 h 6373368"/>
              <a:gd name="connsiteX32" fmla="*/ 3847041 w 6404625"/>
              <a:gd name="connsiteY32" fmla="*/ 6046258 h 6373368"/>
              <a:gd name="connsiteX33" fmla="*/ 3760372 w 6404625"/>
              <a:gd name="connsiteY33" fmla="*/ 6023890 h 6373368"/>
              <a:gd name="connsiteX34" fmla="*/ 3673701 w 6404625"/>
              <a:gd name="connsiteY34" fmla="*/ 6012708 h 6373368"/>
              <a:gd name="connsiteX35" fmla="*/ 3581438 w 6404625"/>
              <a:gd name="connsiteY35" fmla="*/ 6012708 h 6373368"/>
              <a:gd name="connsiteX36" fmla="*/ 3486381 w 6404625"/>
              <a:gd name="connsiteY36" fmla="*/ 6018300 h 6373368"/>
              <a:gd name="connsiteX37" fmla="*/ 3391322 w 6404625"/>
              <a:gd name="connsiteY37" fmla="*/ 6029482 h 6373368"/>
              <a:gd name="connsiteX38" fmla="*/ 3296265 w 6404625"/>
              <a:gd name="connsiteY38" fmla="*/ 6043462 h 6373368"/>
              <a:gd name="connsiteX39" fmla="*/ 3201210 w 6404625"/>
              <a:gd name="connsiteY39" fmla="*/ 6054644 h 6373368"/>
              <a:gd name="connsiteX40" fmla="*/ 3106151 w 6404625"/>
              <a:gd name="connsiteY40" fmla="*/ 6063033 h 6373368"/>
              <a:gd name="connsiteX41" fmla="*/ 3016684 w 6404625"/>
              <a:gd name="connsiteY41" fmla="*/ 6060237 h 6373368"/>
              <a:gd name="connsiteX42" fmla="*/ 2930015 w 6404625"/>
              <a:gd name="connsiteY42" fmla="*/ 6049055 h 6373368"/>
              <a:gd name="connsiteX43" fmla="*/ 2846140 w 6404625"/>
              <a:gd name="connsiteY43" fmla="*/ 6023890 h 6373368"/>
              <a:gd name="connsiteX44" fmla="*/ 2776243 w 6404625"/>
              <a:gd name="connsiteY44" fmla="*/ 5987546 h 6373368"/>
              <a:gd name="connsiteX45" fmla="*/ 2709145 w 6404625"/>
              <a:gd name="connsiteY45" fmla="*/ 5940017 h 6373368"/>
              <a:gd name="connsiteX46" fmla="*/ 2650432 w 6404625"/>
              <a:gd name="connsiteY46" fmla="*/ 5884101 h 6373368"/>
              <a:gd name="connsiteX47" fmla="*/ 2591719 w 6404625"/>
              <a:gd name="connsiteY47" fmla="*/ 5819798 h 6373368"/>
              <a:gd name="connsiteX48" fmla="*/ 2538599 w 6404625"/>
              <a:gd name="connsiteY48" fmla="*/ 5752697 h 6373368"/>
              <a:gd name="connsiteX49" fmla="*/ 2485480 w 6404625"/>
              <a:gd name="connsiteY49" fmla="*/ 5682802 h 6373368"/>
              <a:gd name="connsiteX50" fmla="*/ 2432360 w 6404625"/>
              <a:gd name="connsiteY50" fmla="*/ 5612908 h 6373368"/>
              <a:gd name="connsiteX51" fmla="*/ 2379237 w 6404625"/>
              <a:gd name="connsiteY51" fmla="*/ 5545809 h 6373368"/>
              <a:gd name="connsiteX52" fmla="*/ 2323320 w 6404625"/>
              <a:gd name="connsiteY52" fmla="*/ 5481502 h 6373368"/>
              <a:gd name="connsiteX53" fmla="*/ 2259018 w 6404625"/>
              <a:gd name="connsiteY53" fmla="*/ 5425586 h 6373368"/>
              <a:gd name="connsiteX54" fmla="*/ 2197511 w 6404625"/>
              <a:gd name="connsiteY54" fmla="*/ 5375263 h 6373368"/>
              <a:gd name="connsiteX55" fmla="*/ 2127614 w 6404625"/>
              <a:gd name="connsiteY55" fmla="*/ 5336121 h 6373368"/>
              <a:gd name="connsiteX56" fmla="*/ 2052128 w 6404625"/>
              <a:gd name="connsiteY56" fmla="*/ 5302573 h 6373368"/>
              <a:gd name="connsiteX57" fmla="*/ 1971049 w 6404625"/>
              <a:gd name="connsiteY57" fmla="*/ 5274612 h 6373368"/>
              <a:gd name="connsiteX58" fmla="*/ 1887176 w 6404625"/>
              <a:gd name="connsiteY58" fmla="*/ 5249450 h 6373368"/>
              <a:gd name="connsiteX59" fmla="*/ 1803301 w 6404625"/>
              <a:gd name="connsiteY59" fmla="*/ 5227084 h 6373368"/>
              <a:gd name="connsiteX60" fmla="*/ 1716630 w 6404625"/>
              <a:gd name="connsiteY60" fmla="*/ 5204720 h 6373368"/>
              <a:gd name="connsiteX61" fmla="*/ 1635551 w 6404625"/>
              <a:gd name="connsiteY61" fmla="*/ 5179557 h 6373368"/>
              <a:gd name="connsiteX62" fmla="*/ 1554473 w 6404625"/>
              <a:gd name="connsiteY62" fmla="*/ 5151597 h 6373368"/>
              <a:gd name="connsiteX63" fmla="*/ 1478988 w 6404625"/>
              <a:gd name="connsiteY63" fmla="*/ 5118049 h 6373368"/>
              <a:gd name="connsiteX64" fmla="*/ 1411887 w 6404625"/>
              <a:gd name="connsiteY64" fmla="*/ 5076112 h 6373368"/>
              <a:gd name="connsiteX65" fmla="*/ 1350380 w 6404625"/>
              <a:gd name="connsiteY65" fmla="*/ 5025785 h 6373368"/>
              <a:gd name="connsiteX66" fmla="*/ 1300053 w 6404625"/>
              <a:gd name="connsiteY66" fmla="*/ 4964279 h 6373368"/>
              <a:gd name="connsiteX67" fmla="*/ 1258117 w 6404625"/>
              <a:gd name="connsiteY67" fmla="*/ 4897178 h 6373368"/>
              <a:gd name="connsiteX68" fmla="*/ 1224567 w 6404625"/>
              <a:gd name="connsiteY68" fmla="*/ 4821691 h 6373368"/>
              <a:gd name="connsiteX69" fmla="*/ 1196609 w 6404625"/>
              <a:gd name="connsiteY69" fmla="*/ 4740614 h 6373368"/>
              <a:gd name="connsiteX70" fmla="*/ 1171447 w 6404625"/>
              <a:gd name="connsiteY70" fmla="*/ 4659533 h 6373368"/>
              <a:gd name="connsiteX71" fmla="*/ 1149080 w 6404625"/>
              <a:gd name="connsiteY71" fmla="*/ 4572865 h 6373368"/>
              <a:gd name="connsiteX72" fmla="*/ 1126714 w 6404625"/>
              <a:gd name="connsiteY72" fmla="*/ 4488990 h 6373368"/>
              <a:gd name="connsiteX73" fmla="*/ 1101552 w 6404625"/>
              <a:gd name="connsiteY73" fmla="*/ 4405115 h 6373368"/>
              <a:gd name="connsiteX74" fmla="*/ 1073593 w 6404625"/>
              <a:gd name="connsiteY74" fmla="*/ 4324036 h 6373368"/>
              <a:gd name="connsiteX75" fmla="*/ 1040045 w 6404625"/>
              <a:gd name="connsiteY75" fmla="*/ 4248549 h 6373368"/>
              <a:gd name="connsiteX76" fmla="*/ 1000902 w 6404625"/>
              <a:gd name="connsiteY76" fmla="*/ 4178654 h 6373368"/>
              <a:gd name="connsiteX77" fmla="*/ 950576 w 6404625"/>
              <a:gd name="connsiteY77" fmla="*/ 4117146 h 6373368"/>
              <a:gd name="connsiteX78" fmla="*/ 894659 w 6404625"/>
              <a:gd name="connsiteY78" fmla="*/ 4052841 h 6373368"/>
              <a:gd name="connsiteX79" fmla="*/ 830356 w 6404625"/>
              <a:gd name="connsiteY79" fmla="*/ 3996926 h 6373368"/>
              <a:gd name="connsiteX80" fmla="*/ 760460 w 6404625"/>
              <a:gd name="connsiteY80" fmla="*/ 3943806 h 6373368"/>
              <a:gd name="connsiteX81" fmla="*/ 690567 w 6404625"/>
              <a:gd name="connsiteY81" fmla="*/ 3890685 h 6373368"/>
              <a:gd name="connsiteX82" fmla="*/ 620671 w 6404625"/>
              <a:gd name="connsiteY82" fmla="*/ 3837564 h 6373368"/>
              <a:gd name="connsiteX83" fmla="*/ 553571 w 6404625"/>
              <a:gd name="connsiteY83" fmla="*/ 3784444 h 6373368"/>
              <a:gd name="connsiteX84" fmla="*/ 489269 w 6404625"/>
              <a:gd name="connsiteY84" fmla="*/ 3725731 h 6373368"/>
              <a:gd name="connsiteX85" fmla="*/ 433350 w 6404625"/>
              <a:gd name="connsiteY85" fmla="*/ 3667021 h 6373368"/>
              <a:gd name="connsiteX86" fmla="*/ 385824 w 6404625"/>
              <a:gd name="connsiteY86" fmla="*/ 3599922 h 6373368"/>
              <a:gd name="connsiteX87" fmla="*/ 349477 w 6404625"/>
              <a:gd name="connsiteY87" fmla="*/ 3530025 h 6373368"/>
              <a:gd name="connsiteX88" fmla="*/ 324315 w 6404625"/>
              <a:gd name="connsiteY88" fmla="*/ 3446150 h 6373368"/>
              <a:gd name="connsiteX89" fmla="*/ 313131 w 6404625"/>
              <a:gd name="connsiteY89" fmla="*/ 3359479 h 6373368"/>
              <a:gd name="connsiteX90" fmla="*/ 310335 w 6404625"/>
              <a:gd name="connsiteY90" fmla="*/ 3270014 h 6373368"/>
              <a:gd name="connsiteX91" fmla="*/ 318723 w 6404625"/>
              <a:gd name="connsiteY91" fmla="*/ 3174955 h 6373368"/>
              <a:gd name="connsiteX92" fmla="*/ 329907 w 6404625"/>
              <a:gd name="connsiteY92" fmla="*/ 3079898 h 6373368"/>
              <a:gd name="connsiteX93" fmla="*/ 343885 w 6404625"/>
              <a:gd name="connsiteY93" fmla="*/ 2984841 h 6373368"/>
              <a:gd name="connsiteX94" fmla="*/ 355069 w 6404625"/>
              <a:gd name="connsiteY94" fmla="*/ 2889784 h 6373368"/>
              <a:gd name="connsiteX95" fmla="*/ 360659 w 6404625"/>
              <a:gd name="connsiteY95" fmla="*/ 2794725 h 6373368"/>
              <a:gd name="connsiteX96" fmla="*/ 360659 w 6404625"/>
              <a:gd name="connsiteY96" fmla="*/ 2702464 h 6373368"/>
              <a:gd name="connsiteX97" fmla="*/ 349477 w 6404625"/>
              <a:gd name="connsiteY97" fmla="*/ 2615793 h 6373368"/>
              <a:gd name="connsiteX98" fmla="*/ 327111 w 6404625"/>
              <a:gd name="connsiteY98" fmla="*/ 2529122 h 6373368"/>
              <a:gd name="connsiteX99" fmla="*/ 293561 w 6404625"/>
              <a:gd name="connsiteY99" fmla="*/ 2448045 h 6373368"/>
              <a:gd name="connsiteX100" fmla="*/ 251625 w 6404625"/>
              <a:gd name="connsiteY100" fmla="*/ 2364170 h 6373368"/>
              <a:gd name="connsiteX101" fmla="*/ 204096 w 6404625"/>
              <a:gd name="connsiteY101" fmla="*/ 2280295 h 6373368"/>
              <a:gd name="connsiteX102" fmla="*/ 153769 w 6404625"/>
              <a:gd name="connsiteY102" fmla="*/ 2196423 h 6373368"/>
              <a:gd name="connsiteX103" fmla="*/ 106240 w 6404625"/>
              <a:gd name="connsiteY103" fmla="*/ 2115344 h 6373368"/>
              <a:gd name="connsiteX104" fmla="*/ 64305 w 6404625"/>
              <a:gd name="connsiteY104" fmla="*/ 2028673 h 6373368"/>
              <a:gd name="connsiteX105" fmla="*/ 30754 w 6404625"/>
              <a:gd name="connsiteY105" fmla="*/ 1944798 h 6373368"/>
              <a:gd name="connsiteX106" fmla="*/ 8387 w 6404625"/>
              <a:gd name="connsiteY106" fmla="*/ 1858129 h 6373368"/>
              <a:gd name="connsiteX107" fmla="*/ 0 w 6404625"/>
              <a:gd name="connsiteY107" fmla="*/ 1768662 h 6373368"/>
              <a:gd name="connsiteX108" fmla="*/ 8387 w 6404625"/>
              <a:gd name="connsiteY108" fmla="*/ 1679195 h 6373368"/>
              <a:gd name="connsiteX109" fmla="*/ 30754 w 6404625"/>
              <a:gd name="connsiteY109" fmla="*/ 1592526 h 6373368"/>
              <a:gd name="connsiteX110" fmla="*/ 64305 w 6404625"/>
              <a:gd name="connsiteY110" fmla="*/ 1508651 h 6373368"/>
              <a:gd name="connsiteX111" fmla="*/ 106240 w 6404625"/>
              <a:gd name="connsiteY111" fmla="*/ 1421980 h 6373368"/>
              <a:gd name="connsiteX112" fmla="*/ 153769 w 6404625"/>
              <a:gd name="connsiteY112" fmla="*/ 1340903 h 6373368"/>
              <a:gd name="connsiteX113" fmla="*/ 204096 w 6404625"/>
              <a:gd name="connsiteY113" fmla="*/ 1257028 h 6373368"/>
              <a:gd name="connsiteX114" fmla="*/ 251625 w 6404625"/>
              <a:gd name="connsiteY114" fmla="*/ 1173153 h 6373368"/>
              <a:gd name="connsiteX115" fmla="*/ 293561 w 6404625"/>
              <a:gd name="connsiteY115" fmla="*/ 1089278 h 6373368"/>
              <a:gd name="connsiteX116" fmla="*/ 327111 w 6404625"/>
              <a:gd name="connsiteY116" fmla="*/ 1008199 h 6373368"/>
              <a:gd name="connsiteX117" fmla="*/ 349477 w 6404625"/>
              <a:gd name="connsiteY117" fmla="*/ 921528 h 6373368"/>
              <a:gd name="connsiteX118" fmla="*/ 360659 w 6404625"/>
              <a:gd name="connsiteY118" fmla="*/ 834859 h 6373368"/>
              <a:gd name="connsiteX119" fmla="*/ 360659 w 6404625"/>
              <a:gd name="connsiteY119" fmla="*/ 742599 h 6373368"/>
              <a:gd name="connsiteX120" fmla="*/ 355069 w 6404625"/>
              <a:gd name="connsiteY120" fmla="*/ 647539 h 6373368"/>
              <a:gd name="connsiteX121" fmla="*/ 343885 w 6404625"/>
              <a:gd name="connsiteY121" fmla="*/ 552482 h 6373368"/>
              <a:gd name="connsiteX122" fmla="*/ 329907 w 6404625"/>
              <a:gd name="connsiteY122" fmla="*/ 457425 h 6373368"/>
              <a:gd name="connsiteX123" fmla="*/ 318723 w 6404625"/>
              <a:gd name="connsiteY123" fmla="*/ 362366 h 6373368"/>
              <a:gd name="connsiteX124" fmla="*/ 310335 w 6404625"/>
              <a:gd name="connsiteY124" fmla="*/ 267309 h 6373368"/>
              <a:gd name="connsiteX125" fmla="*/ 313131 w 6404625"/>
              <a:gd name="connsiteY125" fmla="*/ 177842 h 6373368"/>
              <a:gd name="connsiteX126" fmla="*/ 324315 w 6404625"/>
              <a:gd name="connsiteY126" fmla="*/ 91173 h 6373368"/>
              <a:gd name="connsiteX127" fmla="*/ 349477 w 6404625"/>
              <a:gd name="connsiteY127" fmla="*/ 7296 h 637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6404625" h="6373368">
                <a:moveTo>
                  <a:pt x="353272" y="0"/>
                </a:moveTo>
                <a:lnTo>
                  <a:pt x="6404625" y="0"/>
                </a:lnTo>
                <a:lnTo>
                  <a:pt x="6404625" y="6008204"/>
                </a:lnTo>
                <a:lnTo>
                  <a:pt x="6374459" y="6023890"/>
                </a:lnTo>
                <a:lnTo>
                  <a:pt x="6290584" y="6049055"/>
                </a:lnTo>
                <a:lnTo>
                  <a:pt x="6203913" y="6060237"/>
                </a:lnTo>
                <a:lnTo>
                  <a:pt x="6114448" y="6063033"/>
                </a:lnTo>
                <a:lnTo>
                  <a:pt x="6019391" y="6054644"/>
                </a:lnTo>
                <a:lnTo>
                  <a:pt x="5924332" y="6043462"/>
                </a:lnTo>
                <a:lnTo>
                  <a:pt x="5829275" y="6029482"/>
                </a:lnTo>
                <a:lnTo>
                  <a:pt x="5734216" y="6018300"/>
                </a:lnTo>
                <a:lnTo>
                  <a:pt x="5639159" y="6012708"/>
                </a:lnTo>
                <a:lnTo>
                  <a:pt x="5546898" y="6012708"/>
                </a:lnTo>
                <a:lnTo>
                  <a:pt x="5460227" y="6023890"/>
                </a:lnTo>
                <a:lnTo>
                  <a:pt x="5370760" y="6046258"/>
                </a:lnTo>
                <a:lnTo>
                  <a:pt x="5289681" y="6079807"/>
                </a:lnTo>
                <a:lnTo>
                  <a:pt x="5205808" y="6124541"/>
                </a:lnTo>
                <a:lnTo>
                  <a:pt x="5121933" y="6169276"/>
                </a:lnTo>
                <a:lnTo>
                  <a:pt x="5038061" y="6219598"/>
                </a:lnTo>
                <a:lnTo>
                  <a:pt x="4956981" y="6267129"/>
                </a:lnTo>
                <a:lnTo>
                  <a:pt x="4870311" y="6309065"/>
                </a:lnTo>
                <a:lnTo>
                  <a:pt x="4786435" y="6342614"/>
                </a:lnTo>
                <a:lnTo>
                  <a:pt x="4699765" y="6364982"/>
                </a:lnTo>
                <a:lnTo>
                  <a:pt x="4610299" y="6373368"/>
                </a:lnTo>
                <a:lnTo>
                  <a:pt x="4520833" y="6364982"/>
                </a:lnTo>
                <a:lnTo>
                  <a:pt x="4434163" y="6342614"/>
                </a:lnTo>
                <a:lnTo>
                  <a:pt x="4350289" y="6309065"/>
                </a:lnTo>
                <a:lnTo>
                  <a:pt x="4263617" y="6267129"/>
                </a:lnTo>
                <a:lnTo>
                  <a:pt x="4182539" y="6219598"/>
                </a:lnTo>
                <a:lnTo>
                  <a:pt x="4098666" y="6169276"/>
                </a:lnTo>
                <a:lnTo>
                  <a:pt x="4014791" y="6124541"/>
                </a:lnTo>
                <a:lnTo>
                  <a:pt x="3930916" y="6079807"/>
                </a:lnTo>
                <a:lnTo>
                  <a:pt x="3847041" y="6046258"/>
                </a:lnTo>
                <a:lnTo>
                  <a:pt x="3760372" y="6023890"/>
                </a:lnTo>
                <a:lnTo>
                  <a:pt x="3673701" y="6012708"/>
                </a:lnTo>
                <a:lnTo>
                  <a:pt x="3581438" y="6012708"/>
                </a:lnTo>
                <a:lnTo>
                  <a:pt x="3486381" y="6018300"/>
                </a:lnTo>
                <a:lnTo>
                  <a:pt x="3391322" y="6029482"/>
                </a:lnTo>
                <a:lnTo>
                  <a:pt x="3296265" y="6043462"/>
                </a:lnTo>
                <a:lnTo>
                  <a:pt x="3201210" y="6054644"/>
                </a:lnTo>
                <a:lnTo>
                  <a:pt x="3106151" y="6063033"/>
                </a:lnTo>
                <a:lnTo>
                  <a:pt x="3016684" y="6060237"/>
                </a:lnTo>
                <a:lnTo>
                  <a:pt x="2930015" y="6049055"/>
                </a:lnTo>
                <a:lnTo>
                  <a:pt x="2846140" y="6023890"/>
                </a:lnTo>
                <a:lnTo>
                  <a:pt x="2776243" y="5987546"/>
                </a:lnTo>
                <a:lnTo>
                  <a:pt x="2709145" y="5940017"/>
                </a:lnTo>
                <a:lnTo>
                  <a:pt x="2650432" y="5884101"/>
                </a:lnTo>
                <a:lnTo>
                  <a:pt x="2591719" y="5819798"/>
                </a:lnTo>
                <a:lnTo>
                  <a:pt x="2538599" y="5752697"/>
                </a:lnTo>
                <a:lnTo>
                  <a:pt x="2485480" y="5682802"/>
                </a:lnTo>
                <a:lnTo>
                  <a:pt x="2432360" y="5612908"/>
                </a:lnTo>
                <a:lnTo>
                  <a:pt x="2379237" y="5545809"/>
                </a:lnTo>
                <a:lnTo>
                  <a:pt x="2323320" y="5481502"/>
                </a:lnTo>
                <a:lnTo>
                  <a:pt x="2259018" y="5425586"/>
                </a:lnTo>
                <a:lnTo>
                  <a:pt x="2197511" y="5375263"/>
                </a:lnTo>
                <a:lnTo>
                  <a:pt x="2127614" y="5336121"/>
                </a:lnTo>
                <a:lnTo>
                  <a:pt x="2052128" y="5302573"/>
                </a:lnTo>
                <a:lnTo>
                  <a:pt x="1971049" y="5274612"/>
                </a:lnTo>
                <a:lnTo>
                  <a:pt x="1887176" y="5249450"/>
                </a:lnTo>
                <a:lnTo>
                  <a:pt x="1803301" y="5227084"/>
                </a:lnTo>
                <a:lnTo>
                  <a:pt x="1716630" y="5204720"/>
                </a:lnTo>
                <a:lnTo>
                  <a:pt x="1635551" y="5179557"/>
                </a:lnTo>
                <a:lnTo>
                  <a:pt x="1554473" y="5151597"/>
                </a:lnTo>
                <a:lnTo>
                  <a:pt x="1478988" y="5118049"/>
                </a:lnTo>
                <a:lnTo>
                  <a:pt x="1411887" y="5076112"/>
                </a:lnTo>
                <a:lnTo>
                  <a:pt x="1350380" y="5025785"/>
                </a:lnTo>
                <a:lnTo>
                  <a:pt x="1300053" y="4964279"/>
                </a:lnTo>
                <a:lnTo>
                  <a:pt x="1258117" y="4897178"/>
                </a:lnTo>
                <a:lnTo>
                  <a:pt x="1224567" y="4821691"/>
                </a:lnTo>
                <a:lnTo>
                  <a:pt x="1196609" y="4740614"/>
                </a:lnTo>
                <a:lnTo>
                  <a:pt x="1171447" y="4659533"/>
                </a:lnTo>
                <a:lnTo>
                  <a:pt x="1149080" y="4572865"/>
                </a:lnTo>
                <a:lnTo>
                  <a:pt x="1126714" y="4488990"/>
                </a:lnTo>
                <a:lnTo>
                  <a:pt x="1101552" y="4405115"/>
                </a:lnTo>
                <a:lnTo>
                  <a:pt x="1073593" y="4324036"/>
                </a:lnTo>
                <a:lnTo>
                  <a:pt x="1040045" y="4248549"/>
                </a:lnTo>
                <a:lnTo>
                  <a:pt x="1000902" y="4178654"/>
                </a:lnTo>
                <a:lnTo>
                  <a:pt x="950576" y="4117146"/>
                </a:lnTo>
                <a:lnTo>
                  <a:pt x="894659" y="4052841"/>
                </a:lnTo>
                <a:lnTo>
                  <a:pt x="830356" y="3996926"/>
                </a:lnTo>
                <a:lnTo>
                  <a:pt x="760460" y="3943806"/>
                </a:lnTo>
                <a:lnTo>
                  <a:pt x="690567" y="3890685"/>
                </a:lnTo>
                <a:lnTo>
                  <a:pt x="620671" y="3837564"/>
                </a:lnTo>
                <a:lnTo>
                  <a:pt x="553571" y="3784444"/>
                </a:lnTo>
                <a:lnTo>
                  <a:pt x="489269" y="3725731"/>
                </a:lnTo>
                <a:lnTo>
                  <a:pt x="433350" y="3667021"/>
                </a:lnTo>
                <a:lnTo>
                  <a:pt x="385824" y="3599922"/>
                </a:lnTo>
                <a:lnTo>
                  <a:pt x="349477" y="3530025"/>
                </a:lnTo>
                <a:lnTo>
                  <a:pt x="324315" y="3446150"/>
                </a:lnTo>
                <a:lnTo>
                  <a:pt x="313131" y="3359479"/>
                </a:lnTo>
                <a:lnTo>
                  <a:pt x="310335" y="3270014"/>
                </a:lnTo>
                <a:lnTo>
                  <a:pt x="318723" y="3174955"/>
                </a:lnTo>
                <a:lnTo>
                  <a:pt x="329907" y="3079898"/>
                </a:lnTo>
                <a:lnTo>
                  <a:pt x="343885" y="2984841"/>
                </a:lnTo>
                <a:lnTo>
                  <a:pt x="355069" y="2889784"/>
                </a:lnTo>
                <a:lnTo>
                  <a:pt x="360659" y="2794725"/>
                </a:lnTo>
                <a:lnTo>
                  <a:pt x="360659" y="2702464"/>
                </a:lnTo>
                <a:lnTo>
                  <a:pt x="349477" y="2615793"/>
                </a:lnTo>
                <a:lnTo>
                  <a:pt x="327111" y="2529122"/>
                </a:lnTo>
                <a:lnTo>
                  <a:pt x="293561" y="2448045"/>
                </a:lnTo>
                <a:lnTo>
                  <a:pt x="251625" y="2364170"/>
                </a:lnTo>
                <a:lnTo>
                  <a:pt x="204096" y="2280295"/>
                </a:lnTo>
                <a:lnTo>
                  <a:pt x="153769" y="2196423"/>
                </a:lnTo>
                <a:lnTo>
                  <a:pt x="106240" y="2115344"/>
                </a:lnTo>
                <a:lnTo>
                  <a:pt x="64305" y="2028673"/>
                </a:lnTo>
                <a:lnTo>
                  <a:pt x="30754" y="1944798"/>
                </a:lnTo>
                <a:lnTo>
                  <a:pt x="8387" y="1858129"/>
                </a:lnTo>
                <a:lnTo>
                  <a:pt x="0" y="1768662"/>
                </a:lnTo>
                <a:lnTo>
                  <a:pt x="8387" y="1679195"/>
                </a:lnTo>
                <a:lnTo>
                  <a:pt x="30754" y="1592526"/>
                </a:lnTo>
                <a:lnTo>
                  <a:pt x="64305" y="1508651"/>
                </a:lnTo>
                <a:lnTo>
                  <a:pt x="106240" y="1421980"/>
                </a:lnTo>
                <a:lnTo>
                  <a:pt x="153769" y="1340903"/>
                </a:lnTo>
                <a:lnTo>
                  <a:pt x="204096" y="1257028"/>
                </a:lnTo>
                <a:lnTo>
                  <a:pt x="251625" y="1173153"/>
                </a:lnTo>
                <a:lnTo>
                  <a:pt x="293561" y="1089278"/>
                </a:lnTo>
                <a:lnTo>
                  <a:pt x="327111" y="1008199"/>
                </a:lnTo>
                <a:lnTo>
                  <a:pt x="349477" y="921528"/>
                </a:lnTo>
                <a:lnTo>
                  <a:pt x="360659" y="834859"/>
                </a:lnTo>
                <a:lnTo>
                  <a:pt x="360659" y="742599"/>
                </a:lnTo>
                <a:lnTo>
                  <a:pt x="355069" y="647539"/>
                </a:lnTo>
                <a:lnTo>
                  <a:pt x="343885" y="552482"/>
                </a:lnTo>
                <a:lnTo>
                  <a:pt x="329907" y="457425"/>
                </a:lnTo>
                <a:lnTo>
                  <a:pt x="318723" y="362366"/>
                </a:lnTo>
                <a:lnTo>
                  <a:pt x="310335" y="267309"/>
                </a:lnTo>
                <a:lnTo>
                  <a:pt x="313131" y="177842"/>
                </a:lnTo>
                <a:lnTo>
                  <a:pt x="324315" y="91173"/>
                </a:lnTo>
                <a:lnTo>
                  <a:pt x="349477" y="72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0F3E9-7D66-61A1-F901-FA5E9720B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23743"/>
          <a:stretch/>
        </p:blipFill>
        <p:spPr>
          <a:xfrm>
            <a:off x="6003221" y="10"/>
            <a:ext cx="6188779" cy="6157770"/>
          </a:xfrm>
          <a:custGeom>
            <a:avLst/>
            <a:gdLst/>
            <a:ahLst/>
            <a:cxnLst/>
            <a:rect l="l" t="t" r="r" b="b"/>
            <a:pathLst>
              <a:path w="6188779" h="6157780">
                <a:moveTo>
                  <a:pt x="384150" y="0"/>
                </a:moveTo>
                <a:lnTo>
                  <a:pt x="6188779" y="0"/>
                </a:lnTo>
                <a:lnTo>
                  <a:pt x="6188779" y="5757340"/>
                </a:lnTo>
                <a:lnTo>
                  <a:pt x="6142640" y="5790022"/>
                </a:lnTo>
                <a:lnTo>
                  <a:pt x="6076017" y="5824665"/>
                </a:lnTo>
                <a:lnTo>
                  <a:pt x="5996070" y="5848651"/>
                </a:lnTo>
                <a:lnTo>
                  <a:pt x="5913457" y="5859310"/>
                </a:lnTo>
                <a:lnTo>
                  <a:pt x="5828180" y="5861974"/>
                </a:lnTo>
                <a:lnTo>
                  <a:pt x="5737573" y="5853979"/>
                </a:lnTo>
                <a:lnTo>
                  <a:pt x="5646965" y="5843320"/>
                </a:lnTo>
                <a:lnTo>
                  <a:pt x="5556358" y="5829995"/>
                </a:lnTo>
                <a:lnTo>
                  <a:pt x="5465751" y="5819336"/>
                </a:lnTo>
                <a:lnTo>
                  <a:pt x="5375143" y="5814006"/>
                </a:lnTo>
                <a:lnTo>
                  <a:pt x="5287201" y="5814006"/>
                </a:lnTo>
                <a:lnTo>
                  <a:pt x="5204589" y="5824665"/>
                </a:lnTo>
                <a:lnTo>
                  <a:pt x="5119310" y="5845985"/>
                </a:lnTo>
                <a:lnTo>
                  <a:pt x="5042027" y="5877963"/>
                </a:lnTo>
                <a:lnTo>
                  <a:pt x="4962081" y="5920603"/>
                </a:lnTo>
                <a:lnTo>
                  <a:pt x="4882133" y="5963242"/>
                </a:lnTo>
                <a:lnTo>
                  <a:pt x="4802186" y="6011210"/>
                </a:lnTo>
                <a:lnTo>
                  <a:pt x="4724903" y="6056514"/>
                </a:lnTo>
                <a:lnTo>
                  <a:pt x="4642291" y="6096487"/>
                </a:lnTo>
                <a:lnTo>
                  <a:pt x="4562343" y="6128466"/>
                </a:lnTo>
                <a:lnTo>
                  <a:pt x="4479729" y="6149785"/>
                </a:lnTo>
                <a:lnTo>
                  <a:pt x="4394453" y="6157780"/>
                </a:lnTo>
                <a:lnTo>
                  <a:pt x="4309175" y="6149785"/>
                </a:lnTo>
                <a:lnTo>
                  <a:pt x="4226563" y="6128466"/>
                </a:lnTo>
                <a:lnTo>
                  <a:pt x="4146616" y="6096487"/>
                </a:lnTo>
                <a:lnTo>
                  <a:pt x="4064003" y="6056514"/>
                </a:lnTo>
                <a:lnTo>
                  <a:pt x="3986719" y="6011210"/>
                </a:lnTo>
                <a:lnTo>
                  <a:pt x="3906773" y="5963242"/>
                </a:lnTo>
                <a:lnTo>
                  <a:pt x="3826826" y="5920603"/>
                </a:lnTo>
                <a:lnTo>
                  <a:pt x="3746877" y="5877963"/>
                </a:lnTo>
                <a:lnTo>
                  <a:pt x="3666929" y="5845985"/>
                </a:lnTo>
                <a:lnTo>
                  <a:pt x="3584318" y="5824665"/>
                </a:lnTo>
                <a:lnTo>
                  <a:pt x="3501705" y="5814006"/>
                </a:lnTo>
                <a:lnTo>
                  <a:pt x="3413762" y="5814006"/>
                </a:lnTo>
                <a:lnTo>
                  <a:pt x="3323155" y="5819336"/>
                </a:lnTo>
                <a:lnTo>
                  <a:pt x="3232547" y="5829995"/>
                </a:lnTo>
                <a:lnTo>
                  <a:pt x="3141940" y="5843320"/>
                </a:lnTo>
                <a:lnTo>
                  <a:pt x="3051334" y="5853979"/>
                </a:lnTo>
                <a:lnTo>
                  <a:pt x="2960727" y="5861974"/>
                </a:lnTo>
                <a:lnTo>
                  <a:pt x="2875448" y="5859310"/>
                </a:lnTo>
                <a:lnTo>
                  <a:pt x="2792837" y="5848651"/>
                </a:lnTo>
                <a:lnTo>
                  <a:pt x="2712889" y="5824665"/>
                </a:lnTo>
                <a:lnTo>
                  <a:pt x="2646265" y="5790022"/>
                </a:lnTo>
                <a:lnTo>
                  <a:pt x="2582308" y="5744719"/>
                </a:lnTo>
                <a:lnTo>
                  <a:pt x="2526343" y="5691420"/>
                </a:lnTo>
                <a:lnTo>
                  <a:pt x="2470381" y="5630127"/>
                </a:lnTo>
                <a:lnTo>
                  <a:pt x="2419747" y="5566168"/>
                </a:lnTo>
                <a:lnTo>
                  <a:pt x="2369114" y="5499546"/>
                </a:lnTo>
                <a:lnTo>
                  <a:pt x="2318480" y="5432923"/>
                </a:lnTo>
                <a:lnTo>
                  <a:pt x="2267846" y="5368966"/>
                </a:lnTo>
                <a:lnTo>
                  <a:pt x="2214548" y="5307671"/>
                </a:lnTo>
                <a:lnTo>
                  <a:pt x="2153255" y="5254373"/>
                </a:lnTo>
                <a:lnTo>
                  <a:pt x="2094628" y="5206405"/>
                </a:lnTo>
                <a:lnTo>
                  <a:pt x="2028005" y="5169096"/>
                </a:lnTo>
                <a:lnTo>
                  <a:pt x="1956051" y="5137117"/>
                </a:lnTo>
                <a:lnTo>
                  <a:pt x="1878768" y="5110467"/>
                </a:lnTo>
                <a:lnTo>
                  <a:pt x="1798822" y="5086483"/>
                </a:lnTo>
                <a:lnTo>
                  <a:pt x="1718873" y="5065163"/>
                </a:lnTo>
                <a:lnTo>
                  <a:pt x="1636260" y="5043845"/>
                </a:lnTo>
                <a:lnTo>
                  <a:pt x="1558978" y="5019861"/>
                </a:lnTo>
                <a:lnTo>
                  <a:pt x="1481696" y="4993211"/>
                </a:lnTo>
                <a:lnTo>
                  <a:pt x="1409744" y="4961233"/>
                </a:lnTo>
                <a:lnTo>
                  <a:pt x="1345785" y="4921259"/>
                </a:lnTo>
                <a:lnTo>
                  <a:pt x="1287158" y="4873289"/>
                </a:lnTo>
                <a:lnTo>
                  <a:pt x="1239188" y="4814663"/>
                </a:lnTo>
                <a:lnTo>
                  <a:pt x="1199215" y="4750703"/>
                </a:lnTo>
                <a:lnTo>
                  <a:pt x="1167237" y="4678752"/>
                </a:lnTo>
                <a:lnTo>
                  <a:pt x="1140586" y="4601469"/>
                </a:lnTo>
                <a:lnTo>
                  <a:pt x="1116602" y="4524185"/>
                </a:lnTo>
                <a:lnTo>
                  <a:pt x="1095283" y="4441574"/>
                </a:lnTo>
                <a:lnTo>
                  <a:pt x="1073962" y="4361626"/>
                </a:lnTo>
                <a:lnTo>
                  <a:pt x="1049979" y="4281677"/>
                </a:lnTo>
                <a:lnTo>
                  <a:pt x="1023330" y="4204395"/>
                </a:lnTo>
                <a:lnTo>
                  <a:pt x="991351" y="4132443"/>
                </a:lnTo>
                <a:lnTo>
                  <a:pt x="954043" y="4065820"/>
                </a:lnTo>
                <a:lnTo>
                  <a:pt x="906073" y="4007191"/>
                </a:lnTo>
                <a:lnTo>
                  <a:pt x="852774" y="3945898"/>
                </a:lnTo>
                <a:lnTo>
                  <a:pt x="791482" y="3892600"/>
                </a:lnTo>
                <a:lnTo>
                  <a:pt x="724858" y="3841967"/>
                </a:lnTo>
                <a:lnTo>
                  <a:pt x="658236" y="3791333"/>
                </a:lnTo>
                <a:lnTo>
                  <a:pt x="591613" y="3740699"/>
                </a:lnTo>
                <a:lnTo>
                  <a:pt x="527656" y="3690067"/>
                </a:lnTo>
                <a:lnTo>
                  <a:pt x="466362" y="3634102"/>
                </a:lnTo>
                <a:lnTo>
                  <a:pt x="413063" y="3578140"/>
                </a:lnTo>
                <a:lnTo>
                  <a:pt x="367761" y="3514183"/>
                </a:lnTo>
                <a:lnTo>
                  <a:pt x="333116" y="3447559"/>
                </a:lnTo>
                <a:lnTo>
                  <a:pt x="309132" y="3367611"/>
                </a:lnTo>
                <a:lnTo>
                  <a:pt x="298471" y="3284998"/>
                </a:lnTo>
                <a:lnTo>
                  <a:pt x="295806" y="3199721"/>
                </a:lnTo>
                <a:lnTo>
                  <a:pt x="303802" y="3109114"/>
                </a:lnTo>
                <a:lnTo>
                  <a:pt x="314462" y="3018506"/>
                </a:lnTo>
                <a:lnTo>
                  <a:pt x="327785" y="2927901"/>
                </a:lnTo>
                <a:lnTo>
                  <a:pt x="338446" y="2837293"/>
                </a:lnTo>
                <a:lnTo>
                  <a:pt x="343774" y="2746686"/>
                </a:lnTo>
                <a:lnTo>
                  <a:pt x="343774" y="2658743"/>
                </a:lnTo>
                <a:lnTo>
                  <a:pt x="333116" y="2576130"/>
                </a:lnTo>
                <a:lnTo>
                  <a:pt x="311796" y="2493517"/>
                </a:lnTo>
                <a:lnTo>
                  <a:pt x="279817" y="2416237"/>
                </a:lnTo>
                <a:lnTo>
                  <a:pt x="239844" y="2336288"/>
                </a:lnTo>
                <a:lnTo>
                  <a:pt x="194541" y="2256340"/>
                </a:lnTo>
                <a:lnTo>
                  <a:pt x="146571" y="2176393"/>
                </a:lnTo>
                <a:lnTo>
                  <a:pt x="101267" y="2099111"/>
                </a:lnTo>
                <a:lnTo>
                  <a:pt x="61293" y="2016498"/>
                </a:lnTo>
                <a:lnTo>
                  <a:pt x="29315" y="1936550"/>
                </a:lnTo>
                <a:lnTo>
                  <a:pt x="7995" y="1853939"/>
                </a:lnTo>
                <a:lnTo>
                  <a:pt x="0" y="1768660"/>
                </a:lnTo>
                <a:lnTo>
                  <a:pt x="7995" y="1683383"/>
                </a:lnTo>
                <a:lnTo>
                  <a:pt x="29315" y="1600771"/>
                </a:lnTo>
                <a:lnTo>
                  <a:pt x="61293" y="1520824"/>
                </a:lnTo>
                <a:lnTo>
                  <a:pt x="101267" y="1438211"/>
                </a:lnTo>
                <a:lnTo>
                  <a:pt x="146571" y="1360929"/>
                </a:lnTo>
                <a:lnTo>
                  <a:pt x="194541" y="1280980"/>
                </a:lnTo>
                <a:lnTo>
                  <a:pt x="239844" y="1201034"/>
                </a:lnTo>
                <a:lnTo>
                  <a:pt x="279817" y="1121085"/>
                </a:lnTo>
                <a:lnTo>
                  <a:pt x="311796" y="1043803"/>
                </a:lnTo>
                <a:lnTo>
                  <a:pt x="333116" y="961190"/>
                </a:lnTo>
                <a:lnTo>
                  <a:pt x="343774" y="878578"/>
                </a:lnTo>
                <a:lnTo>
                  <a:pt x="343774" y="790636"/>
                </a:lnTo>
                <a:lnTo>
                  <a:pt x="338446" y="700029"/>
                </a:lnTo>
                <a:lnTo>
                  <a:pt x="327785" y="609422"/>
                </a:lnTo>
                <a:lnTo>
                  <a:pt x="314462" y="518814"/>
                </a:lnTo>
                <a:lnTo>
                  <a:pt x="303802" y="428207"/>
                </a:lnTo>
                <a:lnTo>
                  <a:pt x="295806" y="337599"/>
                </a:lnTo>
                <a:lnTo>
                  <a:pt x="298471" y="252322"/>
                </a:lnTo>
                <a:lnTo>
                  <a:pt x="309132" y="169710"/>
                </a:lnTo>
                <a:lnTo>
                  <a:pt x="333116" y="89761"/>
                </a:lnTo>
                <a:lnTo>
                  <a:pt x="367761" y="23140"/>
                </a:lnTo>
                <a:close/>
              </a:path>
            </a:pathLst>
          </a:custGeom>
          <a:ln w="203200">
            <a:noFill/>
          </a:ln>
        </p:spPr>
      </p:pic>
    </p:spTree>
    <p:extLst>
      <p:ext uri="{BB962C8B-B14F-4D97-AF65-F5344CB8AC3E}">
        <p14:creationId xmlns:p14="http://schemas.microsoft.com/office/powerpoint/2010/main" val="2832198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CF2D53-4697-1461-CB78-64CF0146C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27722-97EA-C480-332B-9E86871AB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Popper: Deciding to criticize a practical proposal from the standpoint of modern medicine is itself a kind of 'practical' decision which can withstand severe criticism better than the alternatives.</a:t>
            </a:r>
          </a:p>
          <a:p>
            <a:endParaRPr lang="en-US" dirty="0"/>
          </a:p>
          <a:p>
            <a:r>
              <a:rPr lang="en-US" dirty="0"/>
              <a:t>Salmon: What I am doing is exactly refuting such methodological recommendation. </a:t>
            </a:r>
          </a:p>
        </p:txBody>
      </p:sp>
    </p:spTree>
    <p:extLst>
      <p:ext uri="{BB962C8B-B14F-4D97-AF65-F5344CB8AC3E}">
        <p14:creationId xmlns:p14="http://schemas.microsoft.com/office/powerpoint/2010/main" val="2715708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8FF88A3-8EBC-4142-8CC2-EBE257ED6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8B7525-010A-F473-7B14-7BB66433A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936" y="844486"/>
            <a:ext cx="9484225" cy="1461778"/>
          </a:xfrm>
        </p:spPr>
        <p:txBody>
          <a:bodyPr>
            <a:normAutofit/>
          </a:bodyPr>
          <a:lstStyle/>
          <a:p>
            <a:r>
              <a:rPr lang="en-US" sz="4000"/>
              <a:t>Predictive Content vs. Predictive Import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D8A815-1B1F-4DB5-A03C-F4987CF0C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327777" y="343106"/>
            <a:ext cx="1692092" cy="1852591"/>
            <a:chOff x="790870" y="911082"/>
            <a:chExt cx="2191635" cy="2442764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261388EF-B4CE-4326-979A-2F53CED60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0870" y="2245586"/>
              <a:ext cx="1262906" cy="1108260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3A25547-9075-4BDB-8F46-BA09E76AA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3975" y="911082"/>
              <a:ext cx="2048530" cy="1797684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noFill/>
            <a:ln w="63500" cap="flat">
              <a:solidFill>
                <a:schemeClr val="tx1">
                  <a:alpha val="6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D917FAD-3240-4D3F-91A0-9571F75DC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62936" y="1825453"/>
              <a:ext cx="799094" cy="701243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tx1">
                <a:alpha val="6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218068D-1F8A-696B-55A8-6AF2E00FF8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5780430"/>
              </p:ext>
            </p:extLst>
          </p:nvPr>
        </p:nvGraphicFramePr>
        <p:xfrm>
          <a:off x="2210936" y="2470248"/>
          <a:ext cx="9484235" cy="3052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2242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A69F3-09CE-2DA2-A5CB-8EB8DF3D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Popper’s Realism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EB153-4E63-3CE3-3116-778B9650B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490" y="1130846"/>
            <a:ext cx="5468551" cy="4351338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Popper: when we think we have found an approximation to the truth in the form of a scientific theory which has stood up to criticism and to tests better than its competitors, we shall, as realists, accept it as a basis for practical action, simply because we have nothing better (or nearer to the truth)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Is this really a new solution?</a:t>
            </a:r>
          </a:p>
          <a:p>
            <a:r>
              <a:rPr lang="en-US" sz="2200" dirty="0">
                <a:solidFill>
                  <a:schemeClr val="bg1"/>
                </a:solidFill>
              </a:rPr>
              <a:t>Could Popper’s recollection of his views be inaccurate?</a:t>
            </a: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1054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47EEAC-4360-A826-C729-AD1392E5D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 dirty="0"/>
              <a:t>Gems and Coals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EFDFBD2-9742-2EBD-6B45-932A42B80B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2728135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5823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EE750-3014-BDF2-DBC1-EFF7D1E17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en-US" b="0" i="0" dirty="0">
                <a:effectLst/>
                <a:latin typeface="Verdana" panose="020B0604030504040204" pitchFamily="34" charset="0"/>
              </a:rPr>
              <a:t>Wesley Salmon (1925-2001)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DE84DB-3A4C-5A97-9415-84C020CA3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000"/>
          <a:stretch/>
        </p:blipFill>
        <p:spPr bwMode="auto">
          <a:xfrm>
            <a:off x="20" y="10"/>
            <a:ext cx="463971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CA633-2A99-BA01-609C-C8A24409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University of Pittsburgh: 1981 - 1999</a:t>
            </a:r>
          </a:p>
          <a:p>
            <a:r>
              <a:rPr lang="en-US" sz="2400" dirty="0"/>
              <a:t>He was a realist about causality in scientific explanation and proposed that scientific explanation's manner is actually causal/mechanical explanation.</a:t>
            </a:r>
          </a:p>
        </p:txBody>
      </p:sp>
    </p:spTree>
    <p:extLst>
      <p:ext uri="{BB962C8B-B14F-4D97-AF65-F5344CB8AC3E}">
        <p14:creationId xmlns:p14="http://schemas.microsoft.com/office/powerpoint/2010/main" val="492230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3DD098-7D40-8449-4471-993E0F29E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The Main Thesis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9EE3F-4BB8-D58B-0737-A089B0FC5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Popper’s account does not provide a basis for rational prediction in practical matters. </a:t>
            </a:r>
          </a:p>
          <a:p>
            <a:pPr marL="0" indent="0">
              <a:buNone/>
            </a:pPr>
            <a:r>
              <a:rPr lang="en-US" sz="2400" dirty="0"/>
              <a:t>Popper’s claim of solving the problem of induction is unacceptable.</a:t>
            </a:r>
          </a:p>
        </p:txBody>
      </p:sp>
    </p:spTree>
    <p:extLst>
      <p:ext uri="{BB962C8B-B14F-4D97-AF65-F5344CB8AC3E}">
        <p14:creationId xmlns:p14="http://schemas.microsoft.com/office/powerpoint/2010/main" val="705878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nd with red strings">
            <a:extLst>
              <a:ext uri="{FF2B5EF4-FFF2-40B4-BE49-F238E27FC236}">
                <a16:creationId xmlns:a16="http://schemas.microsoft.com/office/drawing/2014/main" id="{CCE4C374-8961-03B4-C0BD-05F0107C1A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50" b="968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D2E4B8-3BE0-117B-2A00-73851CFB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Problem of Induction</a:t>
            </a:r>
          </a:p>
        </p:txBody>
      </p:sp>
    </p:spTree>
    <p:extLst>
      <p:ext uri="{BB962C8B-B14F-4D97-AF65-F5344CB8AC3E}">
        <p14:creationId xmlns:p14="http://schemas.microsoft.com/office/powerpoint/2010/main" val="3199346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B574DB-AB82-9FC6-D4A4-0920B619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Popper’s Solution for the Problem of Induction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F488B-BCE9-3FFE-C7E2-35C903277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dirty="0"/>
              <a:t>Negative instances provide rational grounds for rejecting </a:t>
            </a:r>
            <a:r>
              <a:rPr lang="en-US" sz="2400" dirty="0" err="1"/>
              <a:t>generalisations</a:t>
            </a:r>
            <a:r>
              <a:rPr lang="en-US" sz="2400" dirty="0"/>
              <a:t>. </a:t>
            </a:r>
          </a:p>
          <a:p>
            <a:r>
              <a:rPr lang="en-US" sz="2400" dirty="0"/>
              <a:t>Positive instances do not provide confirmation or inductive support for any unrefuted generalization.</a:t>
            </a:r>
          </a:p>
          <a:p>
            <a:r>
              <a:rPr lang="en-US" sz="2400" dirty="0"/>
              <a:t>Corroboration statements hold no predictions with respect to future performance.</a:t>
            </a:r>
          </a:p>
          <a:p>
            <a:endParaRPr lang="en-US" sz="2400" dirty="0"/>
          </a:p>
          <a:p>
            <a:r>
              <a:rPr lang="en-US" sz="2400" dirty="0"/>
              <a:t>It is a central thesis in Popper’s philosophy.</a:t>
            </a:r>
          </a:p>
        </p:txBody>
      </p:sp>
    </p:spTree>
    <p:extLst>
      <p:ext uri="{BB962C8B-B14F-4D97-AF65-F5344CB8AC3E}">
        <p14:creationId xmlns:p14="http://schemas.microsoft.com/office/powerpoint/2010/main" val="2742473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C549F-0ED7-6DEC-9136-4A123A9A1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But How to Choose among Unrefuted Theories for the Purpose of Prediction?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48E43FB-6AF8-9648-5AFE-A52B1C8EDF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5616180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6125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4ECC22-93D1-C774-D7E2-E208CA7C1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Three Reasons for Making Predictions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DDE3361-475B-E233-F680-20A0084941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3557925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7676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338939-D109-D4DB-1E53-AF3153A45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Types of Preference</a:t>
            </a:r>
          </a:p>
        </p:txBody>
      </p: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A4EBA-FE6D-9B49-3A68-640E8251C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dirty="0"/>
              <a:t>Theoretical Preference </a:t>
            </a:r>
          </a:p>
          <a:p>
            <a:r>
              <a:rPr lang="en-US" sz="2400" dirty="0"/>
              <a:t>Practical Preference</a:t>
            </a:r>
          </a:p>
        </p:txBody>
      </p:sp>
    </p:spTree>
    <p:extLst>
      <p:ext uri="{BB962C8B-B14F-4D97-AF65-F5344CB8AC3E}">
        <p14:creationId xmlns:p14="http://schemas.microsoft.com/office/powerpoint/2010/main" val="3450005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90F3E9-7D66-61A1-F901-FA5E9720B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" b="730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0F640-37BC-FE67-4072-9BBE16B71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r>
              <a:rPr lang="en-US" sz="2400" dirty="0"/>
              <a:t>Watkins: “it would be rational for him to choose the better corroborated one, the one which has withstood the more severe criticism, since he has nothing else to go on”</a:t>
            </a:r>
          </a:p>
          <a:p>
            <a:r>
              <a:rPr lang="en-US" sz="2400" dirty="0"/>
              <a:t>Salmon: He could flip a coin! </a:t>
            </a:r>
          </a:p>
        </p:txBody>
      </p:sp>
    </p:spTree>
    <p:extLst>
      <p:ext uri="{BB962C8B-B14F-4D97-AF65-F5344CB8AC3E}">
        <p14:creationId xmlns:p14="http://schemas.microsoft.com/office/powerpoint/2010/main" val="337039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1681</TotalTime>
  <Words>492</Words>
  <Application>Microsoft Office PowerPoint</Application>
  <PresentationFormat>Widescreen</PresentationFormat>
  <Paragraphs>46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Verdana</vt:lpstr>
      <vt:lpstr>Office Theme</vt:lpstr>
      <vt:lpstr>Wesley Salmon: Rational Prediction</vt:lpstr>
      <vt:lpstr>Wesley Salmon (1925-2001)</vt:lpstr>
      <vt:lpstr>The Main Thesis</vt:lpstr>
      <vt:lpstr>Problem of Induction</vt:lpstr>
      <vt:lpstr>Popper’s Solution for the Problem of Induction</vt:lpstr>
      <vt:lpstr>But How to Choose among Unrefuted Theories for the Purpose of Prediction?</vt:lpstr>
      <vt:lpstr>Three Reasons for Making Predictions</vt:lpstr>
      <vt:lpstr>Types of Preference</vt:lpstr>
      <vt:lpstr>PowerPoint Presentation</vt:lpstr>
      <vt:lpstr>PowerPoint Presentation</vt:lpstr>
      <vt:lpstr>PowerPoint Presentation</vt:lpstr>
      <vt:lpstr>Predictive Content vs. Predictive Import</vt:lpstr>
      <vt:lpstr>Popper’s Realism</vt:lpstr>
      <vt:lpstr>Gems and Coals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Wesley Salmon: Rational Prediction</dc:title>
  <dc:creator>K A</dc:creator>
  <cp:lastModifiedBy>K A</cp:lastModifiedBy>
  <cp:revision>7</cp:revision>
  <dcterms:created xsi:type="dcterms:W3CDTF">2022-09-11T23:29:04Z</dcterms:created>
  <dcterms:modified xsi:type="dcterms:W3CDTF">2022-12-11T20:28:43Z</dcterms:modified>
</cp:coreProperties>
</file>