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 showGuides="1">
      <p:cViewPr varScale="1">
        <p:scale>
          <a:sx n="122" d="100"/>
          <a:sy n="122" d="100"/>
        </p:scale>
        <p:origin x="696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9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50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98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4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8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2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9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9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4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8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“A Little </a:t>
            </a:r>
            <a:r>
              <a:rPr lang="en-US" dirty="0" err="1"/>
              <a:t>SurveryClick</a:t>
            </a:r>
            <a:r>
              <a:rPr lang="en-US" dirty="0"/>
              <a:t>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35932-F7C3-2749-9376-EA7EA93D4E27}" type="datetimeFigureOut">
              <a:rPr lang="en-US" smtClean="0"/>
              <a:t>8/22/24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F77EA-7CE9-6B41-B268-FBA5AD2D1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0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1101C-44F3-DA46-B98D-73562EF355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262167"/>
            <a:ext cx="8163910" cy="601334"/>
          </a:xfrm>
        </p:spPr>
        <p:txBody>
          <a:bodyPr>
            <a:noAutofit/>
          </a:bodyPr>
          <a:lstStyle/>
          <a:p>
            <a:pPr algn="l"/>
            <a:r>
              <a:rPr lang="en-US" sz="3600" dirty="0">
                <a:latin typeface="Lucida Grande" panose="020B0600040502020204" pitchFamily="34" charset="0"/>
                <a:cs typeface="Lucida Grande" panose="020B0600040502020204" pitchFamily="34" charset="0"/>
              </a:rPr>
              <a:t>A Little Survey of Induction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54779-E94B-EC4E-9944-E72AED129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551886"/>
            <a:ext cx="990600" cy="612228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F602C2-107F-9E41-B29F-DC9123B35450}"/>
              </a:ext>
            </a:extLst>
          </p:cNvPr>
          <p:cNvGrpSpPr/>
          <p:nvPr/>
        </p:nvGrpSpPr>
        <p:grpSpPr>
          <a:xfrm>
            <a:off x="306331" y="1145627"/>
            <a:ext cx="8364702" cy="873038"/>
            <a:chOff x="306331" y="1145627"/>
            <a:chExt cx="8364702" cy="8730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349EAC3-B292-FE44-92DE-B8A7403B2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6331" y="1145627"/>
              <a:ext cx="842579" cy="77776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7BFF4D-234E-794A-A499-1EFAD2188F4E}"/>
                </a:ext>
              </a:extLst>
            </p:cNvPr>
            <p:cNvSpPr txBox="1"/>
            <p:nvPr/>
          </p:nvSpPr>
          <p:spPr>
            <a:xfrm>
              <a:off x="1313792" y="1187668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There are just three general principles guiding all formal accounts of inductive inference.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9E6D9A-6921-324C-B49D-7CA93DE4AC2D}"/>
              </a:ext>
            </a:extLst>
          </p:cNvPr>
          <p:cNvGrpSpPr/>
          <p:nvPr/>
        </p:nvGrpSpPr>
        <p:grpSpPr>
          <a:xfrm>
            <a:off x="144518" y="2602835"/>
            <a:ext cx="8584323" cy="1384995"/>
            <a:chOff x="144518" y="2602835"/>
            <a:chExt cx="8584323" cy="138499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283D78D-1FE6-704E-9711-517B2C08C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4518" y="2845675"/>
              <a:ext cx="1016000" cy="7493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1DF6DCC-214D-0D42-BE67-D208E53915FE}"/>
                </a:ext>
              </a:extLst>
            </p:cNvPr>
            <p:cNvSpPr txBox="1"/>
            <p:nvPr/>
          </p:nvSpPr>
          <p:spPr>
            <a:xfrm>
              <a:off x="1371600" y="2602835"/>
              <a:ext cx="735724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There are too many competing accounts of inductive inference.</a:t>
              </a:r>
              <a:b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</a:br>
              <a:r>
                <a:rPr lang="en-US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Can I go “doctor shopping” for the result I want in a case that interests me?</a:t>
              </a:r>
              <a:endParaRPr lang="en-US" sz="2400" dirty="0">
                <a:latin typeface="Lucida Grande" panose="020B0600040502020204" pitchFamily="34" charset="0"/>
                <a:cs typeface="Lucida Grande" panose="020B0600040502020204" pitchFamily="34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FA1753-080B-054F-9EFE-3BE057F45541}"/>
              </a:ext>
            </a:extLst>
          </p:cNvPr>
          <p:cNvGrpSpPr/>
          <p:nvPr/>
        </p:nvGrpSpPr>
        <p:grpSpPr>
          <a:xfrm>
            <a:off x="228600" y="4590052"/>
            <a:ext cx="8500241" cy="830997"/>
            <a:chOff x="228600" y="4590052"/>
            <a:chExt cx="8500241" cy="830997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C622FC2E-DE7D-004B-BFA8-22347BF1B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4616669"/>
              <a:ext cx="842579" cy="77776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B0F5C02-AFBE-B046-99D6-529BCBD6290F}"/>
                </a:ext>
              </a:extLst>
            </p:cNvPr>
            <p:cNvSpPr txBox="1"/>
            <p:nvPr/>
          </p:nvSpPr>
          <p:spPr>
            <a:xfrm>
              <a:off x="1371600" y="4590052"/>
              <a:ext cx="73572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Lucida Grande" panose="020B0600040502020204" pitchFamily="34" charset="0"/>
                  <a:cs typeface="Lucida Grande" panose="020B0600040502020204" pitchFamily="34" charset="0"/>
                </a:rPr>
                <a:t>The material theory of induction decides which inductive logic applies locally in each case.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012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44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Grande</vt:lpstr>
      <vt:lpstr>Office Theme</vt:lpstr>
      <vt:lpstr>A Little Survey of Induction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Little Survey of Induction</dc:title>
  <dc:creator>Norton, John D</dc:creator>
  <cp:lastModifiedBy>Norton, John D</cp:lastModifiedBy>
  <cp:revision>2</cp:revision>
  <dcterms:created xsi:type="dcterms:W3CDTF">2024-08-22T20:40:54Z</dcterms:created>
  <dcterms:modified xsi:type="dcterms:W3CDTF">2024-08-22T20:49:07Z</dcterms:modified>
</cp:coreProperties>
</file>