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275" r:id="rId6"/>
    <p:sldId id="258" r:id="rId7"/>
    <p:sldId id="267" r:id="rId8"/>
    <p:sldId id="278" r:id="rId9"/>
    <p:sldId id="279" r:id="rId10"/>
    <p:sldId id="280" r:id="rId11"/>
    <p:sldId id="281" r:id="rId12"/>
    <p:sldId id="282" r:id="rId13"/>
    <p:sldId id="283" r:id="rId14"/>
    <p:sldId id="295" r:id="rId15"/>
    <p:sldId id="284" r:id="rId16"/>
    <p:sldId id="285" r:id="rId17"/>
    <p:sldId id="286" r:id="rId18"/>
    <p:sldId id="287" r:id="rId19"/>
    <p:sldId id="289" r:id="rId20"/>
    <p:sldId id="290" r:id="rId21"/>
    <p:sldId id="291" r:id="rId22"/>
    <p:sldId id="292" r:id="rId23"/>
    <p:sldId id="293" r:id="rId24"/>
    <p:sldId id="277" r:id="rId25"/>
    <p:sldId id="29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97">
          <p15:clr>
            <a:srgbClr val="A4A3A4"/>
          </p15:clr>
        </p15:guide>
        <p15:guide id="2" orient="horz" pos="2960">
          <p15:clr>
            <a:srgbClr val="A4A3A4"/>
          </p15:clr>
        </p15:guide>
        <p15:guide id="3" pos="2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B90"/>
    <a:srgbClr val="000000"/>
    <a:srgbClr val="520B7F"/>
    <a:srgbClr val="5A677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58" autoAdjust="0"/>
    <p:restoredTop sz="83667" autoAdjust="0"/>
  </p:normalViewPr>
  <p:slideViewPr>
    <p:cSldViewPr snapToGrid="0" snapToObjects="1">
      <p:cViewPr varScale="1">
        <p:scale>
          <a:sx n="110" d="100"/>
          <a:sy n="110" d="100"/>
        </p:scale>
        <p:origin x="1272" y="108"/>
      </p:cViewPr>
      <p:guideLst>
        <p:guide orient="horz" pos="3897"/>
        <p:guide orient="horz" pos="2960"/>
        <p:guide pos="289"/>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ECB64-160E-4274-A3C3-DFE6A4CFA702}" type="doc">
      <dgm:prSet loTypeId="urn:microsoft.com/office/officeart/2008/layout/VerticalCurvedList" loCatId="list" qsTypeId="urn:microsoft.com/office/officeart/2005/8/quickstyle/3d3" qsCatId="3D" csTypeId="urn:microsoft.com/office/officeart/2005/8/colors/accent1_3" csCatId="accent1" phldr="1"/>
      <dgm:spPr/>
      <dgm:t>
        <a:bodyPr/>
        <a:lstStyle/>
        <a:p>
          <a:endParaRPr lang="en-US"/>
        </a:p>
      </dgm:t>
    </dgm:pt>
    <dgm:pt modelId="{4A3FBE18-9BB7-470C-8839-DA5B5B613A81}">
      <dgm:prSet phldrT="[Text]" custT="1"/>
      <dgm:spPr/>
      <dgm:t>
        <a:bodyPr/>
        <a:lstStyle/>
        <a:p>
          <a:r>
            <a:rPr lang="en-US" sz="3600" dirty="0" smtClean="0"/>
            <a:t>      </a:t>
          </a:r>
          <a:r>
            <a:rPr lang="en-US" sz="3600" dirty="0" smtClean="0">
              <a:latin typeface="+mj-lt"/>
            </a:rPr>
            <a:t>Employee Health Concerns</a:t>
          </a:r>
          <a:endParaRPr lang="en-US" sz="3600" dirty="0">
            <a:latin typeface="+mj-lt"/>
          </a:endParaRPr>
        </a:p>
      </dgm:t>
    </dgm:pt>
    <dgm:pt modelId="{7BF38385-B680-4256-B20A-03668BC918E5}" type="parTrans" cxnId="{6F0E73B1-ECA1-4EC4-A264-8BCF43A32C7F}">
      <dgm:prSet/>
      <dgm:spPr/>
      <dgm:t>
        <a:bodyPr/>
        <a:lstStyle/>
        <a:p>
          <a:endParaRPr lang="en-US"/>
        </a:p>
      </dgm:t>
    </dgm:pt>
    <dgm:pt modelId="{A0428F9F-B403-44D3-B0DA-B5CD85C73821}" type="sibTrans" cxnId="{6F0E73B1-ECA1-4EC4-A264-8BCF43A32C7F}">
      <dgm:prSet/>
      <dgm:spPr/>
      <dgm:t>
        <a:bodyPr/>
        <a:lstStyle/>
        <a:p>
          <a:endParaRPr lang="en-US"/>
        </a:p>
      </dgm:t>
    </dgm:pt>
    <dgm:pt modelId="{197FAA6D-9F61-4F20-8CE1-AEA945C100F5}">
      <dgm:prSet phldrT="[Text]" custT="1"/>
      <dgm:spPr/>
      <dgm:t>
        <a:bodyPr/>
        <a:lstStyle/>
        <a:p>
          <a:r>
            <a:rPr lang="en-US" sz="3600" dirty="0" smtClean="0">
              <a:latin typeface="+mj-lt"/>
            </a:rPr>
            <a:t>      Employee Satisfaction</a:t>
          </a:r>
          <a:endParaRPr lang="en-US" sz="3600" dirty="0">
            <a:latin typeface="+mj-lt"/>
          </a:endParaRPr>
        </a:p>
      </dgm:t>
    </dgm:pt>
    <dgm:pt modelId="{6B31EB3C-19FB-422B-843F-07DB48D12C5D}" type="parTrans" cxnId="{E31A1422-1B5E-4638-9BF5-CE10C70838EC}">
      <dgm:prSet/>
      <dgm:spPr/>
      <dgm:t>
        <a:bodyPr/>
        <a:lstStyle/>
        <a:p>
          <a:endParaRPr lang="en-US"/>
        </a:p>
      </dgm:t>
    </dgm:pt>
    <dgm:pt modelId="{B782B839-B6FB-49EC-AC87-1CC84B11974A}" type="sibTrans" cxnId="{E31A1422-1B5E-4638-9BF5-CE10C70838EC}">
      <dgm:prSet/>
      <dgm:spPr/>
      <dgm:t>
        <a:bodyPr/>
        <a:lstStyle/>
        <a:p>
          <a:endParaRPr lang="en-US"/>
        </a:p>
      </dgm:t>
    </dgm:pt>
    <dgm:pt modelId="{D8B37F2D-7BB2-4A04-95E0-FAFCAD46B23F}">
      <dgm:prSet phldrT="[Text]" custT="1"/>
      <dgm:spPr/>
      <dgm:t>
        <a:bodyPr/>
        <a:lstStyle/>
        <a:p>
          <a:r>
            <a:rPr lang="en-US" sz="4000" dirty="0" smtClean="0"/>
            <a:t>     Insurance Costs &amp; Claims</a:t>
          </a:r>
          <a:endParaRPr lang="en-US" sz="4000" dirty="0"/>
        </a:p>
      </dgm:t>
    </dgm:pt>
    <dgm:pt modelId="{60568AFE-C2DB-4586-A1C4-2D53E6EA3824}" type="parTrans" cxnId="{9DC54D42-5A2D-48EE-955F-8AD7A84E6661}">
      <dgm:prSet/>
      <dgm:spPr/>
      <dgm:t>
        <a:bodyPr/>
        <a:lstStyle/>
        <a:p>
          <a:endParaRPr lang="en-US"/>
        </a:p>
      </dgm:t>
    </dgm:pt>
    <dgm:pt modelId="{F6CCEF1F-0939-450B-B339-71EC9901226F}" type="sibTrans" cxnId="{9DC54D42-5A2D-48EE-955F-8AD7A84E6661}">
      <dgm:prSet/>
      <dgm:spPr/>
      <dgm:t>
        <a:bodyPr/>
        <a:lstStyle/>
        <a:p>
          <a:endParaRPr lang="en-US"/>
        </a:p>
      </dgm:t>
    </dgm:pt>
    <dgm:pt modelId="{19AFC79B-ACA1-4AA7-91C7-52D5117E2541}" type="pres">
      <dgm:prSet presAssocID="{1ADECB64-160E-4274-A3C3-DFE6A4CFA702}" presName="Name0" presStyleCnt="0">
        <dgm:presLayoutVars>
          <dgm:chMax val="7"/>
          <dgm:chPref val="7"/>
          <dgm:dir/>
        </dgm:presLayoutVars>
      </dgm:prSet>
      <dgm:spPr/>
      <dgm:t>
        <a:bodyPr/>
        <a:lstStyle/>
        <a:p>
          <a:endParaRPr lang="en-US"/>
        </a:p>
      </dgm:t>
    </dgm:pt>
    <dgm:pt modelId="{78EC2B0A-8965-4236-97D6-3038E31E93AF}" type="pres">
      <dgm:prSet presAssocID="{1ADECB64-160E-4274-A3C3-DFE6A4CFA702}" presName="Name1" presStyleCnt="0"/>
      <dgm:spPr/>
    </dgm:pt>
    <dgm:pt modelId="{5CE1620A-3110-4B34-84AD-9E4870C7C523}" type="pres">
      <dgm:prSet presAssocID="{1ADECB64-160E-4274-A3C3-DFE6A4CFA702}" presName="cycle" presStyleCnt="0"/>
      <dgm:spPr/>
    </dgm:pt>
    <dgm:pt modelId="{51BEE38B-218F-4F64-8B2C-50873C76C5CE}" type="pres">
      <dgm:prSet presAssocID="{1ADECB64-160E-4274-A3C3-DFE6A4CFA702}" presName="srcNode" presStyleLbl="node1" presStyleIdx="0" presStyleCnt="3"/>
      <dgm:spPr/>
    </dgm:pt>
    <dgm:pt modelId="{F1E5F9CB-0EA7-425E-AAEC-B451F8654E92}" type="pres">
      <dgm:prSet presAssocID="{1ADECB64-160E-4274-A3C3-DFE6A4CFA702}" presName="conn" presStyleLbl="parChTrans1D2" presStyleIdx="0" presStyleCnt="1"/>
      <dgm:spPr/>
      <dgm:t>
        <a:bodyPr/>
        <a:lstStyle/>
        <a:p>
          <a:endParaRPr lang="en-US"/>
        </a:p>
      </dgm:t>
    </dgm:pt>
    <dgm:pt modelId="{912BE985-D85B-4B78-9818-6F5CA20DC879}" type="pres">
      <dgm:prSet presAssocID="{1ADECB64-160E-4274-A3C3-DFE6A4CFA702}" presName="extraNode" presStyleLbl="node1" presStyleIdx="0" presStyleCnt="3"/>
      <dgm:spPr/>
    </dgm:pt>
    <dgm:pt modelId="{C4FDDFFC-2F03-43A3-BFAA-9B91C6EEC273}" type="pres">
      <dgm:prSet presAssocID="{1ADECB64-160E-4274-A3C3-DFE6A4CFA702}" presName="dstNode" presStyleLbl="node1" presStyleIdx="0" presStyleCnt="3"/>
      <dgm:spPr/>
    </dgm:pt>
    <dgm:pt modelId="{C7054A72-19F3-409C-965B-704888BD69C4}" type="pres">
      <dgm:prSet presAssocID="{4A3FBE18-9BB7-470C-8839-DA5B5B613A81}" presName="text_1" presStyleLbl="node1" presStyleIdx="0" presStyleCnt="3" custLinFactNeighborX="-125" custLinFactNeighborY="-1019">
        <dgm:presLayoutVars>
          <dgm:bulletEnabled val="1"/>
        </dgm:presLayoutVars>
      </dgm:prSet>
      <dgm:spPr/>
      <dgm:t>
        <a:bodyPr/>
        <a:lstStyle/>
        <a:p>
          <a:endParaRPr lang="en-US"/>
        </a:p>
      </dgm:t>
    </dgm:pt>
    <dgm:pt modelId="{1B735E22-AD9D-488B-AAA0-09827D57E259}" type="pres">
      <dgm:prSet presAssocID="{4A3FBE18-9BB7-470C-8839-DA5B5B613A81}" presName="accent_1" presStyleCnt="0"/>
      <dgm:spPr/>
    </dgm:pt>
    <dgm:pt modelId="{D5DB8EB2-3064-4672-AF87-4EF1FFEC13F6}" type="pres">
      <dgm:prSet presAssocID="{4A3FBE18-9BB7-470C-8839-DA5B5B613A81}" presName="accentRepeatNode" presStyleLbl="solidFgAcc1" presStyleIdx="0" presStyleCnt="3"/>
      <dgm:spPr/>
    </dgm:pt>
    <dgm:pt modelId="{85DEE324-7262-4F24-8EE7-E2CF626E69F2}" type="pres">
      <dgm:prSet presAssocID="{197FAA6D-9F61-4F20-8CE1-AEA945C100F5}" presName="text_2" presStyleLbl="node1" presStyleIdx="1" presStyleCnt="3">
        <dgm:presLayoutVars>
          <dgm:bulletEnabled val="1"/>
        </dgm:presLayoutVars>
      </dgm:prSet>
      <dgm:spPr/>
      <dgm:t>
        <a:bodyPr/>
        <a:lstStyle/>
        <a:p>
          <a:endParaRPr lang="en-US"/>
        </a:p>
      </dgm:t>
    </dgm:pt>
    <dgm:pt modelId="{8200CFB7-620E-4A29-B5A6-4D8B20768DBC}" type="pres">
      <dgm:prSet presAssocID="{197FAA6D-9F61-4F20-8CE1-AEA945C100F5}" presName="accent_2" presStyleCnt="0"/>
      <dgm:spPr/>
    </dgm:pt>
    <dgm:pt modelId="{28AF0AAF-71C5-4657-80F4-627B736E0CA2}" type="pres">
      <dgm:prSet presAssocID="{197FAA6D-9F61-4F20-8CE1-AEA945C100F5}" presName="accentRepeatNode" presStyleLbl="solidFgAcc1" presStyleIdx="1" presStyleCnt="3"/>
      <dgm:spPr/>
    </dgm:pt>
    <dgm:pt modelId="{7DCFFB8B-C991-4142-B592-F29C1CB19562}" type="pres">
      <dgm:prSet presAssocID="{D8B37F2D-7BB2-4A04-95E0-FAFCAD46B23F}" presName="text_3" presStyleLbl="node1" presStyleIdx="2" presStyleCnt="3" custLinFactNeighborX="848" custLinFactNeighborY="-3056">
        <dgm:presLayoutVars>
          <dgm:bulletEnabled val="1"/>
        </dgm:presLayoutVars>
      </dgm:prSet>
      <dgm:spPr/>
      <dgm:t>
        <a:bodyPr/>
        <a:lstStyle/>
        <a:p>
          <a:endParaRPr lang="en-US"/>
        </a:p>
      </dgm:t>
    </dgm:pt>
    <dgm:pt modelId="{87BF5CBC-F538-4566-8604-C8F0C4B6AEA8}" type="pres">
      <dgm:prSet presAssocID="{D8B37F2D-7BB2-4A04-95E0-FAFCAD46B23F}" presName="accent_3" presStyleCnt="0"/>
      <dgm:spPr/>
    </dgm:pt>
    <dgm:pt modelId="{1CE53AC2-E44F-43AE-B558-716B488001A4}" type="pres">
      <dgm:prSet presAssocID="{D8B37F2D-7BB2-4A04-95E0-FAFCAD46B23F}" presName="accentRepeatNode" presStyleLbl="solidFgAcc1" presStyleIdx="2" presStyleCnt="3"/>
      <dgm:spPr/>
    </dgm:pt>
  </dgm:ptLst>
  <dgm:cxnLst>
    <dgm:cxn modelId="{AFB163EE-5B2B-456B-8A7A-D0C1843C5560}" type="presOf" srcId="{4A3FBE18-9BB7-470C-8839-DA5B5B613A81}" destId="{C7054A72-19F3-409C-965B-704888BD69C4}" srcOrd="0" destOrd="0" presId="urn:microsoft.com/office/officeart/2008/layout/VerticalCurvedList"/>
    <dgm:cxn modelId="{36A98436-BB13-4392-89FA-63FA742EC55B}" type="presOf" srcId="{1ADECB64-160E-4274-A3C3-DFE6A4CFA702}" destId="{19AFC79B-ACA1-4AA7-91C7-52D5117E2541}" srcOrd="0" destOrd="0" presId="urn:microsoft.com/office/officeart/2008/layout/VerticalCurvedList"/>
    <dgm:cxn modelId="{B5638680-D873-4ED6-BD44-25E89EAC81D9}" type="presOf" srcId="{D8B37F2D-7BB2-4A04-95E0-FAFCAD46B23F}" destId="{7DCFFB8B-C991-4142-B592-F29C1CB19562}" srcOrd="0" destOrd="0" presId="urn:microsoft.com/office/officeart/2008/layout/VerticalCurvedList"/>
    <dgm:cxn modelId="{6F0E73B1-ECA1-4EC4-A264-8BCF43A32C7F}" srcId="{1ADECB64-160E-4274-A3C3-DFE6A4CFA702}" destId="{4A3FBE18-9BB7-470C-8839-DA5B5B613A81}" srcOrd="0" destOrd="0" parTransId="{7BF38385-B680-4256-B20A-03668BC918E5}" sibTransId="{A0428F9F-B403-44D3-B0DA-B5CD85C73821}"/>
    <dgm:cxn modelId="{EDC52A4E-B3AE-4CB6-BDA9-76552965680B}" type="presOf" srcId="{A0428F9F-B403-44D3-B0DA-B5CD85C73821}" destId="{F1E5F9CB-0EA7-425E-AAEC-B451F8654E92}" srcOrd="0" destOrd="0" presId="urn:microsoft.com/office/officeart/2008/layout/VerticalCurvedList"/>
    <dgm:cxn modelId="{E31A1422-1B5E-4638-9BF5-CE10C70838EC}" srcId="{1ADECB64-160E-4274-A3C3-DFE6A4CFA702}" destId="{197FAA6D-9F61-4F20-8CE1-AEA945C100F5}" srcOrd="1" destOrd="0" parTransId="{6B31EB3C-19FB-422B-843F-07DB48D12C5D}" sibTransId="{B782B839-B6FB-49EC-AC87-1CC84B11974A}"/>
    <dgm:cxn modelId="{7EE31A45-538E-43BB-AF41-DB86E2CF91FB}" type="presOf" srcId="{197FAA6D-9F61-4F20-8CE1-AEA945C100F5}" destId="{85DEE324-7262-4F24-8EE7-E2CF626E69F2}" srcOrd="0" destOrd="0" presId="urn:microsoft.com/office/officeart/2008/layout/VerticalCurvedList"/>
    <dgm:cxn modelId="{9DC54D42-5A2D-48EE-955F-8AD7A84E6661}" srcId="{1ADECB64-160E-4274-A3C3-DFE6A4CFA702}" destId="{D8B37F2D-7BB2-4A04-95E0-FAFCAD46B23F}" srcOrd="2" destOrd="0" parTransId="{60568AFE-C2DB-4586-A1C4-2D53E6EA3824}" sibTransId="{F6CCEF1F-0939-450B-B339-71EC9901226F}"/>
    <dgm:cxn modelId="{F813230D-4020-4F7B-A282-353459A9BC32}" type="presParOf" srcId="{19AFC79B-ACA1-4AA7-91C7-52D5117E2541}" destId="{78EC2B0A-8965-4236-97D6-3038E31E93AF}" srcOrd="0" destOrd="0" presId="urn:microsoft.com/office/officeart/2008/layout/VerticalCurvedList"/>
    <dgm:cxn modelId="{C0A8C947-C99E-4A29-B4CA-B660CD481AD2}" type="presParOf" srcId="{78EC2B0A-8965-4236-97D6-3038E31E93AF}" destId="{5CE1620A-3110-4B34-84AD-9E4870C7C523}" srcOrd="0" destOrd="0" presId="urn:microsoft.com/office/officeart/2008/layout/VerticalCurvedList"/>
    <dgm:cxn modelId="{B53CB935-27FB-4D83-A1D6-8C1C3E27C225}" type="presParOf" srcId="{5CE1620A-3110-4B34-84AD-9E4870C7C523}" destId="{51BEE38B-218F-4F64-8B2C-50873C76C5CE}" srcOrd="0" destOrd="0" presId="urn:microsoft.com/office/officeart/2008/layout/VerticalCurvedList"/>
    <dgm:cxn modelId="{8476FEE5-B698-4376-BA1A-B3A4F72E8FF8}" type="presParOf" srcId="{5CE1620A-3110-4B34-84AD-9E4870C7C523}" destId="{F1E5F9CB-0EA7-425E-AAEC-B451F8654E92}" srcOrd="1" destOrd="0" presId="urn:microsoft.com/office/officeart/2008/layout/VerticalCurvedList"/>
    <dgm:cxn modelId="{2D7E5C73-D6C8-429A-BD57-B4B2DD70FC8A}" type="presParOf" srcId="{5CE1620A-3110-4B34-84AD-9E4870C7C523}" destId="{912BE985-D85B-4B78-9818-6F5CA20DC879}" srcOrd="2" destOrd="0" presId="urn:microsoft.com/office/officeart/2008/layout/VerticalCurvedList"/>
    <dgm:cxn modelId="{53674615-CB63-4576-A035-77AFBB308194}" type="presParOf" srcId="{5CE1620A-3110-4B34-84AD-9E4870C7C523}" destId="{C4FDDFFC-2F03-43A3-BFAA-9B91C6EEC273}" srcOrd="3" destOrd="0" presId="urn:microsoft.com/office/officeart/2008/layout/VerticalCurvedList"/>
    <dgm:cxn modelId="{F2EBEE34-1A12-4D2B-B643-00684903D4A3}" type="presParOf" srcId="{78EC2B0A-8965-4236-97D6-3038E31E93AF}" destId="{C7054A72-19F3-409C-965B-704888BD69C4}" srcOrd="1" destOrd="0" presId="urn:microsoft.com/office/officeart/2008/layout/VerticalCurvedList"/>
    <dgm:cxn modelId="{98FB60F0-8D8E-42F0-B19A-283647C8ED30}" type="presParOf" srcId="{78EC2B0A-8965-4236-97D6-3038E31E93AF}" destId="{1B735E22-AD9D-488B-AAA0-09827D57E259}" srcOrd="2" destOrd="0" presId="urn:microsoft.com/office/officeart/2008/layout/VerticalCurvedList"/>
    <dgm:cxn modelId="{65C99983-480F-418C-B3F3-6C2D0535786E}" type="presParOf" srcId="{1B735E22-AD9D-488B-AAA0-09827D57E259}" destId="{D5DB8EB2-3064-4672-AF87-4EF1FFEC13F6}" srcOrd="0" destOrd="0" presId="urn:microsoft.com/office/officeart/2008/layout/VerticalCurvedList"/>
    <dgm:cxn modelId="{17191AAF-A5F7-482A-9864-C1C77B6E3222}" type="presParOf" srcId="{78EC2B0A-8965-4236-97D6-3038E31E93AF}" destId="{85DEE324-7262-4F24-8EE7-E2CF626E69F2}" srcOrd="3" destOrd="0" presId="urn:microsoft.com/office/officeart/2008/layout/VerticalCurvedList"/>
    <dgm:cxn modelId="{F521D51F-68AE-4C5B-A963-13562FE6650B}" type="presParOf" srcId="{78EC2B0A-8965-4236-97D6-3038E31E93AF}" destId="{8200CFB7-620E-4A29-B5A6-4D8B20768DBC}" srcOrd="4" destOrd="0" presId="urn:microsoft.com/office/officeart/2008/layout/VerticalCurvedList"/>
    <dgm:cxn modelId="{12345134-970D-40E0-8EF7-F02C8FAE193B}" type="presParOf" srcId="{8200CFB7-620E-4A29-B5A6-4D8B20768DBC}" destId="{28AF0AAF-71C5-4657-80F4-627B736E0CA2}" srcOrd="0" destOrd="0" presId="urn:microsoft.com/office/officeart/2008/layout/VerticalCurvedList"/>
    <dgm:cxn modelId="{DB9D4819-A8D9-44F8-BCAB-EBFE8A1AE593}" type="presParOf" srcId="{78EC2B0A-8965-4236-97D6-3038E31E93AF}" destId="{7DCFFB8B-C991-4142-B592-F29C1CB19562}" srcOrd="5" destOrd="0" presId="urn:microsoft.com/office/officeart/2008/layout/VerticalCurvedList"/>
    <dgm:cxn modelId="{847344D2-FE94-4470-9C3E-B86AA108B317}" type="presParOf" srcId="{78EC2B0A-8965-4236-97D6-3038E31E93AF}" destId="{87BF5CBC-F538-4566-8604-C8F0C4B6AEA8}" srcOrd="6" destOrd="0" presId="urn:microsoft.com/office/officeart/2008/layout/VerticalCurvedList"/>
    <dgm:cxn modelId="{420FE396-8359-4ED4-B82A-F1D7DF1B9135}" type="presParOf" srcId="{87BF5CBC-F538-4566-8604-C8F0C4B6AEA8}" destId="{1CE53AC2-E44F-43AE-B558-716B488001A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0E66F8-5756-4BCC-9881-3799B923F894}" type="doc">
      <dgm:prSet loTypeId="urn:microsoft.com/office/officeart/2011/layout/CircleProcess" loCatId="process" qsTypeId="urn:microsoft.com/office/officeart/2005/8/quickstyle/simple5" qsCatId="simple" csTypeId="urn:microsoft.com/office/officeart/2005/8/colors/accent1_4" csCatId="accent1" phldr="1"/>
      <dgm:spPr/>
      <dgm:t>
        <a:bodyPr/>
        <a:lstStyle/>
        <a:p>
          <a:endParaRPr lang="en-US"/>
        </a:p>
      </dgm:t>
    </dgm:pt>
    <dgm:pt modelId="{615F2DC9-9320-4022-99A3-5CE31B6F1889}">
      <dgm:prSet phldrT="[Text]"/>
      <dgm:spPr/>
      <dgm:t>
        <a:bodyPr/>
        <a:lstStyle/>
        <a:p>
          <a:r>
            <a:rPr lang="en-US" dirty="0" smtClean="0"/>
            <a:t>Ergonomics</a:t>
          </a:r>
          <a:endParaRPr lang="en-US" dirty="0"/>
        </a:p>
      </dgm:t>
    </dgm:pt>
    <dgm:pt modelId="{15835E7A-5C15-40F7-9A31-C44258947B54}" type="parTrans" cxnId="{010AB50A-3B49-443B-8111-0ACA867F5583}">
      <dgm:prSet/>
      <dgm:spPr/>
      <dgm:t>
        <a:bodyPr/>
        <a:lstStyle/>
        <a:p>
          <a:endParaRPr lang="en-US"/>
        </a:p>
      </dgm:t>
    </dgm:pt>
    <dgm:pt modelId="{348BB357-E057-4174-85F9-79433911D864}" type="sibTrans" cxnId="{010AB50A-3B49-443B-8111-0ACA867F5583}">
      <dgm:prSet/>
      <dgm:spPr/>
      <dgm:t>
        <a:bodyPr/>
        <a:lstStyle/>
        <a:p>
          <a:endParaRPr lang="en-US"/>
        </a:p>
      </dgm:t>
    </dgm:pt>
    <dgm:pt modelId="{23801C23-4088-4594-A00D-6413B63D5692}">
      <dgm:prSet phldrT="[Text]"/>
      <dgm:spPr/>
      <dgm:t>
        <a:bodyPr/>
        <a:lstStyle/>
        <a:p>
          <a:r>
            <a:rPr lang="en-US" dirty="0" smtClean="0"/>
            <a:t>E-Health</a:t>
          </a:r>
          <a:endParaRPr lang="en-US" dirty="0"/>
        </a:p>
      </dgm:t>
    </dgm:pt>
    <dgm:pt modelId="{BB6A7274-F82A-4B19-A532-54DC02D1964D}" type="parTrans" cxnId="{DF19468C-E392-420A-9B9A-7F2610911524}">
      <dgm:prSet/>
      <dgm:spPr/>
      <dgm:t>
        <a:bodyPr/>
        <a:lstStyle/>
        <a:p>
          <a:endParaRPr lang="en-US"/>
        </a:p>
      </dgm:t>
    </dgm:pt>
    <dgm:pt modelId="{22E7C0D8-5C35-40C8-B3E7-ED2B230CC864}" type="sibTrans" cxnId="{DF19468C-E392-420A-9B9A-7F2610911524}">
      <dgm:prSet/>
      <dgm:spPr/>
      <dgm:t>
        <a:bodyPr/>
        <a:lstStyle/>
        <a:p>
          <a:endParaRPr lang="en-US"/>
        </a:p>
      </dgm:t>
    </dgm:pt>
    <dgm:pt modelId="{F9709408-D624-481D-9CC5-ECFEC0266AB1}">
      <dgm:prSet phldrT="[Text]"/>
      <dgm:spPr/>
      <dgm:t>
        <a:bodyPr/>
        <a:lstStyle/>
        <a:p>
          <a:r>
            <a:rPr lang="en-US" dirty="0" smtClean="0"/>
            <a:t>Exercise</a:t>
          </a:r>
          <a:endParaRPr lang="en-US" dirty="0"/>
        </a:p>
      </dgm:t>
    </dgm:pt>
    <dgm:pt modelId="{6BD9DF28-A1B6-4904-893D-631116E07740}" type="parTrans" cxnId="{C2F5269A-A9C1-46F4-9F1F-590E865BF3A4}">
      <dgm:prSet/>
      <dgm:spPr/>
      <dgm:t>
        <a:bodyPr/>
        <a:lstStyle/>
        <a:p>
          <a:endParaRPr lang="en-US"/>
        </a:p>
      </dgm:t>
    </dgm:pt>
    <dgm:pt modelId="{0EB3DEE1-4B2A-4C52-B966-158130478B26}" type="sibTrans" cxnId="{C2F5269A-A9C1-46F4-9F1F-590E865BF3A4}">
      <dgm:prSet/>
      <dgm:spPr/>
      <dgm:t>
        <a:bodyPr/>
        <a:lstStyle/>
        <a:p>
          <a:endParaRPr lang="en-US"/>
        </a:p>
      </dgm:t>
    </dgm:pt>
    <dgm:pt modelId="{0275B5B8-E43F-4138-BB03-557191306F6F}">
      <dgm:prSet phldrT="[Text]"/>
      <dgm:spPr/>
      <dgm:t>
        <a:bodyPr/>
        <a:lstStyle/>
        <a:p>
          <a:r>
            <a:rPr lang="en-US" dirty="0" smtClean="0"/>
            <a:t>Resiliency</a:t>
          </a:r>
          <a:endParaRPr lang="en-US" dirty="0"/>
        </a:p>
      </dgm:t>
    </dgm:pt>
    <dgm:pt modelId="{9B4599FB-F2D3-433E-BDF8-0DA7EC97F1B5}" type="parTrans" cxnId="{F945B0C2-EB12-45E0-9E0C-BFABB3ABC6A4}">
      <dgm:prSet/>
      <dgm:spPr/>
      <dgm:t>
        <a:bodyPr/>
        <a:lstStyle/>
        <a:p>
          <a:endParaRPr lang="en-US"/>
        </a:p>
      </dgm:t>
    </dgm:pt>
    <dgm:pt modelId="{3D162DE4-DF22-49B7-9FB8-BCA0A55935B2}" type="sibTrans" cxnId="{F945B0C2-EB12-45E0-9E0C-BFABB3ABC6A4}">
      <dgm:prSet/>
      <dgm:spPr/>
      <dgm:t>
        <a:bodyPr/>
        <a:lstStyle/>
        <a:p>
          <a:endParaRPr lang="en-US"/>
        </a:p>
      </dgm:t>
    </dgm:pt>
    <dgm:pt modelId="{1F5CA5EA-593D-46D2-8B24-DE8E3D33FF20}">
      <dgm:prSet phldrT="[Text]"/>
      <dgm:spPr/>
      <dgm:t>
        <a:bodyPr/>
        <a:lstStyle/>
        <a:p>
          <a:r>
            <a:rPr lang="en-US" dirty="0" smtClean="0"/>
            <a:t>Stress Reduction</a:t>
          </a:r>
          <a:endParaRPr lang="en-US" dirty="0"/>
        </a:p>
      </dgm:t>
    </dgm:pt>
    <dgm:pt modelId="{562E50E2-F3B6-4C30-A2D0-1CADB5014001}" type="parTrans" cxnId="{0B5EDED7-F9DE-4563-9EC4-CF3A496C272B}">
      <dgm:prSet/>
      <dgm:spPr/>
      <dgm:t>
        <a:bodyPr/>
        <a:lstStyle/>
        <a:p>
          <a:endParaRPr lang="en-US"/>
        </a:p>
      </dgm:t>
    </dgm:pt>
    <dgm:pt modelId="{FE6BC1C8-6DA7-47C3-9CCF-806A922EE457}" type="sibTrans" cxnId="{0B5EDED7-F9DE-4563-9EC4-CF3A496C272B}">
      <dgm:prSet/>
      <dgm:spPr/>
      <dgm:t>
        <a:bodyPr/>
        <a:lstStyle/>
        <a:p>
          <a:endParaRPr lang="en-US"/>
        </a:p>
      </dgm:t>
    </dgm:pt>
    <dgm:pt modelId="{ACC29248-DA2D-4A22-8DE0-A200317248C8}" type="pres">
      <dgm:prSet presAssocID="{C50E66F8-5756-4BCC-9881-3799B923F894}" presName="Name0" presStyleCnt="0">
        <dgm:presLayoutVars>
          <dgm:chMax val="11"/>
          <dgm:chPref val="11"/>
          <dgm:dir/>
          <dgm:resizeHandles/>
        </dgm:presLayoutVars>
      </dgm:prSet>
      <dgm:spPr/>
      <dgm:t>
        <a:bodyPr/>
        <a:lstStyle/>
        <a:p>
          <a:endParaRPr lang="en-US"/>
        </a:p>
      </dgm:t>
    </dgm:pt>
    <dgm:pt modelId="{A1DA9816-3AD9-48B9-A2A0-31D90E100598}" type="pres">
      <dgm:prSet presAssocID="{1F5CA5EA-593D-46D2-8B24-DE8E3D33FF20}" presName="Accent5" presStyleCnt="0"/>
      <dgm:spPr/>
      <dgm:t>
        <a:bodyPr/>
        <a:lstStyle/>
        <a:p>
          <a:endParaRPr lang="en-US"/>
        </a:p>
      </dgm:t>
    </dgm:pt>
    <dgm:pt modelId="{4055EA8F-9699-45FF-9537-48934E724663}" type="pres">
      <dgm:prSet presAssocID="{1F5CA5EA-593D-46D2-8B24-DE8E3D33FF20}" presName="Accent" presStyleLbl="node1" presStyleIdx="0" presStyleCnt="5"/>
      <dgm:spPr/>
      <dgm:t>
        <a:bodyPr/>
        <a:lstStyle/>
        <a:p>
          <a:endParaRPr lang="en-US"/>
        </a:p>
      </dgm:t>
    </dgm:pt>
    <dgm:pt modelId="{79ED76CA-C21B-4808-AB82-70ABA0BB7E4D}" type="pres">
      <dgm:prSet presAssocID="{1F5CA5EA-593D-46D2-8B24-DE8E3D33FF20}" presName="ParentBackground5" presStyleCnt="0"/>
      <dgm:spPr/>
      <dgm:t>
        <a:bodyPr/>
        <a:lstStyle/>
        <a:p>
          <a:endParaRPr lang="en-US"/>
        </a:p>
      </dgm:t>
    </dgm:pt>
    <dgm:pt modelId="{1D33D035-B7EA-4418-97CF-7FC3D875A27C}" type="pres">
      <dgm:prSet presAssocID="{1F5CA5EA-593D-46D2-8B24-DE8E3D33FF20}" presName="ParentBackground" presStyleLbl="fgAcc1" presStyleIdx="0" presStyleCnt="5"/>
      <dgm:spPr/>
      <dgm:t>
        <a:bodyPr/>
        <a:lstStyle/>
        <a:p>
          <a:endParaRPr lang="en-US"/>
        </a:p>
      </dgm:t>
    </dgm:pt>
    <dgm:pt modelId="{A0BFCE10-6832-4E54-B64E-F9722B627619}" type="pres">
      <dgm:prSet presAssocID="{1F5CA5EA-593D-46D2-8B24-DE8E3D33FF20}" presName="Parent5" presStyleLbl="revTx" presStyleIdx="0" presStyleCnt="0">
        <dgm:presLayoutVars>
          <dgm:chMax val="1"/>
          <dgm:chPref val="1"/>
          <dgm:bulletEnabled val="1"/>
        </dgm:presLayoutVars>
      </dgm:prSet>
      <dgm:spPr/>
      <dgm:t>
        <a:bodyPr/>
        <a:lstStyle/>
        <a:p>
          <a:endParaRPr lang="en-US"/>
        </a:p>
      </dgm:t>
    </dgm:pt>
    <dgm:pt modelId="{304E8594-E912-464A-9C8C-8D65C33FF535}" type="pres">
      <dgm:prSet presAssocID="{0275B5B8-E43F-4138-BB03-557191306F6F}" presName="Accent4" presStyleCnt="0"/>
      <dgm:spPr/>
      <dgm:t>
        <a:bodyPr/>
        <a:lstStyle/>
        <a:p>
          <a:endParaRPr lang="en-US"/>
        </a:p>
      </dgm:t>
    </dgm:pt>
    <dgm:pt modelId="{EF1AC5C3-41F6-48E8-8B3B-B4B7C140F429}" type="pres">
      <dgm:prSet presAssocID="{0275B5B8-E43F-4138-BB03-557191306F6F}" presName="Accent" presStyleLbl="node1" presStyleIdx="1" presStyleCnt="5"/>
      <dgm:spPr/>
      <dgm:t>
        <a:bodyPr/>
        <a:lstStyle/>
        <a:p>
          <a:endParaRPr lang="en-US"/>
        </a:p>
      </dgm:t>
    </dgm:pt>
    <dgm:pt modelId="{8F681CB9-BB37-411C-A88D-53345C0089A4}" type="pres">
      <dgm:prSet presAssocID="{0275B5B8-E43F-4138-BB03-557191306F6F}" presName="ParentBackground4" presStyleCnt="0"/>
      <dgm:spPr/>
      <dgm:t>
        <a:bodyPr/>
        <a:lstStyle/>
        <a:p>
          <a:endParaRPr lang="en-US"/>
        </a:p>
      </dgm:t>
    </dgm:pt>
    <dgm:pt modelId="{29462C04-CEF9-42A8-90D2-7C1A652E9C12}" type="pres">
      <dgm:prSet presAssocID="{0275B5B8-E43F-4138-BB03-557191306F6F}" presName="ParentBackground" presStyleLbl="fgAcc1" presStyleIdx="1" presStyleCnt="5"/>
      <dgm:spPr/>
      <dgm:t>
        <a:bodyPr/>
        <a:lstStyle/>
        <a:p>
          <a:endParaRPr lang="en-US"/>
        </a:p>
      </dgm:t>
    </dgm:pt>
    <dgm:pt modelId="{E7DCD9A7-9E2A-4D9D-9DF3-40B089A9C5BB}" type="pres">
      <dgm:prSet presAssocID="{0275B5B8-E43F-4138-BB03-557191306F6F}" presName="Parent4" presStyleLbl="revTx" presStyleIdx="0" presStyleCnt="0">
        <dgm:presLayoutVars>
          <dgm:chMax val="1"/>
          <dgm:chPref val="1"/>
          <dgm:bulletEnabled val="1"/>
        </dgm:presLayoutVars>
      </dgm:prSet>
      <dgm:spPr/>
      <dgm:t>
        <a:bodyPr/>
        <a:lstStyle/>
        <a:p>
          <a:endParaRPr lang="en-US"/>
        </a:p>
      </dgm:t>
    </dgm:pt>
    <dgm:pt modelId="{77DB8327-6B08-4DD6-9D66-89779D3C57E9}" type="pres">
      <dgm:prSet presAssocID="{F9709408-D624-481D-9CC5-ECFEC0266AB1}" presName="Accent3" presStyleCnt="0"/>
      <dgm:spPr/>
      <dgm:t>
        <a:bodyPr/>
        <a:lstStyle/>
        <a:p>
          <a:endParaRPr lang="en-US"/>
        </a:p>
      </dgm:t>
    </dgm:pt>
    <dgm:pt modelId="{2D73A20E-5153-4A24-A26E-03941BF2182C}" type="pres">
      <dgm:prSet presAssocID="{F9709408-D624-481D-9CC5-ECFEC0266AB1}" presName="Accent" presStyleLbl="node1" presStyleIdx="2" presStyleCnt="5"/>
      <dgm:spPr/>
      <dgm:t>
        <a:bodyPr/>
        <a:lstStyle/>
        <a:p>
          <a:endParaRPr lang="en-US"/>
        </a:p>
      </dgm:t>
    </dgm:pt>
    <dgm:pt modelId="{219EDC3D-22B0-4703-9730-C477E729B136}" type="pres">
      <dgm:prSet presAssocID="{F9709408-D624-481D-9CC5-ECFEC0266AB1}" presName="ParentBackground3" presStyleCnt="0"/>
      <dgm:spPr/>
      <dgm:t>
        <a:bodyPr/>
        <a:lstStyle/>
        <a:p>
          <a:endParaRPr lang="en-US"/>
        </a:p>
      </dgm:t>
    </dgm:pt>
    <dgm:pt modelId="{81EFC9E3-F979-4DD7-A28E-D64B77B306DA}" type="pres">
      <dgm:prSet presAssocID="{F9709408-D624-481D-9CC5-ECFEC0266AB1}" presName="ParentBackground" presStyleLbl="fgAcc1" presStyleIdx="2" presStyleCnt="5"/>
      <dgm:spPr/>
      <dgm:t>
        <a:bodyPr/>
        <a:lstStyle/>
        <a:p>
          <a:endParaRPr lang="en-US"/>
        </a:p>
      </dgm:t>
    </dgm:pt>
    <dgm:pt modelId="{76338845-88A9-4E82-A8C0-BD21C2938332}" type="pres">
      <dgm:prSet presAssocID="{F9709408-D624-481D-9CC5-ECFEC0266AB1}" presName="Parent3" presStyleLbl="revTx" presStyleIdx="0" presStyleCnt="0">
        <dgm:presLayoutVars>
          <dgm:chMax val="1"/>
          <dgm:chPref val="1"/>
          <dgm:bulletEnabled val="1"/>
        </dgm:presLayoutVars>
      </dgm:prSet>
      <dgm:spPr/>
      <dgm:t>
        <a:bodyPr/>
        <a:lstStyle/>
        <a:p>
          <a:endParaRPr lang="en-US"/>
        </a:p>
      </dgm:t>
    </dgm:pt>
    <dgm:pt modelId="{A84EF731-7E03-495C-8A54-2663BB2430E7}" type="pres">
      <dgm:prSet presAssocID="{23801C23-4088-4594-A00D-6413B63D5692}" presName="Accent2" presStyleCnt="0"/>
      <dgm:spPr/>
      <dgm:t>
        <a:bodyPr/>
        <a:lstStyle/>
        <a:p>
          <a:endParaRPr lang="en-US"/>
        </a:p>
      </dgm:t>
    </dgm:pt>
    <dgm:pt modelId="{47A5E8BF-F4EC-4CFA-B6B9-F4B4960519CD}" type="pres">
      <dgm:prSet presAssocID="{23801C23-4088-4594-A00D-6413B63D5692}" presName="Accent" presStyleLbl="node1" presStyleIdx="3" presStyleCnt="5" custLinFactNeighborX="-1759" custLinFactNeighborY="-879"/>
      <dgm:spPr/>
      <dgm:t>
        <a:bodyPr/>
        <a:lstStyle/>
        <a:p>
          <a:endParaRPr lang="en-US"/>
        </a:p>
      </dgm:t>
    </dgm:pt>
    <dgm:pt modelId="{13B48AEB-3FBA-47B1-B0B8-D090834B9EBB}" type="pres">
      <dgm:prSet presAssocID="{23801C23-4088-4594-A00D-6413B63D5692}" presName="ParentBackground2" presStyleCnt="0"/>
      <dgm:spPr/>
      <dgm:t>
        <a:bodyPr/>
        <a:lstStyle/>
        <a:p>
          <a:endParaRPr lang="en-US"/>
        </a:p>
      </dgm:t>
    </dgm:pt>
    <dgm:pt modelId="{669FEDB4-EADC-4B01-8B9F-B0E39D50A6C2}" type="pres">
      <dgm:prSet presAssocID="{23801C23-4088-4594-A00D-6413B63D5692}" presName="ParentBackground" presStyleLbl="fgAcc1" presStyleIdx="3" presStyleCnt="5"/>
      <dgm:spPr/>
      <dgm:t>
        <a:bodyPr/>
        <a:lstStyle/>
        <a:p>
          <a:endParaRPr lang="en-US"/>
        </a:p>
      </dgm:t>
    </dgm:pt>
    <dgm:pt modelId="{8FD64ED9-00EB-4F7F-8159-D324F2612799}" type="pres">
      <dgm:prSet presAssocID="{23801C23-4088-4594-A00D-6413B63D5692}" presName="Parent2" presStyleLbl="revTx" presStyleIdx="0" presStyleCnt="0">
        <dgm:presLayoutVars>
          <dgm:chMax val="1"/>
          <dgm:chPref val="1"/>
          <dgm:bulletEnabled val="1"/>
        </dgm:presLayoutVars>
      </dgm:prSet>
      <dgm:spPr/>
      <dgm:t>
        <a:bodyPr/>
        <a:lstStyle/>
        <a:p>
          <a:endParaRPr lang="en-US"/>
        </a:p>
      </dgm:t>
    </dgm:pt>
    <dgm:pt modelId="{3272BEBB-D8E6-432A-A365-56DBF51978B1}" type="pres">
      <dgm:prSet presAssocID="{615F2DC9-9320-4022-99A3-5CE31B6F1889}" presName="Accent1" presStyleCnt="0"/>
      <dgm:spPr/>
      <dgm:t>
        <a:bodyPr/>
        <a:lstStyle/>
        <a:p>
          <a:endParaRPr lang="en-US"/>
        </a:p>
      </dgm:t>
    </dgm:pt>
    <dgm:pt modelId="{F5FDE2AD-BC69-435C-829F-E65C1E1C11DA}" type="pres">
      <dgm:prSet presAssocID="{615F2DC9-9320-4022-99A3-5CE31B6F1889}" presName="Accent" presStyleLbl="node1" presStyleIdx="4" presStyleCnt="5"/>
      <dgm:spPr/>
      <dgm:t>
        <a:bodyPr/>
        <a:lstStyle/>
        <a:p>
          <a:endParaRPr lang="en-US"/>
        </a:p>
      </dgm:t>
    </dgm:pt>
    <dgm:pt modelId="{46E365F9-30D1-47E7-AADA-142526C31EC4}" type="pres">
      <dgm:prSet presAssocID="{615F2DC9-9320-4022-99A3-5CE31B6F1889}" presName="ParentBackground1" presStyleCnt="0"/>
      <dgm:spPr/>
      <dgm:t>
        <a:bodyPr/>
        <a:lstStyle/>
        <a:p>
          <a:endParaRPr lang="en-US"/>
        </a:p>
      </dgm:t>
    </dgm:pt>
    <dgm:pt modelId="{38A5A89C-5613-458D-A87B-0387D5A9ECC1}" type="pres">
      <dgm:prSet presAssocID="{615F2DC9-9320-4022-99A3-5CE31B6F1889}" presName="ParentBackground" presStyleLbl="fgAcc1" presStyleIdx="4" presStyleCnt="5"/>
      <dgm:spPr/>
      <dgm:t>
        <a:bodyPr/>
        <a:lstStyle/>
        <a:p>
          <a:endParaRPr lang="en-US"/>
        </a:p>
      </dgm:t>
    </dgm:pt>
    <dgm:pt modelId="{7EB75E8A-ED0E-4494-8861-FE4954A1E000}" type="pres">
      <dgm:prSet presAssocID="{615F2DC9-9320-4022-99A3-5CE31B6F1889}" presName="Parent1" presStyleLbl="revTx" presStyleIdx="0" presStyleCnt="0">
        <dgm:presLayoutVars>
          <dgm:chMax val="1"/>
          <dgm:chPref val="1"/>
          <dgm:bulletEnabled val="1"/>
        </dgm:presLayoutVars>
      </dgm:prSet>
      <dgm:spPr/>
      <dgm:t>
        <a:bodyPr/>
        <a:lstStyle/>
        <a:p>
          <a:endParaRPr lang="en-US"/>
        </a:p>
      </dgm:t>
    </dgm:pt>
  </dgm:ptLst>
  <dgm:cxnLst>
    <dgm:cxn modelId="{010AB50A-3B49-443B-8111-0ACA867F5583}" srcId="{C50E66F8-5756-4BCC-9881-3799B923F894}" destId="{615F2DC9-9320-4022-99A3-5CE31B6F1889}" srcOrd="0" destOrd="0" parTransId="{15835E7A-5C15-40F7-9A31-C44258947B54}" sibTransId="{348BB357-E057-4174-85F9-79433911D864}"/>
    <dgm:cxn modelId="{456ED7C5-8DA8-4C7C-8D0E-30CCFA4B245A}" type="presOf" srcId="{F9709408-D624-481D-9CC5-ECFEC0266AB1}" destId="{76338845-88A9-4E82-A8C0-BD21C2938332}" srcOrd="1" destOrd="0" presId="urn:microsoft.com/office/officeart/2011/layout/CircleProcess"/>
    <dgm:cxn modelId="{C2F5269A-A9C1-46F4-9F1F-590E865BF3A4}" srcId="{C50E66F8-5756-4BCC-9881-3799B923F894}" destId="{F9709408-D624-481D-9CC5-ECFEC0266AB1}" srcOrd="2" destOrd="0" parTransId="{6BD9DF28-A1B6-4904-893D-631116E07740}" sibTransId="{0EB3DEE1-4B2A-4C52-B966-158130478B26}"/>
    <dgm:cxn modelId="{E1430F1E-0C85-493D-9629-828391E9E090}" type="presOf" srcId="{F9709408-D624-481D-9CC5-ECFEC0266AB1}" destId="{81EFC9E3-F979-4DD7-A28E-D64B77B306DA}" srcOrd="0" destOrd="0" presId="urn:microsoft.com/office/officeart/2011/layout/CircleProcess"/>
    <dgm:cxn modelId="{79DA0DEF-B35E-4E09-90FD-5E94FDE879DD}" type="presOf" srcId="{23801C23-4088-4594-A00D-6413B63D5692}" destId="{669FEDB4-EADC-4B01-8B9F-B0E39D50A6C2}" srcOrd="0" destOrd="0" presId="urn:microsoft.com/office/officeart/2011/layout/CircleProcess"/>
    <dgm:cxn modelId="{F1CEC259-1568-49D9-AC3A-61C2B848347A}" type="presOf" srcId="{1F5CA5EA-593D-46D2-8B24-DE8E3D33FF20}" destId="{1D33D035-B7EA-4418-97CF-7FC3D875A27C}" srcOrd="0" destOrd="0" presId="urn:microsoft.com/office/officeart/2011/layout/CircleProcess"/>
    <dgm:cxn modelId="{993ADACF-58F3-4590-AA8E-27D1DEA37E09}" type="presOf" srcId="{0275B5B8-E43F-4138-BB03-557191306F6F}" destId="{29462C04-CEF9-42A8-90D2-7C1A652E9C12}" srcOrd="0" destOrd="0" presId="urn:microsoft.com/office/officeart/2011/layout/CircleProcess"/>
    <dgm:cxn modelId="{F311F88D-A3D9-46EF-9E1F-01AD364ADCBA}" type="presOf" srcId="{C50E66F8-5756-4BCC-9881-3799B923F894}" destId="{ACC29248-DA2D-4A22-8DE0-A200317248C8}" srcOrd="0" destOrd="0" presId="urn:microsoft.com/office/officeart/2011/layout/CircleProcess"/>
    <dgm:cxn modelId="{0B5EDED7-F9DE-4563-9EC4-CF3A496C272B}" srcId="{C50E66F8-5756-4BCC-9881-3799B923F894}" destId="{1F5CA5EA-593D-46D2-8B24-DE8E3D33FF20}" srcOrd="4" destOrd="0" parTransId="{562E50E2-F3B6-4C30-A2D0-1CADB5014001}" sibTransId="{FE6BC1C8-6DA7-47C3-9CCF-806A922EE457}"/>
    <dgm:cxn modelId="{43AC47F4-15E0-4109-ADA5-5865BB4856EA}" type="presOf" srcId="{615F2DC9-9320-4022-99A3-5CE31B6F1889}" destId="{38A5A89C-5613-458D-A87B-0387D5A9ECC1}" srcOrd="0" destOrd="0" presId="urn:microsoft.com/office/officeart/2011/layout/CircleProcess"/>
    <dgm:cxn modelId="{BA3E497A-7BA1-4D22-B9B9-1845538068E0}" type="presOf" srcId="{0275B5B8-E43F-4138-BB03-557191306F6F}" destId="{E7DCD9A7-9E2A-4D9D-9DF3-40B089A9C5BB}" srcOrd="1" destOrd="0" presId="urn:microsoft.com/office/officeart/2011/layout/CircleProcess"/>
    <dgm:cxn modelId="{DF19468C-E392-420A-9B9A-7F2610911524}" srcId="{C50E66F8-5756-4BCC-9881-3799B923F894}" destId="{23801C23-4088-4594-A00D-6413B63D5692}" srcOrd="1" destOrd="0" parTransId="{BB6A7274-F82A-4B19-A532-54DC02D1964D}" sibTransId="{22E7C0D8-5C35-40C8-B3E7-ED2B230CC864}"/>
    <dgm:cxn modelId="{46FCD03B-EE1A-457D-B305-A32D545F028A}" type="presOf" srcId="{615F2DC9-9320-4022-99A3-5CE31B6F1889}" destId="{7EB75E8A-ED0E-4494-8861-FE4954A1E000}" srcOrd="1" destOrd="0" presId="urn:microsoft.com/office/officeart/2011/layout/CircleProcess"/>
    <dgm:cxn modelId="{F945B0C2-EB12-45E0-9E0C-BFABB3ABC6A4}" srcId="{C50E66F8-5756-4BCC-9881-3799B923F894}" destId="{0275B5B8-E43F-4138-BB03-557191306F6F}" srcOrd="3" destOrd="0" parTransId="{9B4599FB-F2D3-433E-BDF8-0DA7EC97F1B5}" sibTransId="{3D162DE4-DF22-49B7-9FB8-BCA0A55935B2}"/>
    <dgm:cxn modelId="{6E363B3B-390B-4621-90DC-BE78E6B7720D}" type="presOf" srcId="{23801C23-4088-4594-A00D-6413B63D5692}" destId="{8FD64ED9-00EB-4F7F-8159-D324F2612799}" srcOrd="1" destOrd="0" presId="urn:microsoft.com/office/officeart/2011/layout/CircleProcess"/>
    <dgm:cxn modelId="{F7F19340-57F7-4DFC-AF91-805C78DA8424}" type="presOf" srcId="{1F5CA5EA-593D-46D2-8B24-DE8E3D33FF20}" destId="{A0BFCE10-6832-4E54-B64E-F9722B627619}" srcOrd="1" destOrd="0" presId="urn:microsoft.com/office/officeart/2011/layout/CircleProcess"/>
    <dgm:cxn modelId="{4935D693-5746-4E5B-B066-6632AB2DC49D}" type="presParOf" srcId="{ACC29248-DA2D-4A22-8DE0-A200317248C8}" destId="{A1DA9816-3AD9-48B9-A2A0-31D90E100598}" srcOrd="0" destOrd="0" presId="urn:microsoft.com/office/officeart/2011/layout/CircleProcess"/>
    <dgm:cxn modelId="{96DBDC9C-F433-44DA-8E16-3F3B73456119}" type="presParOf" srcId="{A1DA9816-3AD9-48B9-A2A0-31D90E100598}" destId="{4055EA8F-9699-45FF-9537-48934E724663}" srcOrd="0" destOrd="0" presId="urn:microsoft.com/office/officeart/2011/layout/CircleProcess"/>
    <dgm:cxn modelId="{BF278F0E-D3CA-40A1-9152-C3A41CB6DF83}" type="presParOf" srcId="{ACC29248-DA2D-4A22-8DE0-A200317248C8}" destId="{79ED76CA-C21B-4808-AB82-70ABA0BB7E4D}" srcOrd="1" destOrd="0" presId="urn:microsoft.com/office/officeart/2011/layout/CircleProcess"/>
    <dgm:cxn modelId="{FBA5A975-63D4-4771-B2FC-23AF329F273F}" type="presParOf" srcId="{79ED76CA-C21B-4808-AB82-70ABA0BB7E4D}" destId="{1D33D035-B7EA-4418-97CF-7FC3D875A27C}" srcOrd="0" destOrd="0" presId="urn:microsoft.com/office/officeart/2011/layout/CircleProcess"/>
    <dgm:cxn modelId="{A325F833-A6E1-4401-A6A9-368341C7721B}" type="presParOf" srcId="{ACC29248-DA2D-4A22-8DE0-A200317248C8}" destId="{A0BFCE10-6832-4E54-B64E-F9722B627619}" srcOrd="2" destOrd="0" presId="urn:microsoft.com/office/officeart/2011/layout/CircleProcess"/>
    <dgm:cxn modelId="{71937821-0529-4194-BE27-BA34CF9BE55F}" type="presParOf" srcId="{ACC29248-DA2D-4A22-8DE0-A200317248C8}" destId="{304E8594-E912-464A-9C8C-8D65C33FF535}" srcOrd="3" destOrd="0" presId="urn:microsoft.com/office/officeart/2011/layout/CircleProcess"/>
    <dgm:cxn modelId="{CD29608A-7740-4152-B4E4-70F05D7A1575}" type="presParOf" srcId="{304E8594-E912-464A-9C8C-8D65C33FF535}" destId="{EF1AC5C3-41F6-48E8-8B3B-B4B7C140F429}" srcOrd="0" destOrd="0" presId="urn:microsoft.com/office/officeart/2011/layout/CircleProcess"/>
    <dgm:cxn modelId="{1F4C7C0E-C734-48EB-9E1D-A7A371422078}" type="presParOf" srcId="{ACC29248-DA2D-4A22-8DE0-A200317248C8}" destId="{8F681CB9-BB37-411C-A88D-53345C0089A4}" srcOrd="4" destOrd="0" presId="urn:microsoft.com/office/officeart/2011/layout/CircleProcess"/>
    <dgm:cxn modelId="{3F30A99C-5542-40ED-807A-45FDC46101E4}" type="presParOf" srcId="{8F681CB9-BB37-411C-A88D-53345C0089A4}" destId="{29462C04-CEF9-42A8-90D2-7C1A652E9C12}" srcOrd="0" destOrd="0" presId="urn:microsoft.com/office/officeart/2011/layout/CircleProcess"/>
    <dgm:cxn modelId="{DA7BB460-393F-4955-988D-4A0234F75341}" type="presParOf" srcId="{ACC29248-DA2D-4A22-8DE0-A200317248C8}" destId="{E7DCD9A7-9E2A-4D9D-9DF3-40B089A9C5BB}" srcOrd="5" destOrd="0" presId="urn:microsoft.com/office/officeart/2011/layout/CircleProcess"/>
    <dgm:cxn modelId="{35A63705-3419-42A1-BEAD-14F112431881}" type="presParOf" srcId="{ACC29248-DA2D-4A22-8DE0-A200317248C8}" destId="{77DB8327-6B08-4DD6-9D66-89779D3C57E9}" srcOrd="6" destOrd="0" presId="urn:microsoft.com/office/officeart/2011/layout/CircleProcess"/>
    <dgm:cxn modelId="{A4E72A6B-4A06-4D26-9F03-97FF2891742B}" type="presParOf" srcId="{77DB8327-6B08-4DD6-9D66-89779D3C57E9}" destId="{2D73A20E-5153-4A24-A26E-03941BF2182C}" srcOrd="0" destOrd="0" presId="urn:microsoft.com/office/officeart/2011/layout/CircleProcess"/>
    <dgm:cxn modelId="{9FE21480-8F52-48D6-8912-1FA49F0DD466}" type="presParOf" srcId="{ACC29248-DA2D-4A22-8DE0-A200317248C8}" destId="{219EDC3D-22B0-4703-9730-C477E729B136}" srcOrd="7" destOrd="0" presId="urn:microsoft.com/office/officeart/2011/layout/CircleProcess"/>
    <dgm:cxn modelId="{01A4F167-695F-4128-B5E6-45E07DC3C5B8}" type="presParOf" srcId="{219EDC3D-22B0-4703-9730-C477E729B136}" destId="{81EFC9E3-F979-4DD7-A28E-D64B77B306DA}" srcOrd="0" destOrd="0" presId="urn:microsoft.com/office/officeart/2011/layout/CircleProcess"/>
    <dgm:cxn modelId="{4565A7CD-CEC2-4FA0-BD85-8B0042BA1C75}" type="presParOf" srcId="{ACC29248-DA2D-4A22-8DE0-A200317248C8}" destId="{76338845-88A9-4E82-A8C0-BD21C2938332}" srcOrd="8" destOrd="0" presId="urn:microsoft.com/office/officeart/2011/layout/CircleProcess"/>
    <dgm:cxn modelId="{9C185503-A3B2-418A-BC52-AB5E16A0D1D3}" type="presParOf" srcId="{ACC29248-DA2D-4A22-8DE0-A200317248C8}" destId="{A84EF731-7E03-495C-8A54-2663BB2430E7}" srcOrd="9" destOrd="0" presId="urn:microsoft.com/office/officeart/2011/layout/CircleProcess"/>
    <dgm:cxn modelId="{68CE4E3C-9599-46A4-83D6-4815A30AF9A7}" type="presParOf" srcId="{A84EF731-7E03-495C-8A54-2663BB2430E7}" destId="{47A5E8BF-F4EC-4CFA-B6B9-F4B4960519CD}" srcOrd="0" destOrd="0" presId="urn:microsoft.com/office/officeart/2011/layout/CircleProcess"/>
    <dgm:cxn modelId="{F89FE06C-1A6A-408B-B8CF-7F535C5BFF22}" type="presParOf" srcId="{ACC29248-DA2D-4A22-8DE0-A200317248C8}" destId="{13B48AEB-3FBA-47B1-B0B8-D090834B9EBB}" srcOrd="10" destOrd="0" presId="urn:microsoft.com/office/officeart/2011/layout/CircleProcess"/>
    <dgm:cxn modelId="{F6C1932D-C7D7-45CB-B0F3-FDF36BC3CC9E}" type="presParOf" srcId="{13B48AEB-3FBA-47B1-B0B8-D090834B9EBB}" destId="{669FEDB4-EADC-4B01-8B9F-B0E39D50A6C2}" srcOrd="0" destOrd="0" presId="urn:microsoft.com/office/officeart/2011/layout/CircleProcess"/>
    <dgm:cxn modelId="{E99D13F3-66A1-4D3C-919D-BC559BA9E8BF}" type="presParOf" srcId="{ACC29248-DA2D-4A22-8DE0-A200317248C8}" destId="{8FD64ED9-00EB-4F7F-8159-D324F2612799}" srcOrd="11" destOrd="0" presId="urn:microsoft.com/office/officeart/2011/layout/CircleProcess"/>
    <dgm:cxn modelId="{4DF79685-7C5E-45E5-A64B-CA442DDF07F9}" type="presParOf" srcId="{ACC29248-DA2D-4A22-8DE0-A200317248C8}" destId="{3272BEBB-D8E6-432A-A365-56DBF51978B1}" srcOrd="12" destOrd="0" presId="urn:microsoft.com/office/officeart/2011/layout/CircleProcess"/>
    <dgm:cxn modelId="{4294C645-DC65-4E81-99BE-8EBB24A15E10}" type="presParOf" srcId="{3272BEBB-D8E6-432A-A365-56DBF51978B1}" destId="{F5FDE2AD-BC69-435C-829F-E65C1E1C11DA}" srcOrd="0" destOrd="0" presId="urn:microsoft.com/office/officeart/2011/layout/CircleProcess"/>
    <dgm:cxn modelId="{6C0ED6F8-D5B5-4BF3-9441-95649CE25CD9}" type="presParOf" srcId="{ACC29248-DA2D-4A22-8DE0-A200317248C8}" destId="{46E365F9-30D1-47E7-AADA-142526C31EC4}" srcOrd="13" destOrd="0" presId="urn:microsoft.com/office/officeart/2011/layout/CircleProcess"/>
    <dgm:cxn modelId="{E577AD29-3657-4B07-9F4F-617B1FC24B96}" type="presParOf" srcId="{46E365F9-30D1-47E7-AADA-142526C31EC4}" destId="{38A5A89C-5613-458D-A87B-0387D5A9ECC1}" srcOrd="0" destOrd="0" presId="urn:microsoft.com/office/officeart/2011/layout/CircleProcess"/>
    <dgm:cxn modelId="{751A8248-06A6-4B8B-8F5D-B19BA804380B}" type="presParOf" srcId="{ACC29248-DA2D-4A22-8DE0-A200317248C8}" destId="{7EB75E8A-ED0E-4494-8861-FE4954A1E000}" srcOrd="14" destOrd="0" presId="urn:microsoft.com/office/officeart/2011/layout/CircleProcess"/>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3698E7-9C02-447B-9B47-20BC457A58B9}" type="doc">
      <dgm:prSet loTypeId="urn:microsoft.com/office/officeart/2005/8/layout/equation1" loCatId="process" qsTypeId="urn:microsoft.com/office/officeart/2005/8/quickstyle/3d1" qsCatId="3D" csTypeId="urn:microsoft.com/office/officeart/2005/8/colors/accent1_5" csCatId="accent1" phldr="1"/>
      <dgm:spPr/>
      <dgm:t>
        <a:bodyPr/>
        <a:lstStyle/>
        <a:p>
          <a:endParaRPr lang="en-US"/>
        </a:p>
      </dgm:t>
    </dgm:pt>
    <dgm:pt modelId="{9F04C81E-CB97-429A-86F5-F54E63103722}">
      <dgm:prSet phldrT="[Text]"/>
      <dgm:spPr/>
      <dgm:t>
        <a:bodyPr/>
        <a:lstStyle/>
        <a:p>
          <a:r>
            <a:rPr lang="en-US" dirty="0" smtClean="0"/>
            <a:t>Corporate</a:t>
          </a:r>
          <a:endParaRPr lang="en-US" dirty="0"/>
        </a:p>
      </dgm:t>
    </dgm:pt>
    <dgm:pt modelId="{C3ADE6CA-2E85-4001-BA50-BF035DC3EDF1}" type="parTrans" cxnId="{4CDB02C7-CEBE-415A-8311-9118A506936B}">
      <dgm:prSet/>
      <dgm:spPr/>
      <dgm:t>
        <a:bodyPr/>
        <a:lstStyle/>
        <a:p>
          <a:endParaRPr lang="en-US"/>
        </a:p>
      </dgm:t>
    </dgm:pt>
    <dgm:pt modelId="{5881F0CF-5773-4BDA-BD8E-7EBADB2F8391}" type="sibTrans" cxnId="{4CDB02C7-CEBE-415A-8311-9118A506936B}">
      <dgm:prSet/>
      <dgm:spPr/>
      <dgm:t>
        <a:bodyPr/>
        <a:lstStyle/>
        <a:p>
          <a:endParaRPr lang="en-US"/>
        </a:p>
      </dgm:t>
    </dgm:pt>
    <dgm:pt modelId="{2242C60A-59D5-406D-B349-56C030C58A06}">
      <dgm:prSet phldrT="[Text]"/>
      <dgm:spPr/>
      <dgm:t>
        <a:bodyPr/>
        <a:lstStyle/>
        <a:p>
          <a:r>
            <a:rPr lang="en-US" dirty="0" smtClean="0"/>
            <a:t>Effort-Reward Model</a:t>
          </a:r>
          <a:endParaRPr lang="en-US" dirty="0"/>
        </a:p>
      </dgm:t>
    </dgm:pt>
    <dgm:pt modelId="{FA6FB9B3-D5F0-471C-A702-3592DE2F30A3}" type="parTrans" cxnId="{D98C355C-A5C9-46A0-9A4F-3BAF1498ED9E}">
      <dgm:prSet/>
      <dgm:spPr/>
      <dgm:t>
        <a:bodyPr/>
        <a:lstStyle/>
        <a:p>
          <a:endParaRPr lang="en-US"/>
        </a:p>
      </dgm:t>
    </dgm:pt>
    <dgm:pt modelId="{912EEE3C-CCE6-470F-B8B1-444E40CBE9E7}" type="sibTrans" cxnId="{D98C355C-A5C9-46A0-9A4F-3BAF1498ED9E}">
      <dgm:prSet/>
      <dgm:spPr/>
      <dgm:t>
        <a:bodyPr/>
        <a:lstStyle/>
        <a:p>
          <a:endParaRPr lang="en-US"/>
        </a:p>
      </dgm:t>
    </dgm:pt>
    <dgm:pt modelId="{9F671533-B576-4427-B3C7-DBF36409AA1E}">
      <dgm:prSet phldrT="[Text]"/>
      <dgm:spPr/>
      <dgm:t>
        <a:bodyPr/>
        <a:lstStyle/>
        <a:p>
          <a:r>
            <a:rPr lang="en-US" dirty="0" smtClean="0"/>
            <a:t>Employee Satisfaction</a:t>
          </a:r>
          <a:endParaRPr lang="en-US" dirty="0"/>
        </a:p>
      </dgm:t>
    </dgm:pt>
    <dgm:pt modelId="{BABDB323-C192-4DF2-86C6-CFD05CED2C64}" type="parTrans" cxnId="{AE94BA29-D64C-4F0E-A219-E57BB3ADF84D}">
      <dgm:prSet/>
      <dgm:spPr/>
      <dgm:t>
        <a:bodyPr/>
        <a:lstStyle/>
        <a:p>
          <a:endParaRPr lang="en-US"/>
        </a:p>
      </dgm:t>
    </dgm:pt>
    <dgm:pt modelId="{9399FB5D-34AA-4B60-829A-16EC011D0F3F}" type="sibTrans" cxnId="{AE94BA29-D64C-4F0E-A219-E57BB3ADF84D}">
      <dgm:prSet/>
      <dgm:spPr/>
      <dgm:t>
        <a:bodyPr/>
        <a:lstStyle/>
        <a:p>
          <a:endParaRPr lang="en-US"/>
        </a:p>
      </dgm:t>
    </dgm:pt>
    <dgm:pt modelId="{BCB826F1-19C0-4C20-A969-1F0E6EEFC3EB}" type="pres">
      <dgm:prSet presAssocID="{DB3698E7-9C02-447B-9B47-20BC457A58B9}" presName="linearFlow" presStyleCnt="0">
        <dgm:presLayoutVars>
          <dgm:dir/>
          <dgm:resizeHandles val="exact"/>
        </dgm:presLayoutVars>
      </dgm:prSet>
      <dgm:spPr/>
      <dgm:t>
        <a:bodyPr/>
        <a:lstStyle/>
        <a:p>
          <a:endParaRPr lang="en-US"/>
        </a:p>
      </dgm:t>
    </dgm:pt>
    <dgm:pt modelId="{01503670-9170-42E5-BCFA-69EFCA5801E9}" type="pres">
      <dgm:prSet presAssocID="{9F04C81E-CB97-429A-86F5-F54E63103722}" presName="node" presStyleLbl="node1" presStyleIdx="0" presStyleCnt="3">
        <dgm:presLayoutVars>
          <dgm:bulletEnabled val="1"/>
        </dgm:presLayoutVars>
      </dgm:prSet>
      <dgm:spPr/>
      <dgm:t>
        <a:bodyPr/>
        <a:lstStyle/>
        <a:p>
          <a:endParaRPr lang="en-US"/>
        </a:p>
      </dgm:t>
    </dgm:pt>
    <dgm:pt modelId="{D75A96F3-9861-49FD-ADAF-89C9AE776F26}" type="pres">
      <dgm:prSet presAssocID="{5881F0CF-5773-4BDA-BD8E-7EBADB2F8391}" presName="spacerL" presStyleCnt="0"/>
      <dgm:spPr/>
      <dgm:t>
        <a:bodyPr/>
        <a:lstStyle/>
        <a:p>
          <a:endParaRPr lang="en-US"/>
        </a:p>
      </dgm:t>
    </dgm:pt>
    <dgm:pt modelId="{88AA8F18-9063-466D-892F-973E0D504811}" type="pres">
      <dgm:prSet presAssocID="{5881F0CF-5773-4BDA-BD8E-7EBADB2F8391}" presName="sibTrans" presStyleLbl="sibTrans2D1" presStyleIdx="0" presStyleCnt="2"/>
      <dgm:spPr/>
      <dgm:t>
        <a:bodyPr/>
        <a:lstStyle/>
        <a:p>
          <a:endParaRPr lang="en-US"/>
        </a:p>
      </dgm:t>
    </dgm:pt>
    <dgm:pt modelId="{E7BCF8AD-54E4-4A7B-BE95-C751B8B94502}" type="pres">
      <dgm:prSet presAssocID="{5881F0CF-5773-4BDA-BD8E-7EBADB2F8391}" presName="spacerR" presStyleCnt="0"/>
      <dgm:spPr/>
      <dgm:t>
        <a:bodyPr/>
        <a:lstStyle/>
        <a:p>
          <a:endParaRPr lang="en-US"/>
        </a:p>
      </dgm:t>
    </dgm:pt>
    <dgm:pt modelId="{C7B878D0-E006-4D07-8C21-D58351055842}" type="pres">
      <dgm:prSet presAssocID="{2242C60A-59D5-406D-B349-56C030C58A06}" presName="node" presStyleLbl="node1" presStyleIdx="1" presStyleCnt="3">
        <dgm:presLayoutVars>
          <dgm:bulletEnabled val="1"/>
        </dgm:presLayoutVars>
      </dgm:prSet>
      <dgm:spPr/>
      <dgm:t>
        <a:bodyPr/>
        <a:lstStyle/>
        <a:p>
          <a:endParaRPr lang="en-US"/>
        </a:p>
      </dgm:t>
    </dgm:pt>
    <dgm:pt modelId="{8D3BEF5A-9B17-40E6-A89E-EE622EF15D7C}" type="pres">
      <dgm:prSet presAssocID="{912EEE3C-CCE6-470F-B8B1-444E40CBE9E7}" presName="spacerL" presStyleCnt="0"/>
      <dgm:spPr/>
      <dgm:t>
        <a:bodyPr/>
        <a:lstStyle/>
        <a:p>
          <a:endParaRPr lang="en-US"/>
        </a:p>
      </dgm:t>
    </dgm:pt>
    <dgm:pt modelId="{A07BB932-AC13-4A5A-9D90-80A27E18DD78}" type="pres">
      <dgm:prSet presAssocID="{912EEE3C-CCE6-470F-B8B1-444E40CBE9E7}" presName="sibTrans" presStyleLbl="sibTrans2D1" presStyleIdx="1" presStyleCnt="2"/>
      <dgm:spPr/>
      <dgm:t>
        <a:bodyPr/>
        <a:lstStyle/>
        <a:p>
          <a:endParaRPr lang="en-US"/>
        </a:p>
      </dgm:t>
    </dgm:pt>
    <dgm:pt modelId="{2EE54D8E-F849-471E-B306-2F055938EA4B}" type="pres">
      <dgm:prSet presAssocID="{912EEE3C-CCE6-470F-B8B1-444E40CBE9E7}" presName="spacerR" presStyleCnt="0"/>
      <dgm:spPr/>
      <dgm:t>
        <a:bodyPr/>
        <a:lstStyle/>
        <a:p>
          <a:endParaRPr lang="en-US"/>
        </a:p>
      </dgm:t>
    </dgm:pt>
    <dgm:pt modelId="{05229283-A428-4EA7-AB85-1D000575B0C1}" type="pres">
      <dgm:prSet presAssocID="{9F671533-B576-4427-B3C7-DBF36409AA1E}" presName="node" presStyleLbl="node1" presStyleIdx="2" presStyleCnt="3">
        <dgm:presLayoutVars>
          <dgm:bulletEnabled val="1"/>
        </dgm:presLayoutVars>
      </dgm:prSet>
      <dgm:spPr/>
      <dgm:t>
        <a:bodyPr/>
        <a:lstStyle/>
        <a:p>
          <a:endParaRPr lang="en-US"/>
        </a:p>
      </dgm:t>
    </dgm:pt>
  </dgm:ptLst>
  <dgm:cxnLst>
    <dgm:cxn modelId="{EDECB649-13F8-4FE9-91C1-2A2617268CCB}" type="presOf" srcId="{9F04C81E-CB97-429A-86F5-F54E63103722}" destId="{01503670-9170-42E5-BCFA-69EFCA5801E9}" srcOrd="0" destOrd="0" presId="urn:microsoft.com/office/officeart/2005/8/layout/equation1"/>
    <dgm:cxn modelId="{F5D0D54F-5C77-48FA-833F-D28CEF9C4D9D}" type="presOf" srcId="{2242C60A-59D5-406D-B349-56C030C58A06}" destId="{C7B878D0-E006-4D07-8C21-D58351055842}" srcOrd="0" destOrd="0" presId="urn:microsoft.com/office/officeart/2005/8/layout/equation1"/>
    <dgm:cxn modelId="{DCCF2584-B2CD-49F7-B153-F353F539D575}" type="presOf" srcId="{9F671533-B576-4427-B3C7-DBF36409AA1E}" destId="{05229283-A428-4EA7-AB85-1D000575B0C1}" srcOrd="0" destOrd="0" presId="urn:microsoft.com/office/officeart/2005/8/layout/equation1"/>
    <dgm:cxn modelId="{219AB884-E449-4C9D-83E8-7165B651A4BE}" type="presOf" srcId="{912EEE3C-CCE6-470F-B8B1-444E40CBE9E7}" destId="{A07BB932-AC13-4A5A-9D90-80A27E18DD78}" srcOrd="0" destOrd="0" presId="urn:microsoft.com/office/officeart/2005/8/layout/equation1"/>
    <dgm:cxn modelId="{D98C355C-A5C9-46A0-9A4F-3BAF1498ED9E}" srcId="{DB3698E7-9C02-447B-9B47-20BC457A58B9}" destId="{2242C60A-59D5-406D-B349-56C030C58A06}" srcOrd="1" destOrd="0" parTransId="{FA6FB9B3-D5F0-471C-A702-3592DE2F30A3}" sibTransId="{912EEE3C-CCE6-470F-B8B1-444E40CBE9E7}"/>
    <dgm:cxn modelId="{86202A70-3EF3-42F3-8F44-F9B0C2398E6C}" type="presOf" srcId="{DB3698E7-9C02-447B-9B47-20BC457A58B9}" destId="{BCB826F1-19C0-4C20-A969-1F0E6EEFC3EB}" srcOrd="0" destOrd="0" presId="urn:microsoft.com/office/officeart/2005/8/layout/equation1"/>
    <dgm:cxn modelId="{4CDB02C7-CEBE-415A-8311-9118A506936B}" srcId="{DB3698E7-9C02-447B-9B47-20BC457A58B9}" destId="{9F04C81E-CB97-429A-86F5-F54E63103722}" srcOrd="0" destOrd="0" parTransId="{C3ADE6CA-2E85-4001-BA50-BF035DC3EDF1}" sibTransId="{5881F0CF-5773-4BDA-BD8E-7EBADB2F8391}"/>
    <dgm:cxn modelId="{9B4E58AB-3C63-4792-A2C4-909BB84569B0}" type="presOf" srcId="{5881F0CF-5773-4BDA-BD8E-7EBADB2F8391}" destId="{88AA8F18-9063-466D-892F-973E0D504811}" srcOrd="0" destOrd="0" presId="urn:microsoft.com/office/officeart/2005/8/layout/equation1"/>
    <dgm:cxn modelId="{AE94BA29-D64C-4F0E-A219-E57BB3ADF84D}" srcId="{DB3698E7-9C02-447B-9B47-20BC457A58B9}" destId="{9F671533-B576-4427-B3C7-DBF36409AA1E}" srcOrd="2" destOrd="0" parTransId="{BABDB323-C192-4DF2-86C6-CFD05CED2C64}" sibTransId="{9399FB5D-34AA-4B60-829A-16EC011D0F3F}"/>
    <dgm:cxn modelId="{66E93EAD-DCD4-4187-BA48-9073EF456C1F}" type="presParOf" srcId="{BCB826F1-19C0-4C20-A969-1F0E6EEFC3EB}" destId="{01503670-9170-42E5-BCFA-69EFCA5801E9}" srcOrd="0" destOrd="0" presId="urn:microsoft.com/office/officeart/2005/8/layout/equation1"/>
    <dgm:cxn modelId="{2C1B1FC2-0405-4E12-A029-C68CFA2DE4F5}" type="presParOf" srcId="{BCB826F1-19C0-4C20-A969-1F0E6EEFC3EB}" destId="{D75A96F3-9861-49FD-ADAF-89C9AE776F26}" srcOrd="1" destOrd="0" presId="urn:microsoft.com/office/officeart/2005/8/layout/equation1"/>
    <dgm:cxn modelId="{10460316-28FC-4077-9520-495F5C2EAC4A}" type="presParOf" srcId="{BCB826F1-19C0-4C20-A969-1F0E6EEFC3EB}" destId="{88AA8F18-9063-466D-892F-973E0D504811}" srcOrd="2" destOrd="0" presId="urn:microsoft.com/office/officeart/2005/8/layout/equation1"/>
    <dgm:cxn modelId="{4FBF917C-55EB-4D7F-B9D1-22593F946914}" type="presParOf" srcId="{BCB826F1-19C0-4C20-A969-1F0E6EEFC3EB}" destId="{E7BCF8AD-54E4-4A7B-BE95-C751B8B94502}" srcOrd="3" destOrd="0" presId="urn:microsoft.com/office/officeart/2005/8/layout/equation1"/>
    <dgm:cxn modelId="{2AE70B12-A933-445F-BD4F-EF9FACD7AB51}" type="presParOf" srcId="{BCB826F1-19C0-4C20-A969-1F0E6EEFC3EB}" destId="{C7B878D0-E006-4D07-8C21-D58351055842}" srcOrd="4" destOrd="0" presId="urn:microsoft.com/office/officeart/2005/8/layout/equation1"/>
    <dgm:cxn modelId="{75F644B0-7EB0-4E61-9A20-E2D57BFB7497}" type="presParOf" srcId="{BCB826F1-19C0-4C20-A969-1F0E6EEFC3EB}" destId="{8D3BEF5A-9B17-40E6-A89E-EE622EF15D7C}" srcOrd="5" destOrd="0" presId="urn:microsoft.com/office/officeart/2005/8/layout/equation1"/>
    <dgm:cxn modelId="{DE11C3FE-7FC5-4F36-B515-D2DFCBB957FD}" type="presParOf" srcId="{BCB826F1-19C0-4C20-A969-1F0E6EEFC3EB}" destId="{A07BB932-AC13-4A5A-9D90-80A27E18DD78}" srcOrd="6" destOrd="0" presId="urn:microsoft.com/office/officeart/2005/8/layout/equation1"/>
    <dgm:cxn modelId="{1AD8FC2E-924E-48B3-9DD6-69AC4DFE73A4}" type="presParOf" srcId="{BCB826F1-19C0-4C20-A969-1F0E6EEFC3EB}" destId="{2EE54D8E-F849-471E-B306-2F055938EA4B}" srcOrd="7" destOrd="0" presId="urn:microsoft.com/office/officeart/2005/8/layout/equation1"/>
    <dgm:cxn modelId="{E0AA7C68-A4AB-45DB-BD25-6CF0609BF07B}" type="presParOf" srcId="{BCB826F1-19C0-4C20-A969-1F0E6EEFC3EB}" destId="{05229283-A428-4EA7-AB85-1D000575B0C1}"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5FF549-D7D3-4060-AF17-6B13D5376AC9}" type="doc">
      <dgm:prSet loTypeId="urn:microsoft.com/office/officeart/2005/8/layout/hierarchy2" loCatId="hierarchy" qsTypeId="urn:microsoft.com/office/officeart/2005/8/quickstyle/3d1" qsCatId="3D" csTypeId="urn:microsoft.com/office/officeart/2005/8/colors/colorful5" csCatId="colorful" phldr="1"/>
      <dgm:spPr/>
      <dgm:t>
        <a:bodyPr/>
        <a:lstStyle/>
        <a:p>
          <a:endParaRPr lang="en-US"/>
        </a:p>
      </dgm:t>
    </dgm:pt>
    <dgm:pt modelId="{8D7CF8E2-2C69-422A-BF72-212709695EC1}">
      <dgm:prSet phldrT="[Text]"/>
      <dgm:spPr/>
      <dgm:t>
        <a:bodyPr/>
        <a:lstStyle/>
        <a:p>
          <a:r>
            <a:rPr lang="en-US" dirty="0" smtClean="0"/>
            <a:t>S.M.A.R.T</a:t>
          </a:r>
          <a:endParaRPr lang="en-US" dirty="0"/>
        </a:p>
      </dgm:t>
    </dgm:pt>
    <dgm:pt modelId="{4B94523C-49C5-4000-902E-0D814094BA5B}" type="parTrans" cxnId="{F2891C05-F2C7-4DC1-960A-BAFFD2C24FBA}">
      <dgm:prSet/>
      <dgm:spPr/>
      <dgm:t>
        <a:bodyPr/>
        <a:lstStyle/>
        <a:p>
          <a:endParaRPr lang="en-US"/>
        </a:p>
      </dgm:t>
    </dgm:pt>
    <dgm:pt modelId="{675CED3C-E021-4FEA-ABEC-F109EBF90F7A}" type="sibTrans" cxnId="{F2891C05-F2C7-4DC1-960A-BAFFD2C24FBA}">
      <dgm:prSet/>
      <dgm:spPr/>
      <dgm:t>
        <a:bodyPr/>
        <a:lstStyle/>
        <a:p>
          <a:endParaRPr lang="en-US"/>
        </a:p>
      </dgm:t>
    </dgm:pt>
    <dgm:pt modelId="{AAF237A4-CCFE-4F11-B5A0-3904D805EF72}">
      <dgm:prSet phldrT="[Text]"/>
      <dgm:spPr/>
      <dgm:t>
        <a:bodyPr/>
        <a:lstStyle/>
        <a:p>
          <a:r>
            <a:rPr lang="en-US" dirty="0" smtClean="0"/>
            <a:t>Attention</a:t>
          </a:r>
          <a:endParaRPr lang="en-US" dirty="0"/>
        </a:p>
      </dgm:t>
    </dgm:pt>
    <dgm:pt modelId="{B82B560D-4658-4122-A61B-DB45C822F5F8}" type="parTrans" cxnId="{12C639E5-4F6A-4DB0-8498-1559B75B5504}">
      <dgm:prSet/>
      <dgm:spPr/>
      <dgm:t>
        <a:bodyPr/>
        <a:lstStyle/>
        <a:p>
          <a:endParaRPr lang="en-US"/>
        </a:p>
      </dgm:t>
    </dgm:pt>
    <dgm:pt modelId="{32798CCE-E345-485D-9FC2-1FFD0410644F}" type="sibTrans" cxnId="{12C639E5-4F6A-4DB0-8498-1559B75B5504}">
      <dgm:prSet/>
      <dgm:spPr/>
      <dgm:t>
        <a:bodyPr/>
        <a:lstStyle/>
        <a:p>
          <a:endParaRPr lang="en-US"/>
        </a:p>
      </dgm:t>
    </dgm:pt>
    <dgm:pt modelId="{E4C27260-2804-4853-9A26-A660758F1DE3}">
      <dgm:prSet phldrT="[Text]"/>
      <dgm:spPr/>
      <dgm:t>
        <a:bodyPr/>
        <a:lstStyle/>
        <a:p>
          <a:r>
            <a:rPr lang="en-US" dirty="0" smtClean="0"/>
            <a:t>Acceptance</a:t>
          </a:r>
          <a:endParaRPr lang="en-US" dirty="0"/>
        </a:p>
      </dgm:t>
    </dgm:pt>
    <dgm:pt modelId="{8AE98D7F-2C4D-4171-8E3A-FFCF6EEBCB68}" type="parTrans" cxnId="{16B5FC4F-28AF-4D9A-80B4-33988857C299}">
      <dgm:prSet/>
      <dgm:spPr/>
      <dgm:t>
        <a:bodyPr/>
        <a:lstStyle/>
        <a:p>
          <a:endParaRPr lang="en-US"/>
        </a:p>
      </dgm:t>
    </dgm:pt>
    <dgm:pt modelId="{DD185DC4-95EB-4A06-B1D3-2420960E572E}" type="sibTrans" cxnId="{16B5FC4F-28AF-4D9A-80B4-33988857C299}">
      <dgm:prSet/>
      <dgm:spPr/>
      <dgm:t>
        <a:bodyPr/>
        <a:lstStyle/>
        <a:p>
          <a:endParaRPr lang="en-US"/>
        </a:p>
      </dgm:t>
    </dgm:pt>
    <dgm:pt modelId="{3C7EFB7C-0C03-49D1-93BF-8F6DD1D10EF8}">
      <dgm:prSet phldrT="[Text]"/>
      <dgm:spPr/>
      <dgm:t>
        <a:bodyPr/>
        <a:lstStyle/>
        <a:p>
          <a:r>
            <a:rPr lang="en-US" dirty="0" smtClean="0"/>
            <a:t>Interpretation</a:t>
          </a:r>
          <a:endParaRPr lang="en-US" dirty="0"/>
        </a:p>
      </dgm:t>
    </dgm:pt>
    <dgm:pt modelId="{2A43D6CD-B253-4482-9149-0E461D93D338}" type="parTrans" cxnId="{CFD19BC6-B010-4B8C-9105-DAF4A1589AB9}">
      <dgm:prSet/>
      <dgm:spPr/>
      <dgm:t>
        <a:bodyPr/>
        <a:lstStyle/>
        <a:p>
          <a:endParaRPr lang="en-US"/>
        </a:p>
      </dgm:t>
    </dgm:pt>
    <dgm:pt modelId="{D467A986-6603-40B7-8CAD-0C12043438C6}" type="sibTrans" cxnId="{CFD19BC6-B010-4B8C-9105-DAF4A1589AB9}">
      <dgm:prSet/>
      <dgm:spPr/>
      <dgm:t>
        <a:bodyPr/>
        <a:lstStyle/>
        <a:p>
          <a:endParaRPr lang="en-US"/>
        </a:p>
      </dgm:t>
    </dgm:pt>
    <dgm:pt modelId="{E37635F0-0AC1-4E13-9780-F0FB74042E64}">
      <dgm:prSet phldrT="[Text]"/>
      <dgm:spPr/>
      <dgm:t>
        <a:bodyPr/>
        <a:lstStyle/>
        <a:p>
          <a:r>
            <a:rPr lang="en-US" dirty="0" smtClean="0"/>
            <a:t>Social Competence</a:t>
          </a:r>
          <a:endParaRPr lang="en-US" dirty="0"/>
        </a:p>
      </dgm:t>
    </dgm:pt>
    <dgm:pt modelId="{D000363F-FA6D-40BE-ABAD-EFDEEBC2D72F}" type="parTrans" cxnId="{196F5989-3274-4E88-AFD2-F08E69C52403}">
      <dgm:prSet/>
      <dgm:spPr/>
      <dgm:t>
        <a:bodyPr/>
        <a:lstStyle/>
        <a:p>
          <a:endParaRPr lang="en-US"/>
        </a:p>
      </dgm:t>
    </dgm:pt>
    <dgm:pt modelId="{4B2A5AF3-B299-4807-877A-2E1B39AC70BA}" type="sibTrans" cxnId="{196F5989-3274-4E88-AFD2-F08E69C52403}">
      <dgm:prSet/>
      <dgm:spPr/>
      <dgm:t>
        <a:bodyPr/>
        <a:lstStyle/>
        <a:p>
          <a:endParaRPr lang="en-US"/>
        </a:p>
      </dgm:t>
    </dgm:pt>
    <dgm:pt modelId="{382B4D0E-165D-4386-B889-1C33CAF2B922}">
      <dgm:prSet phldrT="[Text]"/>
      <dgm:spPr/>
      <dgm:t>
        <a:bodyPr/>
        <a:lstStyle/>
        <a:p>
          <a:r>
            <a:rPr lang="en-US" dirty="0" smtClean="0"/>
            <a:t>Problem Solving</a:t>
          </a:r>
          <a:endParaRPr lang="en-US" dirty="0"/>
        </a:p>
      </dgm:t>
    </dgm:pt>
    <dgm:pt modelId="{9B6ADDD4-DDC4-4D0A-B892-B4E760980D46}" type="parTrans" cxnId="{B902113E-80CD-4FB2-BF14-D88F4B22C7BB}">
      <dgm:prSet/>
      <dgm:spPr/>
      <dgm:t>
        <a:bodyPr/>
        <a:lstStyle/>
        <a:p>
          <a:endParaRPr lang="en-US"/>
        </a:p>
      </dgm:t>
    </dgm:pt>
    <dgm:pt modelId="{5EA58132-5A4D-4EAA-A185-8DF1DD162E7E}" type="sibTrans" cxnId="{B902113E-80CD-4FB2-BF14-D88F4B22C7BB}">
      <dgm:prSet/>
      <dgm:spPr/>
      <dgm:t>
        <a:bodyPr/>
        <a:lstStyle/>
        <a:p>
          <a:endParaRPr lang="en-US"/>
        </a:p>
      </dgm:t>
    </dgm:pt>
    <dgm:pt modelId="{EDF00583-2AF7-41A0-B07D-F030945110B7}">
      <dgm:prSet phldrT="[Text]"/>
      <dgm:spPr/>
      <dgm:t>
        <a:bodyPr/>
        <a:lstStyle/>
        <a:p>
          <a:r>
            <a:rPr lang="en-US" dirty="0" smtClean="0"/>
            <a:t>Autonomy</a:t>
          </a:r>
          <a:endParaRPr lang="en-US" dirty="0"/>
        </a:p>
      </dgm:t>
    </dgm:pt>
    <dgm:pt modelId="{061291B5-14C6-4FA6-96CC-9D41DF1160B9}" type="parTrans" cxnId="{2D633B02-E97C-4021-8E01-4CEFB7DDE698}">
      <dgm:prSet/>
      <dgm:spPr/>
      <dgm:t>
        <a:bodyPr/>
        <a:lstStyle/>
        <a:p>
          <a:endParaRPr lang="en-US"/>
        </a:p>
      </dgm:t>
    </dgm:pt>
    <dgm:pt modelId="{6D5DDD03-4009-48EA-ABF8-2099FFDCB75F}" type="sibTrans" cxnId="{2D633B02-E97C-4021-8E01-4CEFB7DDE698}">
      <dgm:prSet/>
      <dgm:spPr/>
      <dgm:t>
        <a:bodyPr/>
        <a:lstStyle/>
        <a:p>
          <a:endParaRPr lang="en-US"/>
        </a:p>
      </dgm:t>
    </dgm:pt>
    <dgm:pt modelId="{82FA8895-4C59-4CD4-BCC8-DBEAC1231D99}" type="pres">
      <dgm:prSet presAssocID="{1E5FF549-D7D3-4060-AF17-6B13D5376AC9}" presName="diagram" presStyleCnt="0">
        <dgm:presLayoutVars>
          <dgm:chPref val="1"/>
          <dgm:dir/>
          <dgm:animOne val="branch"/>
          <dgm:animLvl val="lvl"/>
          <dgm:resizeHandles val="exact"/>
        </dgm:presLayoutVars>
      </dgm:prSet>
      <dgm:spPr/>
      <dgm:t>
        <a:bodyPr/>
        <a:lstStyle/>
        <a:p>
          <a:endParaRPr lang="en-US"/>
        </a:p>
      </dgm:t>
    </dgm:pt>
    <dgm:pt modelId="{39825560-16AD-41FD-8E51-307196FF8E56}" type="pres">
      <dgm:prSet presAssocID="{8D7CF8E2-2C69-422A-BF72-212709695EC1}" presName="root1" presStyleCnt="0"/>
      <dgm:spPr/>
    </dgm:pt>
    <dgm:pt modelId="{DA98361F-C9B3-4389-A206-0406A91BD798}" type="pres">
      <dgm:prSet presAssocID="{8D7CF8E2-2C69-422A-BF72-212709695EC1}" presName="LevelOneTextNode" presStyleLbl="node0" presStyleIdx="0" presStyleCnt="1">
        <dgm:presLayoutVars>
          <dgm:chPref val="3"/>
        </dgm:presLayoutVars>
      </dgm:prSet>
      <dgm:spPr/>
      <dgm:t>
        <a:bodyPr/>
        <a:lstStyle/>
        <a:p>
          <a:endParaRPr lang="en-US"/>
        </a:p>
      </dgm:t>
    </dgm:pt>
    <dgm:pt modelId="{1D607790-B4B0-467C-B2E8-3F1DC6A48B1A}" type="pres">
      <dgm:prSet presAssocID="{8D7CF8E2-2C69-422A-BF72-212709695EC1}" presName="level2hierChild" presStyleCnt="0"/>
      <dgm:spPr/>
    </dgm:pt>
    <dgm:pt modelId="{7B7E36D6-EDF4-4A0A-A239-0348CA1284DE}" type="pres">
      <dgm:prSet presAssocID="{B82B560D-4658-4122-A61B-DB45C822F5F8}" presName="conn2-1" presStyleLbl="parChTrans1D2" presStyleIdx="0" presStyleCnt="2"/>
      <dgm:spPr/>
      <dgm:t>
        <a:bodyPr/>
        <a:lstStyle/>
        <a:p>
          <a:endParaRPr lang="en-US"/>
        </a:p>
      </dgm:t>
    </dgm:pt>
    <dgm:pt modelId="{5A943ED5-31D6-44AB-8AB7-53519F459E59}" type="pres">
      <dgm:prSet presAssocID="{B82B560D-4658-4122-A61B-DB45C822F5F8}" presName="connTx" presStyleLbl="parChTrans1D2" presStyleIdx="0" presStyleCnt="2"/>
      <dgm:spPr/>
      <dgm:t>
        <a:bodyPr/>
        <a:lstStyle/>
        <a:p>
          <a:endParaRPr lang="en-US"/>
        </a:p>
      </dgm:t>
    </dgm:pt>
    <dgm:pt modelId="{03BED24C-D99E-46F0-B524-4C3B79BF206E}" type="pres">
      <dgm:prSet presAssocID="{AAF237A4-CCFE-4F11-B5A0-3904D805EF72}" presName="root2" presStyleCnt="0"/>
      <dgm:spPr/>
    </dgm:pt>
    <dgm:pt modelId="{79100762-BB5D-413B-954B-749ECFB0574D}" type="pres">
      <dgm:prSet presAssocID="{AAF237A4-CCFE-4F11-B5A0-3904D805EF72}" presName="LevelTwoTextNode" presStyleLbl="node2" presStyleIdx="0" presStyleCnt="2">
        <dgm:presLayoutVars>
          <dgm:chPref val="3"/>
        </dgm:presLayoutVars>
      </dgm:prSet>
      <dgm:spPr/>
      <dgm:t>
        <a:bodyPr/>
        <a:lstStyle/>
        <a:p>
          <a:endParaRPr lang="en-US"/>
        </a:p>
      </dgm:t>
    </dgm:pt>
    <dgm:pt modelId="{5B380C4A-31CB-45EF-BC4D-D2212CF7C42D}" type="pres">
      <dgm:prSet presAssocID="{AAF237A4-CCFE-4F11-B5A0-3904D805EF72}" presName="level3hierChild" presStyleCnt="0"/>
      <dgm:spPr/>
    </dgm:pt>
    <dgm:pt modelId="{3AEA0B36-F601-4DBD-8BB6-F3F7FE755A1D}" type="pres">
      <dgm:prSet presAssocID="{8AE98D7F-2C4D-4171-8E3A-FFCF6EEBCB68}" presName="conn2-1" presStyleLbl="parChTrans1D3" presStyleIdx="0" presStyleCnt="4"/>
      <dgm:spPr/>
      <dgm:t>
        <a:bodyPr/>
        <a:lstStyle/>
        <a:p>
          <a:endParaRPr lang="en-US"/>
        </a:p>
      </dgm:t>
    </dgm:pt>
    <dgm:pt modelId="{8060B15D-2856-48CE-9B8E-C79347BA9B75}" type="pres">
      <dgm:prSet presAssocID="{8AE98D7F-2C4D-4171-8E3A-FFCF6EEBCB68}" presName="connTx" presStyleLbl="parChTrans1D3" presStyleIdx="0" presStyleCnt="4"/>
      <dgm:spPr/>
      <dgm:t>
        <a:bodyPr/>
        <a:lstStyle/>
        <a:p>
          <a:endParaRPr lang="en-US"/>
        </a:p>
      </dgm:t>
    </dgm:pt>
    <dgm:pt modelId="{95CD8B13-C6EF-4C36-AEA2-DD80F8B0BACB}" type="pres">
      <dgm:prSet presAssocID="{E4C27260-2804-4853-9A26-A660758F1DE3}" presName="root2" presStyleCnt="0"/>
      <dgm:spPr/>
    </dgm:pt>
    <dgm:pt modelId="{25CCD1C9-4255-44A6-85AF-14B2C4DD2ABC}" type="pres">
      <dgm:prSet presAssocID="{E4C27260-2804-4853-9A26-A660758F1DE3}" presName="LevelTwoTextNode" presStyleLbl="node3" presStyleIdx="0" presStyleCnt="4">
        <dgm:presLayoutVars>
          <dgm:chPref val="3"/>
        </dgm:presLayoutVars>
      </dgm:prSet>
      <dgm:spPr/>
      <dgm:t>
        <a:bodyPr/>
        <a:lstStyle/>
        <a:p>
          <a:endParaRPr lang="en-US"/>
        </a:p>
      </dgm:t>
    </dgm:pt>
    <dgm:pt modelId="{76936FD3-5E18-4595-9D6A-34D6D4CD5B4D}" type="pres">
      <dgm:prSet presAssocID="{E4C27260-2804-4853-9A26-A660758F1DE3}" presName="level3hierChild" presStyleCnt="0"/>
      <dgm:spPr/>
    </dgm:pt>
    <dgm:pt modelId="{977AD652-BCE5-4CD0-BDBD-A38DB8CB7ADC}" type="pres">
      <dgm:prSet presAssocID="{2A43D6CD-B253-4482-9149-0E461D93D338}" presName="conn2-1" presStyleLbl="parChTrans1D2" presStyleIdx="1" presStyleCnt="2"/>
      <dgm:spPr/>
      <dgm:t>
        <a:bodyPr/>
        <a:lstStyle/>
        <a:p>
          <a:endParaRPr lang="en-US"/>
        </a:p>
      </dgm:t>
    </dgm:pt>
    <dgm:pt modelId="{C2EFEF72-4FCC-44FC-99C7-22DD54A32CED}" type="pres">
      <dgm:prSet presAssocID="{2A43D6CD-B253-4482-9149-0E461D93D338}" presName="connTx" presStyleLbl="parChTrans1D2" presStyleIdx="1" presStyleCnt="2"/>
      <dgm:spPr/>
      <dgm:t>
        <a:bodyPr/>
        <a:lstStyle/>
        <a:p>
          <a:endParaRPr lang="en-US"/>
        </a:p>
      </dgm:t>
    </dgm:pt>
    <dgm:pt modelId="{B1B0F1A8-85F7-46B2-9DC0-0864392262DF}" type="pres">
      <dgm:prSet presAssocID="{3C7EFB7C-0C03-49D1-93BF-8F6DD1D10EF8}" presName="root2" presStyleCnt="0"/>
      <dgm:spPr/>
    </dgm:pt>
    <dgm:pt modelId="{697C7549-501E-4034-B8B4-30831FC5C4F6}" type="pres">
      <dgm:prSet presAssocID="{3C7EFB7C-0C03-49D1-93BF-8F6DD1D10EF8}" presName="LevelTwoTextNode" presStyleLbl="node2" presStyleIdx="1" presStyleCnt="2">
        <dgm:presLayoutVars>
          <dgm:chPref val="3"/>
        </dgm:presLayoutVars>
      </dgm:prSet>
      <dgm:spPr/>
      <dgm:t>
        <a:bodyPr/>
        <a:lstStyle/>
        <a:p>
          <a:endParaRPr lang="en-US"/>
        </a:p>
      </dgm:t>
    </dgm:pt>
    <dgm:pt modelId="{47B2C67A-C149-45C5-B768-6E26CF1EA7E1}" type="pres">
      <dgm:prSet presAssocID="{3C7EFB7C-0C03-49D1-93BF-8F6DD1D10EF8}" presName="level3hierChild" presStyleCnt="0"/>
      <dgm:spPr/>
    </dgm:pt>
    <dgm:pt modelId="{390B7222-2E05-451D-93BF-BEC0521E202A}" type="pres">
      <dgm:prSet presAssocID="{D000363F-FA6D-40BE-ABAD-EFDEEBC2D72F}" presName="conn2-1" presStyleLbl="parChTrans1D3" presStyleIdx="1" presStyleCnt="4"/>
      <dgm:spPr/>
      <dgm:t>
        <a:bodyPr/>
        <a:lstStyle/>
        <a:p>
          <a:endParaRPr lang="en-US"/>
        </a:p>
      </dgm:t>
    </dgm:pt>
    <dgm:pt modelId="{BA4E0E57-C5D7-4275-AF7F-6BE94929BC59}" type="pres">
      <dgm:prSet presAssocID="{D000363F-FA6D-40BE-ABAD-EFDEEBC2D72F}" presName="connTx" presStyleLbl="parChTrans1D3" presStyleIdx="1" presStyleCnt="4"/>
      <dgm:spPr/>
      <dgm:t>
        <a:bodyPr/>
        <a:lstStyle/>
        <a:p>
          <a:endParaRPr lang="en-US"/>
        </a:p>
      </dgm:t>
    </dgm:pt>
    <dgm:pt modelId="{B11953FB-89EB-4822-B8EA-91B23AB4234C}" type="pres">
      <dgm:prSet presAssocID="{E37635F0-0AC1-4E13-9780-F0FB74042E64}" presName="root2" presStyleCnt="0"/>
      <dgm:spPr/>
    </dgm:pt>
    <dgm:pt modelId="{1FA2DFEC-4C62-49B0-86A5-AF18E03BDD67}" type="pres">
      <dgm:prSet presAssocID="{E37635F0-0AC1-4E13-9780-F0FB74042E64}" presName="LevelTwoTextNode" presStyleLbl="node3" presStyleIdx="1" presStyleCnt="4">
        <dgm:presLayoutVars>
          <dgm:chPref val="3"/>
        </dgm:presLayoutVars>
      </dgm:prSet>
      <dgm:spPr/>
      <dgm:t>
        <a:bodyPr/>
        <a:lstStyle/>
        <a:p>
          <a:endParaRPr lang="en-US"/>
        </a:p>
      </dgm:t>
    </dgm:pt>
    <dgm:pt modelId="{19E647AC-4ACF-41EB-8002-EFEDD24D67AF}" type="pres">
      <dgm:prSet presAssocID="{E37635F0-0AC1-4E13-9780-F0FB74042E64}" presName="level3hierChild" presStyleCnt="0"/>
      <dgm:spPr/>
    </dgm:pt>
    <dgm:pt modelId="{6B193F50-42FE-43AF-8B58-21BC143CAB69}" type="pres">
      <dgm:prSet presAssocID="{9B6ADDD4-DDC4-4D0A-B892-B4E760980D46}" presName="conn2-1" presStyleLbl="parChTrans1D3" presStyleIdx="2" presStyleCnt="4"/>
      <dgm:spPr/>
      <dgm:t>
        <a:bodyPr/>
        <a:lstStyle/>
        <a:p>
          <a:endParaRPr lang="en-US"/>
        </a:p>
      </dgm:t>
    </dgm:pt>
    <dgm:pt modelId="{6249B6D9-8081-4789-80FE-33845E277458}" type="pres">
      <dgm:prSet presAssocID="{9B6ADDD4-DDC4-4D0A-B892-B4E760980D46}" presName="connTx" presStyleLbl="parChTrans1D3" presStyleIdx="2" presStyleCnt="4"/>
      <dgm:spPr/>
      <dgm:t>
        <a:bodyPr/>
        <a:lstStyle/>
        <a:p>
          <a:endParaRPr lang="en-US"/>
        </a:p>
      </dgm:t>
    </dgm:pt>
    <dgm:pt modelId="{2F99D3EA-23D6-4401-B9B6-F526014604D9}" type="pres">
      <dgm:prSet presAssocID="{382B4D0E-165D-4386-B889-1C33CAF2B922}" presName="root2" presStyleCnt="0"/>
      <dgm:spPr/>
    </dgm:pt>
    <dgm:pt modelId="{71F79E98-ACA6-40C3-86A3-72E31A133B92}" type="pres">
      <dgm:prSet presAssocID="{382B4D0E-165D-4386-B889-1C33CAF2B922}" presName="LevelTwoTextNode" presStyleLbl="node3" presStyleIdx="2" presStyleCnt="4">
        <dgm:presLayoutVars>
          <dgm:chPref val="3"/>
        </dgm:presLayoutVars>
      </dgm:prSet>
      <dgm:spPr/>
      <dgm:t>
        <a:bodyPr/>
        <a:lstStyle/>
        <a:p>
          <a:endParaRPr lang="en-US"/>
        </a:p>
      </dgm:t>
    </dgm:pt>
    <dgm:pt modelId="{090D12D5-F60F-45EA-8C3B-46EEC0AC92FD}" type="pres">
      <dgm:prSet presAssocID="{382B4D0E-165D-4386-B889-1C33CAF2B922}" presName="level3hierChild" presStyleCnt="0"/>
      <dgm:spPr/>
    </dgm:pt>
    <dgm:pt modelId="{DBFC0B93-7AB8-46AC-9317-3FAB053BF3C0}" type="pres">
      <dgm:prSet presAssocID="{061291B5-14C6-4FA6-96CC-9D41DF1160B9}" presName="conn2-1" presStyleLbl="parChTrans1D3" presStyleIdx="3" presStyleCnt="4"/>
      <dgm:spPr/>
      <dgm:t>
        <a:bodyPr/>
        <a:lstStyle/>
        <a:p>
          <a:endParaRPr lang="en-US"/>
        </a:p>
      </dgm:t>
    </dgm:pt>
    <dgm:pt modelId="{225BBB7B-23EB-44AE-854A-04A15C18C32F}" type="pres">
      <dgm:prSet presAssocID="{061291B5-14C6-4FA6-96CC-9D41DF1160B9}" presName="connTx" presStyleLbl="parChTrans1D3" presStyleIdx="3" presStyleCnt="4"/>
      <dgm:spPr/>
      <dgm:t>
        <a:bodyPr/>
        <a:lstStyle/>
        <a:p>
          <a:endParaRPr lang="en-US"/>
        </a:p>
      </dgm:t>
    </dgm:pt>
    <dgm:pt modelId="{0A0C75DA-8895-47F8-8C32-1091AE86FC23}" type="pres">
      <dgm:prSet presAssocID="{EDF00583-2AF7-41A0-B07D-F030945110B7}" presName="root2" presStyleCnt="0"/>
      <dgm:spPr/>
    </dgm:pt>
    <dgm:pt modelId="{FD84C6E2-EDAF-409E-8AFA-243219514DAC}" type="pres">
      <dgm:prSet presAssocID="{EDF00583-2AF7-41A0-B07D-F030945110B7}" presName="LevelTwoTextNode" presStyleLbl="node3" presStyleIdx="3" presStyleCnt="4">
        <dgm:presLayoutVars>
          <dgm:chPref val="3"/>
        </dgm:presLayoutVars>
      </dgm:prSet>
      <dgm:spPr/>
      <dgm:t>
        <a:bodyPr/>
        <a:lstStyle/>
        <a:p>
          <a:endParaRPr lang="en-US"/>
        </a:p>
      </dgm:t>
    </dgm:pt>
    <dgm:pt modelId="{D01D313C-2233-4ADF-9716-2AC2C1323E98}" type="pres">
      <dgm:prSet presAssocID="{EDF00583-2AF7-41A0-B07D-F030945110B7}" presName="level3hierChild" presStyleCnt="0"/>
      <dgm:spPr/>
    </dgm:pt>
  </dgm:ptLst>
  <dgm:cxnLst>
    <dgm:cxn modelId="{1DF1FF79-73F4-4CFD-9016-F3632B1C8FAA}" type="presOf" srcId="{E37635F0-0AC1-4E13-9780-F0FB74042E64}" destId="{1FA2DFEC-4C62-49B0-86A5-AF18E03BDD67}" srcOrd="0" destOrd="0" presId="urn:microsoft.com/office/officeart/2005/8/layout/hierarchy2"/>
    <dgm:cxn modelId="{6F56C0CE-8DAD-43D4-B161-B33D27FF2B21}" type="presOf" srcId="{061291B5-14C6-4FA6-96CC-9D41DF1160B9}" destId="{DBFC0B93-7AB8-46AC-9317-3FAB053BF3C0}" srcOrd="0" destOrd="0" presId="urn:microsoft.com/office/officeart/2005/8/layout/hierarchy2"/>
    <dgm:cxn modelId="{70E6C0DE-8DF2-429A-9B6D-3487FD5D37BF}" type="presOf" srcId="{D000363F-FA6D-40BE-ABAD-EFDEEBC2D72F}" destId="{390B7222-2E05-451D-93BF-BEC0521E202A}" srcOrd="0" destOrd="0" presId="urn:microsoft.com/office/officeart/2005/8/layout/hierarchy2"/>
    <dgm:cxn modelId="{CFD19BC6-B010-4B8C-9105-DAF4A1589AB9}" srcId="{8D7CF8E2-2C69-422A-BF72-212709695EC1}" destId="{3C7EFB7C-0C03-49D1-93BF-8F6DD1D10EF8}" srcOrd="1" destOrd="0" parTransId="{2A43D6CD-B253-4482-9149-0E461D93D338}" sibTransId="{D467A986-6603-40B7-8CAD-0C12043438C6}"/>
    <dgm:cxn modelId="{12C639E5-4F6A-4DB0-8498-1559B75B5504}" srcId="{8D7CF8E2-2C69-422A-BF72-212709695EC1}" destId="{AAF237A4-CCFE-4F11-B5A0-3904D805EF72}" srcOrd="0" destOrd="0" parTransId="{B82B560D-4658-4122-A61B-DB45C822F5F8}" sibTransId="{32798CCE-E345-485D-9FC2-1FFD0410644F}"/>
    <dgm:cxn modelId="{C008F187-AF26-497B-85A2-A2FEC307A5F3}" type="presOf" srcId="{B82B560D-4658-4122-A61B-DB45C822F5F8}" destId="{7B7E36D6-EDF4-4A0A-A239-0348CA1284DE}" srcOrd="0" destOrd="0" presId="urn:microsoft.com/office/officeart/2005/8/layout/hierarchy2"/>
    <dgm:cxn modelId="{9B20F48D-00A8-4C8B-BDF0-4C66F3A12B8F}" type="presOf" srcId="{2A43D6CD-B253-4482-9149-0E461D93D338}" destId="{977AD652-BCE5-4CD0-BDBD-A38DB8CB7ADC}" srcOrd="0" destOrd="0" presId="urn:microsoft.com/office/officeart/2005/8/layout/hierarchy2"/>
    <dgm:cxn modelId="{B902113E-80CD-4FB2-BF14-D88F4B22C7BB}" srcId="{3C7EFB7C-0C03-49D1-93BF-8F6DD1D10EF8}" destId="{382B4D0E-165D-4386-B889-1C33CAF2B922}" srcOrd="1" destOrd="0" parTransId="{9B6ADDD4-DDC4-4D0A-B892-B4E760980D46}" sibTransId="{5EA58132-5A4D-4EAA-A185-8DF1DD162E7E}"/>
    <dgm:cxn modelId="{5868C64F-0A6C-4F07-95AA-3B215816BEC2}" type="presOf" srcId="{8D7CF8E2-2C69-422A-BF72-212709695EC1}" destId="{DA98361F-C9B3-4389-A206-0406A91BD798}" srcOrd="0" destOrd="0" presId="urn:microsoft.com/office/officeart/2005/8/layout/hierarchy2"/>
    <dgm:cxn modelId="{3051EBAA-CEC1-496D-8FFE-9204E3F78DED}" type="presOf" srcId="{9B6ADDD4-DDC4-4D0A-B892-B4E760980D46}" destId="{6B193F50-42FE-43AF-8B58-21BC143CAB69}" srcOrd="0" destOrd="0" presId="urn:microsoft.com/office/officeart/2005/8/layout/hierarchy2"/>
    <dgm:cxn modelId="{B22AC8E2-E47C-4544-A241-86CA993F09CE}" type="presOf" srcId="{2A43D6CD-B253-4482-9149-0E461D93D338}" destId="{C2EFEF72-4FCC-44FC-99C7-22DD54A32CED}" srcOrd="1" destOrd="0" presId="urn:microsoft.com/office/officeart/2005/8/layout/hierarchy2"/>
    <dgm:cxn modelId="{9B7D5EA6-C99A-4F35-AE3F-83994A33386F}" type="presOf" srcId="{8AE98D7F-2C4D-4171-8E3A-FFCF6EEBCB68}" destId="{8060B15D-2856-48CE-9B8E-C79347BA9B75}" srcOrd="1" destOrd="0" presId="urn:microsoft.com/office/officeart/2005/8/layout/hierarchy2"/>
    <dgm:cxn modelId="{E9FCBA76-941D-4D07-826C-705C3661234A}" type="presOf" srcId="{8AE98D7F-2C4D-4171-8E3A-FFCF6EEBCB68}" destId="{3AEA0B36-F601-4DBD-8BB6-F3F7FE755A1D}" srcOrd="0" destOrd="0" presId="urn:microsoft.com/office/officeart/2005/8/layout/hierarchy2"/>
    <dgm:cxn modelId="{BE091952-775E-4D13-B7E8-2407C067665F}" type="presOf" srcId="{3C7EFB7C-0C03-49D1-93BF-8F6DD1D10EF8}" destId="{697C7549-501E-4034-B8B4-30831FC5C4F6}" srcOrd="0" destOrd="0" presId="urn:microsoft.com/office/officeart/2005/8/layout/hierarchy2"/>
    <dgm:cxn modelId="{18B02A6F-B679-4B2C-A343-4DAF95DA5493}" type="presOf" srcId="{EDF00583-2AF7-41A0-B07D-F030945110B7}" destId="{FD84C6E2-EDAF-409E-8AFA-243219514DAC}" srcOrd="0" destOrd="0" presId="urn:microsoft.com/office/officeart/2005/8/layout/hierarchy2"/>
    <dgm:cxn modelId="{925CBBF0-9475-4E72-ABF8-EFF72F33426F}" type="presOf" srcId="{061291B5-14C6-4FA6-96CC-9D41DF1160B9}" destId="{225BBB7B-23EB-44AE-854A-04A15C18C32F}" srcOrd="1" destOrd="0" presId="urn:microsoft.com/office/officeart/2005/8/layout/hierarchy2"/>
    <dgm:cxn modelId="{3CF3012D-33DE-4666-B780-9FF99441C4A3}" type="presOf" srcId="{B82B560D-4658-4122-A61B-DB45C822F5F8}" destId="{5A943ED5-31D6-44AB-8AB7-53519F459E59}" srcOrd="1" destOrd="0" presId="urn:microsoft.com/office/officeart/2005/8/layout/hierarchy2"/>
    <dgm:cxn modelId="{A2DEEACC-6DD3-450D-B8C5-F7D92EA16A8D}" type="presOf" srcId="{1E5FF549-D7D3-4060-AF17-6B13D5376AC9}" destId="{82FA8895-4C59-4CD4-BCC8-DBEAC1231D99}" srcOrd="0" destOrd="0" presId="urn:microsoft.com/office/officeart/2005/8/layout/hierarchy2"/>
    <dgm:cxn modelId="{2D633B02-E97C-4021-8E01-4CEFB7DDE698}" srcId="{3C7EFB7C-0C03-49D1-93BF-8F6DD1D10EF8}" destId="{EDF00583-2AF7-41A0-B07D-F030945110B7}" srcOrd="2" destOrd="0" parTransId="{061291B5-14C6-4FA6-96CC-9D41DF1160B9}" sibTransId="{6D5DDD03-4009-48EA-ABF8-2099FFDCB75F}"/>
    <dgm:cxn modelId="{D5BFE83F-9BE6-44A0-A26F-E9FBB9E3660F}" type="presOf" srcId="{382B4D0E-165D-4386-B889-1C33CAF2B922}" destId="{71F79E98-ACA6-40C3-86A3-72E31A133B92}" srcOrd="0" destOrd="0" presId="urn:microsoft.com/office/officeart/2005/8/layout/hierarchy2"/>
    <dgm:cxn modelId="{F0D25E52-C8EC-49CC-838F-62384F677DC6}" type="presOf" srcId="{9B6ADDD4-DDC4-4D0A-B892-B4E760980D46}" destId="{6249B6D9-8081-4789-80FE-33845E277458}" srcOrd="1" destOrd="0" presId="urn:microsoft.com/office/officeart/2005/8/layout/hierarchy2"/>
    <dgm:cxn modelId="{008272B8-6A56-4115-B088-2185FD52061B}" type="presOf" srcId="{AAF237A4-CCFE-4F11-B5A0-3904D805EF72}" destId="{79100762-BB5D-413B-954B-749ECFB0574D}" srcOrd="0" destOrd="0" presId="urn:microsoft.com/office/officeart/2005/8/layout/hierarchy2"/>
    <dgm:cxn modelId="{16B5FC4F-28AF-4D9A-80B4-33988857C299}" srcId="{AAF237A4-CCFE-4F11-B5A0-3904D805EF72}" destId="{E4C27260-2804-4853-9A26-A660758F1DE3}" srcOrd="0" destOrd="0" parTransId="{8AE98D7F-2C4D-4171-8E3A-FFCF6EEBCB68}" sibTransId="{DD185DC4-95EB-4A06-B1D3-2420960E572E}"/>
    <dgm:cxn modelId="{48DD8D8F-5332-4D5A-B184-CBF6D3057721}" type="presOf" srcId="{E4C27260-2804-4853-9A26-A660758F1DE3}" destId="{25CCD1C9-4255-44A6-85AF-14B2C4DD2ABC}" srcOrd="0" destOrd="0" presId="urn:microsoft.com/office/officeart/2005/8/layout/hierarchy2"/>
    <dgm:cxn modelId="{196F5989-3274-4E88-AFD2-F08E69C52403}" srcId="{3C7EFB7C-0C03-49D1-93BF-8F6DD1D10EF8}" destId="{E37635F0-0AC1-4E13-9780-F0FB74042E64}" srcOrd="0" destOrd="0" parTransId="{D000363F-FA6D-40BE-ABAD-EFDEEBC2D72F}" sibTransId="{4B2A5AF3-B299-4807-877A-2E1B39AC70BA}"/>
    <dgm:cxn modelId="{F2891C05-F2C7-4DC1-960A-BAFFD2C24FBA}" srcId="{1E5FF549-D7D3-4060-AF17-6B13D5376AC9}" destId="{8D7CF8E2-2C69-422A-BF72-212709695EC1}" srcOrd="0" destOrd="0" parTransId="{4B94523C-49C5-4000-902E-0D814094BA5B}" sibTransId="{675CED3C-E021-4FEA-ABEC-F109EBF90F7A}"/>
    <dgm:cxn modelId="{F498A282-3537-46AF-BA26-D161D0AD269F}" type="presOf" srcId="{D000363F-FA6D-40BE-ABAD-EFDEEBC2D72F}" destId="{BA4E0E57-C5D7-4275-AF7F-6BE94929BC59}" srcOrd="1" destOrd="0" presId="urn:microsoft.com/office/officeart/2005/8/layout/hierarchy2"/>
    <dgm:cxn modelId="{00B6F8EB-CE5B-4EDE-8313-DAA44AC0BEA4}" type="presParOf" srcId="{82FA8895-4C59-4CD4-BCC8-DBEAC1231D99}" destId="{39825560-16AD-41FD-8E51-307196FF8E56}" srcOrd="0" destOrd="0" presId="urn:microsoft.com/office/officeart/2005/8/layout/hierarchy2"/>
    <dgm:cxn modelId="{A9D75D27-7983-4CA3-B448-E389A1D8EEDB}" type="presParOf" srcId="{39825560-16AD-41FD-8E51-307196FF8E56}" destId="{DA98361F-C9B3-4389-A206-0406A91BD798}" srcOrd="0" destOrd="0" presId="urn:microsoft.com/office/officeart/2005/8/layout/hierarchy2"/>
    <dgm:cxn modelId="{A4280215-2835-49D5-86D3-ADEFC5D06947}" type="presParOf" srcId="{39825560-16AD-41FD-8E51-307196FF8E56}" destId="{1D607790-B4B0-467C-B2E8-3F1DC6A48B1A}" srcOrd="1" destOrd="0" presId="urn:microsoft.com/office/officeart/2005/8/layout/hierarchy2"/>
    <dgm:cxn modelId="{593C2F94-A1C6-49A8-9150-9F2C750B0675}" type="presParOf" srcId="{1D607790-B4B0-467C-B2E8-3F1DC6A48B1A}" destId="{7B7E36D6-EDF4-4A0A-A239-0348CA1284DE}" srcOrd="0" destOrd="0" presId="urn:microsoft.com/office/officeart/2005/8/layout/hierarchy2"/>
    <dgm:cxn modelId="{ABF5876D-9E7E-40CC-83BE-5A511BE61F11}" type="presParOf" srcId="{7B7E36D6-EDF4-4A0A-A239-0348CA1284DE}" destId="{5A943ED5-31D6-44AB-8AB7-53519F459E59}" srcOrd="0" destOrd="0" presId="urn:microsoft.com/office/officeart/2005/8/layout/hierarchy2"/>
    <dgm:cxn modelId="{A7C9E678-6FB3-497B-BAAF-4831C55E0C64}" type="presParOf" srcId="{1D607790-B4B0-467C-B2E8-3F1DC6A48B1A}" destId="{03BED24C-D99E-46F0-B524-4C3B79BF206E}" srcOrd="1" destOrd="0" presId="urn:microsoft.com/office/officeart/2005/8/layout/hierarchy2"/>
    <dgm:cxn modelId="{B0F10CEF-0846-4B0D-BA16-339A87C01B87}" type="presParOf" srcId="{03BED24C-D99E-46F0-B524-4C3B79BF206E}" destId="{79100762-BB5D-413B-954B-749ECFB0574D}" srcOrd="0" destOrd="0" presId="urn:microsoft.com/office/officeart/2005/8/layout/hierarchy2"/>
    <dgm:cxn modelId="{53080A9A-E70C-4A9A-A392-BDB702A97E50}" type="presParOf" srcId="{03BED24C-D99E-46F0-B524-4C3B79BF206E}" destId="{5B380C4A-31CB-45EF-BC4D-D2212CF7C42D}" srcOrd="1" destOrd="0" presId="urn:microsoft.com/office/officeart/2005/8/layout/hierarchy2"/>
    <dgm:cxn modelId="{BC28F2D7-B401-4B77-B8BB-7A4E5ACF8BF2}" type="presParOf" srcId="{5B380C4A-31CB-45EF-BC4D-D2212CF7C42D}" destId="{3AEA0B36-F601-4DBD-8BB6-F3F7FE755A1D}" srcOrd="0" destOrd="0" presId="urn:microsoft.com/office/officeart/2005/8/layout/hierarchy2"/>
    <dgm:cxn modelId="{2810A2A8-44CB-4176-B08B-D6BF4CF0E891}" type="presParOf" srcId="{3AEA0B36-F601-4DBD-8BB6-F3F7FE755A1D}" destId="{8060B15D-2856-48CE-9B8E-C79347BA9B75}" srcOrd="0" destOrd="0" presId="urn:microsoft.com/office/officeart/2005/8/layout/hierarchy2"/>
    <dgm:cxn modelId="{B17B360B-EE07-4A11-9661-6AFC52ECE509}" type="presParOf" srcId="{5B380C4A-31CB-45EF-BC4D-D2212CF7C42D}" destId="{95CD8B13-C6EF-4C36-AEA2-DD80F8B0BACB}" srcOrd="1" destOrd="0" presId="urn:microsoft.com/office/officeart/2005/8/layout/hierarchy2"/>
    <dgm:cxn modelId="{C2D8726F-AAC9-4525-BE18-1287806BCAFE}" type="presParOf" srcId="{95CD8B13-C6EF-4C36-AEA2-DD80F8B0BACB}" destId="{25CCD1C9-4255-44A6-85AF-14B2C4DD2ABC}" srcOrd="0" destOrd="0" presId="urn:microsoft.com/office/officeart/2005/8/layout/hierarchy2"/>
    <dgm:cxn modelId="{6595B539-7DE3-412F-A4B4-D463FEC29AEB}" type="presParOf" srcId="{95CD8B13-C6EF-4C36-AEA2-DD80F8B0BACB}" destId="{76936FD3-5E18-4595-9D6A-34D6D4CD5B4D}" srcOrd="1" destOrd="0" presId="urn:microsoft.com/office/officeart/2005/8/layout/hierarchy2"/>
    <dgm:cxn modelId="{4F1EB154-C840-4C27-BAEA-297B64D209E2}" type="presParOf" srcId="{1D607790-B4B0-467C-B2E8-3F1DC6A48B1A}" destId="{977AD652-BCE5-4CD0-BDBD-A38DB8CB7ADC}" srcOrd="2" destOrd="0" presId="urn:microsoft.com/office/officeart/2005/8/layout/hierarchy2"/>
    <dgm:cxn modelId="{D6C171AE-AFBE-4AE5-A4E2-6E5CE5C3AE14}" type="presParOf" srcId="{977AD652-BCE5-4CD0-BDBD-A38DB8CB7ADC}" destId="{C2EFEF72-4FCC-44FC-99C7-22DD54A32CED}" srcOrd="0" destOrd="0" presId="urn:microsoft.com/office/officeart/2005/8/layout/hierarchy2"/>
    <dgm:cxn modelId="{C101DD02-219E-4E60-9E66-92F34EB08B80}" type="presParOf" srcId="{1D607790-B4B0-467C-B2E8-3F1DC6A48B1A}" destId="{B1B0F1A8-85F7-46B2-9DC0-0864392262DF}" srcOrd="3" destOrd="0" presId="urn:microsoft.com/office/officeart/2005/8/layout/hierarchy2"/>
    <dgm:cxn modelId="{6020FC75-5200-4E73-BA70-AA66E5888592}" type="presParOf" srcId="{B1B0F1A8-85F7-46B2-9DC0-0864392262DF}" destId="{697C7549-501E-4034-B8B4-30831FC5C4F6}" srcOrd="0" destOrd="0" presId="urn:microsoft.com/office/officeart/2005/8/layout/hierarchy2"/>
    <dgm:cxn modelId="{0A4D9B0A-78DF-4D93-9B4F-0F25EEE3AC25}" type="presParOf" srcId="{B1B0F1A8-85F7-46B2-9DC0-0864392262DF}" destId="{47B2C67A-C149-45C5-B768-6E26CF1EA7E1}" srcOrd="1" destOrd="0" presId="urn:microsoft.com/office/officeart/2005/8/layout/hierarchy2"/>
    <dgm:cxn modelId="{DB637B24-E954-4909-B480-48F305729B58}" type="presParOf" srcId="{47B2C67A-C149-45C5-B768-6E26CF1EA7E1}" destId="{390B7222-2E05-451D-93BF-BEC0521E202A}" srcOrd="0" destOrd="0" presId="urn:microsoft.com/office/officeart/2005/8/layout/hierarchy2"/>
    <dgm:cxn modelId="{D9E6374E-9277-4CFB-B742-A49F75E91421}" type="presParOf" srcId="{390B7222-2E05-451D-93BF-BEC0521E202A}" destId="{BA4E0E57-C5D7-4275-AF7F-6BE94929BC59}" srcOrd="0" destOrd="0" presId="urn:microsoft.com/office/officeart/2005/8/layout/hierarchy2"/>
    <dgm:cxn modelId="{6347242B-2E2B-4B65-BFF4-752D17EE4F67}" type="presParOf" srcId="{47B2C67A-C149-45C5-B768-6E26CF1EA7E1}" destId="{B11953FB-89EB-4822-B8EA-91B23AB4234C}" srcOrd="1" destOrd="0" presId="urn:microsoft.com/office/officeart/2005/8/layout/hierarchy2"/>
    <dgm:cxn modelId="{C944D801-DCFE-412D-866C-775C81B9CD65}" type="presParOf" srcId="{B11953FB-89EB-4822-B8EA-91B23AB4234C}" destId="{1FA2DFEC-4C62-49B0-86A5-AF18E03BDD67}" srcOrd="0" destOrd="0" presId="urn:microsoft.com/office/officeart/2005/8/layout/hierarchy2"/>
    <dgm:cxn modelId="{5C836551-D62A-4CC7-97DC-067D87CE747C}" type="presParOf" srcId="{B11953FB-89EB-4822-B8EA-91B23AB4234C}" destId="{19E647AC-4ACF-41EB-8002-EFEDD24D67AF}" srcOrd="1" destOrd="0" presId="urn:microsoft.com/office/officeart/2005/8/layout/hierarchy2"/>
    <dgm:cxn modelId="{88C1CA57-4002-4E8E-ADF6-10A484D1259A}" type="presParOf" srcId="{47B2C67A-C149-45C5-B768-6E26CF1EA7E1}" destId="{6B193F50-42FE-43AF-8B58-21BC143CAB69}" srcOrd="2" destOrd="0" presId="urn:microsoft.com/office/officeart/2005/8/layout/hierarchy2"/>
    <dgm:cxn modelId="{B03D3DB7-01AB-4B3F-A611-0827051ABEF6}" type="presParOf" srcId="{6B193F50-42FE-43AF-8B58-21BC143CAB69}" destId="{6249B6D9-8081-4789-80FE-33845E277458}" srcOrd="0" destOrd="0" presId="urn:microsoft.com/office/officeart/2005/8/layout/hierarchy2"/>
    <dgm:cxn modelId="{721CA61E-F4F5-464E-8186-6CD18098CD9E}" type="presParOf" srcId="{47B2C67A-C149-45C5-B768-6E26CF1EA7E1}" destId="{2F99D3EA-23D6-4401-B9B6-F526014604D9}" srcOrd="3" destOrd="0" presId="urn:microsoft.com/office/officeart/2005/8/layout/hierarchy2"/>
    <dgm:cxn modelId="{7BA101BE-5F23-4427-8818-F8DC16714566}" type="presParOf" srcId="{2F99D3EA-23D6-4401-B9B6-F526014604D9}" destId="{71F79E98-ACA6-40C3-86A3-72E31A133B92}" srcOrd="0" destOrd="0" presId="urn:microsoft.com/office/officeart/2005/8/layout/hierarchy2"/>
    <dgm:cxn modelId="{EACCC8C2-62BF-4CF1-8C1F-54EB83213296}" type="presParOf" srcId="{2F99D3EA-23D6-4401-B9B6-F526014604D9}" destId="{090D12D5-F60F-45EA-8C3B-46EEC0AC92FD}" srcOrd="1" destOrd="0" presId="urn:microsoft.com/office/officeart/2005/8/layout/hierarchy2"/>
    <dgm:cxn modelId="{379CE5F6-918B-4ADE-8329-B9BB63488F86}" type="presParOf" srcId="{47B2C67A-C149-45C5-B768-6E26CF1EA7E1}" destId="{DBFC0B93-7AB8-46AC-9317-3FAB053BF3C0}" srcOrd="4" destOrd="0" presId="urn:microsoft.com/office/officeart/2005/8/layout/hierarchy2"/>
    <dgm:cxn modelId="{AE66ABB8-D514-409C-B581-ECEEC2300F73}" type="presParOf" srcId="{DBFC0B93-7AB8-46AC-9317-3FAB053BF3C0}" destId="{225BBB7B-23EB-44AE-854A-04A15C18C32F}" srcOrd="0" destOrd="0" presId="urn:microsoft.com/office/officeart/2005/8/layout/hierarchy2"/>
    <dgm:cxn modelId="{3ED3F8DE-8572-45D0-87CF-35F171740653}" type="presParOf" srcId="{47B2C67A-C149-45C5-B768-6E26CF1EA7E1}" destId="{0A0C75DA-8895-47F8-8C32-1091AE86FC23}" srcOrd="5" destOrd="0" presId="urn:microsoft.com/office/officeart/2005/8/layout/hierarchy2"/>
    <dgm:cxn modelId="{BF8BBB4F-A53A-4573-9619-39A78AA197A4}" type="presParOf" srcId="{0A0C75DA-8895-47F8-8C32-1091AE86FC23}" destId="{FD84C6E2-EDAF-409E-8AFA-243219514DAC}" srcOrd="0" destOrd="0" presId="urn:microsoft.com/office/officeart/2005/8/layout/hierarchy2"/>
    <dgm:cxn modelId="{A4E2F231-F203-4280-94D9-11352DDEFFDC}" type="presParOf" srcId="{0A0C75DA-8895-47F8-8C32-1091AE86FC23}" destId="{D01D313C-2233-4ADF-9716-2AC2C1323E9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E2F9D6-65CB-4DF7-B42C-FA3DDC1407B8}" type="doc">
      <dgm:prSet loTypeId="urn:microsoft.com/office/officeart/2005/8/layout/hList7#2" loCatId="list" qsTypeId="urn:microsoft.com/office/officeart/2005/8/quickstyle/3d1" qsCatId="3D" csTypeId="urn:microsoft.com/office/officeart/2005/8/colors/accent1_3" csCatId="accent1" phldr="1"/>
      <dgm:spPr/>
      <dgm:t>
        <a:bodyPr/>
        <a:lstStyle/>
        <a:p>
          <a:endParaRPr lang="en-US"/>
        </a:p>
      </dgm:t>
    </dgm:pt>
    <dgm:pt modelId="{42E220E2-943C-44AD-8D94-1AB2CC70CB24}">
      <dgm:prSet phldrT="[Text]"/>
      <dgm:spPr/>
      <dgm:t>
        <a:bodyPr/>
        <a:lstStyle/>
        <a:p>
          <a:r>
            <a:rPr lang="en-US" dirty="0" smtClean="0"/>
            <a:t>Mo. 1</a:t>
          </a:r>
          <a:endParaRPr lang="en-US" dirty="0"/>
        </a:p>
      </dgm:t>
    </dgm:pt>
    <dgm:pt modelId="{4A118BF3-F28C-435F-BE37-BC8F03F2C14D}" type="parTrans" cxnId="{D709FE18-37EC-46E9-AF0D-B13E7E137DE3}">
      <dgm:prSet/>
      <dgm:spPr/>
      <dgm:t>
        <a:bodyPr/>
        <a:lstStyle/>
        <a:p>
          <a:endParaRPr lang="en-US"/>
        </a:p>
      </dgm:t>
    </dgm:pt>
    <dgm:pt modelId="{5D3CA084-D332-45D8-8112-AF942B1E1E37}" type="sibTrans" cxnId="{D709FE18-37EC-46E9-AF0D-B13E7E137DE3}">
      <dgm:prSet/>
      <dgm:spPr/>
      <dgm:t>
        <a:bodyPr/>
        <a:lstStyle/>
        <a:p>
          <a:endParaRPr lang="en-US"/>
        </a:p>
      </dgm:t>
    </dgm:pt>
    <dgm:pt modelId="{4565C353-2506-4626-8740-8B4F63CC6A5C}">
      <dgm:prSet phldrT="[Text]"/>
      <dgm:spPr/>
      <dgm:t>
        <a:bodyPr/>
        <a:lstStyle/>
        <a:p>
          <a:r>
            <a:rPr lang="en-US" dirty="0" smtClean="0"/>
            <a:t>Organize</a:t>
          </a:r>
          <a:endParaRPr lang="en-US" dirty="0"/>
        </a:p>
      </dgm:t>
    </dgm:pt>
    <dgm:pt modelId="{16238B45-AE1A-4589-A85D-1B2B470C38C2}" type="parTrans" cxnId="{92C311C1-C1A2-4CAC-9F85-08E69441E896}">
      <dgm:prSet/>
      <dgm:spPr/>
      <dgm:t>
        <a:bodyPr/>
        <a:lstStyle/>
        <a:p>
          <a:endParaRPr lang="en-US"/>
        </a:p>
      </dgm:t>
    </dgm:pt>
    <dgm:pt modelId="{784E2096-E75A-41E8-B57E-55FF4D8D3CE1}" type="sibTrans" cxnId="{92C311C1-C1A2-4CAC-9F85-08E69441E896}">
      <dgm:prSet/>
      <dgm:spPr/>
      <dgm:t>
        <a:bodyPr/>
        <a:lstStyle/>
        <a:p>
          <a:endParaRPr lang="en-US"/>
        </a:p>
      </dgm:t>
    </dgm:pt>
    <dgm:pt modelId="{D6B419D9-B311-47B7-8055-6E4E35CDC83C}">
      <dgm:prSet phldrT="[Text]"/>
      <dgm:spPr/>
      <dgm:t>
        <a:bodyPr/>
        <a:lstStyle/>
        <a:p>
          <a:pPr algn="ctr"/>
          <a:r>
            <a:rPr lang="en-US" dirty="0" smtClean="0"/>
            <a:t>Mo. 2</a:t>
          </a:r>
          <a:endParaRPr lang="en-US" dirty="0"/>
        </a:p>
      </dgm:t>
    </dgm:pt>
    <dgm:pt modelId="{56FCAA29-C420-4996-8C24-E4E152C125F2}" type="parTrans" cxnId="{11224940-1302-466D-ACE4-CFD38935BEFE}">
      <dgm:prSet/>
      <dgm:spPr/>
      <dgm:t>
        <a:bodyPr/>
        <a:lstStyle/>
        <a:p>
          <a:endParaRPr lang="en-US"/>
        </a:p>
      </dgm:t>
    </dgm:pt>
    <dgm:pt modelId="{AF8A69D2-8FD9-4666-8477-7049517F2AAD}" type="sibTrans" cxnId="{11224940-1302-466D-ACE4-CFD38935BEFE}">
      <dgm:prSet/>
      <dgm:spPr/>
      <dgm:t>
        <a:bodyPr/>
        <a:lstStyle/>
        <a:p>
          <a:endParaRPr lang="en-US"/>
        </a:p>
      </dgm:t>
    </dgm:pt>
    <dgm:pt modelId="{A2CA5D43-F9B8-4643-84DB-3D2827260132}">
      <dgm:prSet phldrT="[Text]"/>
      <dgm:spPr/>
      <dgm:t>
        <a:bodyPr/>
        <a:lstStyle/>
        <a:p>
          <a:pPr algn="l"/>
          <a:r>
            <a:rPr lang="en-US" dirty="0" smtClean="0"/>
            <a:t>Ergonomics</a:t>
          </a:r>
          <a:endParaRPr lang="en-US" dirty="0"/>
        </a:p>
      </dgm:t>
    </dgm:pt>
    <dgm:pt modelId="{CD2205FD-B3E8-4EC7-BCA1-F1C9DE8EC4BF}" type="parTrans" cxnId="{2539090E-FA3C-4384-8391-8AB53D0454DB}">
      <dgm:prSet/>
      <dgm:spPr/>
      <dgm:t>
        <a:bodyPr/>
        <a:lstStyle/>
        <a:p>
          <a:endParaRPr lang="en-US"/>
        </a:p>
      </dgm:t>
    </dgm:pt>
    <dgm:pt modelId="{FBCDF764-A19F-4612-B51C-B35F15BFB6F4}" type="sibTrans" cxnId="{2539090E-FA3C-4384-8391-8AB53D0454DB}">
      <dgm:prSet/>
      <dgm:spPr/>
      <dgm:t>
        <a:bodyPr/>
        <a:lstStyle/>
        <a:p>
          <a:endParaRPr lang="en-US"/>
        </a:p>
      </dgm:t>
    </dgm:pt>
    <dgm:pt modelId="{DDB0614C-1D9B-4783-B78B-B1FC09330020}">
      <dgm:prSet phldrT="[Text]"/>
      <dgm:spPr/>
      <dgm:t>
        <a:bodyPr/>
        <a:lstStyle/>
        <a:p>
          <a:pPr algn="l"/>
          <a:r>
            <a:rPr lang="en-US" dirty="0" smtClean="0"/>
            <a:t>  Mo. 3</a:t>
          </a:r>
          <a:endParaRPr lang="en-US" dirty="0"/>
        </a:p>
      </dgm:t>
    </dgm:pt>
    <dgm:pt modelId="{B93454DB-D135-4FA6-A2F4-C34781E3E04F}" type="parTrans" cxnId="{70E4E2FC-AEE2-4EA1-BDCD-3D26AAE64C91}">
      <dgm:prSet/>
      <dgm:spPr/>
      <dgm:t>
        <a:bodyPr/>
        <a:lstStyle/>
        <a:p>
          <a:endParaRPr lang="en-US"/>
        </a:p>
      </dgm:t>
    </dgm:pt>
    <dgm:pt modelId="{A6AB4C8E-D20F-4119-A420-9CC726CF3CBB}" type="sibTrans" cxnId="{70E4E2FC-AEE2-4EA1-BDCD-3D26AAE64C91}">
      <dgm:prSet/>
      <dgm:spPr/>
      <dgm:t>
        <a:bodyPr/>
        <a:lstStyle/>
        <a:p>
          <a:endParaRPr lang="en-US"/>
        </a:p>
      </dgm:t>
    </dgm:pt>
    <dgm:pt modelId="{31DF7F70-39F5-4626-A24E-121A160AAE44}">
      <dgm:prSet phldrT="[Text]"/>
      <dgm:spPr/>
      <dgm:t>
        <a:bodyPr/>
        <a:lstStyle/>
        <a:p>
          <a:pPr algn="l"/>
          <a:r>
            <a:rPr lang="en-US" dirty="0" smtClean="0"/>
            <a:t>E-Health</a:t>
          </a:r>
          <a:endParaRPr lang="en-US" dirty="0"/>
        </a:p>
      </dgm:t>
    </dgm:pt>
    <dgm:pt modelId="{DF1198BC-B735-4ADD-8CA0-9722460A072F}" type="parTrans" cxnId="{BF688D24-5D5D-46DB-9DC8-063685D61DD9}">
      <dgm:prSet/>
      <dgm:spPr/>
      <dgm:t>
        <a:bodyPr/>
        <a:lstStyle/>
        <a:p>
          <a:endParaRPr lang="en-US"/>
        </a:p>
      </dgm:t>
    </dgm:pt>
    <dgm:pt modelId="{41719606-36E8-4364-94C7-08D7EBB6C791}" type="sibTrans" cxnId="{BF688D24-5D5D-46DB-9DC8-063685D61DD9}">
      <dgm:prSet/>
      <dgm:spPr/>
      <dgm:t>
        <a:bodyPr/>
        <a:lstStyle/>
        <a:p>
          <a:endParaRPr lang="en-US"/>
        </a:p>
      </dgm:t>
    </dgm:pt>
    <dgm:pt modelId="{67A919E0-4B90-487C-AE4E-8195871E26F3}">
      <dgm:prSet/>
      <dgm:spPr/>
      <dgm:t>
        <a:bodyPr/>
        <a:lstStyle/>
        <a:p>
          <a:r>
            <a:rPr lang="en-US" dirty="0" smtClean="0"/>
            <a:t>Mo. 4 &amp; 5</a:t>
          </a:r>
          <a:endParaRPr lang="en-US" dirty="0"/>
        </a:p>
      </dgm:t>
    </dgm:pt>
    <dgm:pt modelId="{9A6D6F1F-FD42-41CC-9CA7-90F914BA36BC}" type="parTrans" cxnId="{0FB0EEED-C9B0-44CE-BF13-3D2358CC7005}">
      <dgm:prSet/>
      <dgm:spPr/>
      <dgm:t>
        <a:bodyPr/>
        <a:lstStyle/>
        <a:p>
          <a:endParaRPr lang="en-US"/>
        </a:p>
      </dgm:t>
    </dgm:pt>
    <dgm:pt modelId="{B11B5B82-6FBA-4927-AD4D-98E1856D2BE9}" type="sibTrans" cxnId="{0FB0EEED-C9B0-44CE-BF13-3D2358CC7005}">
      <dgm:prSet/>
      <dgm:spPr/>
      <dgm:t>
        <a:bodyPr/>
        <a:lstStyle/>
        <a:p>
          <a:endParaRPr lang="en-US"/>
        </a:p>
      </dgm:t>
    </dgm:pt>
    <dgm:pt modelId="{320C4994-9F9C-464B-AB1A-13F95EC35709}">
      <dgm:prSet/>
      <dgm:spPr/>
      <dgm:t>
        <a:bodyPr/>
        <a:lstStyle/>
        <a:p>
          <a:r>
            <a:rPr lang="en-US" dirty="0" smtClean="0"/>
            <a:t>   Mo. 6</a:t>
          </a:r>
          <a:endParaRPr lang="en-US" dirty="0"/>
        </a:p>
      </dgm:t>
    </dgm:pt>
    <dgm:pt modelId="{6FE5CF7D-3038-427E-8E9C-F08256DC3A19}" type="parTrans" cxnId="{3A1DA3E8-5EAB-4FCC-8E4D-0B011D830A0E}">
      <dgm:prSet/>
      <dgm:spPr/>
      <dgm:t>
        <a:bodyPr/>
        <a:lstStyle/>
        <a:p>
          <a:endParaRPr lang="en-US"/>
        </a:p>
      </dgm:t>
    </dgm:pt>
    <dgm:pt modelId="{15D2F18D-EFAA-456E-8FA5-0AC6BE7EB398}" type="sibTrans" cxnId="{3A1DA3E8-5EAB-4FCC-8E4D-0B011D830A0E}">
      <dgm:prSet/>
      <dgm:spPr/>
      <dgm:t>
        <a:bodyPr/>
        <a:lstStyle/>
        <a:p>
          <a:endParaRPr lang="en-US"/>
        </a:p>
      </dgm:t>
    </dgm:pt>
    <dgm:pt modelId="{30FD35CD-95B2-452C-BC1A-A58E383F3C85}">
      <dgm:prSet/>
      <dgm:spPr/>
      <dgm:t>
        <a:bodyPr/>
        <a:lstStyle/>
        <a:p>
          <a:r>
            <a:rPr lang="en-US" dirty="0" smtClean="0"/>
            <a:t>Exercise</a:t>
          </a:r>
          <a:endParaRPr lang="en-US" dirty="0"/>
        </a:p>
      </dgm:t>
    </dgm:pt>
    <dgm:pt modelId="{439AF784-CF8D-4D86-96FF-4242C8FA2088}" type="parTrans" cxnId="{8DCC75B2-E778-4DB8-BEE6-39BD9B3EB2A6}">
      <dgm:prSet/>
      <dgm:spPr/>
      <dgm:t>
        <a:bodyPr/>
        <a:lstStyle/>
        <a:p>
          <a:endParaRPr lang="en-US"/>
        </a:p>
      </dgm:t>
    </dgm:pt>
    <dgm:pt modelId="{CEEB6383-6F48-47BE-B9FD-BA1723EC49EA}" type="sibTrans" cxnId="{8DCC75B2-E778-4DB8-BEE6-39BD9B3EB2A6}">
      <dgm:prSet/>
      <dgm:spPr/>
      <dgm:t>
        <a:bodyPr/>
        <a:lstStyle/>
        <a:p>
          <a:endParaRPr lang="en-US"/>
        </a:p>
      </dgm:t>
    </dgm:pt>
    <dgm:pt modelId="{0110FBC4-CC14-48C0-B680-322DC944448D}">
      <dgm:prSet/>
      <dgm:spPr/>
      <dgm:t>
        <a:bodyPr/>
        <a:lstStyle/>
        <a:p>
          <a:r>
            <a:rPr lang="en-US" dirty="0" smtClean="0"/>
            <a:t>Resilience</a:t>
          </a:r>
          <a:endParaRPr lang="en-US" dirty="0"/>
        </a:p>
      </dgm:t>
    </dgm:pt>
    <dgm:pt modelId="{EE3B414D-A276-470E-8FB8-B208DB773FFC}" type="parTrans" cxnId="{4304B919-1381-4062-8A64-72C6D74EFE11}">
      <dgm:prSet/>
      <dgm:spPr/>
      <dgm:t>
        <a:bodyPr/>
        <a:lstStyle/>
        <a:p>
          <a:endParaRPr lang="en-US"/>
        </a:p>
      </dgm:t>
    </dgm:pt>
    <dgm:pt modelId="{18957499-4204-4342-87B5-E0EB6DDA2B4B}" type="sibTrans" cxnId="{4304B919-1381-4062-8A64-72C6D74EFE11}">
      <dgm:prSet/>
      <dgm:spPr/>
      <dgm:t>
        <a:bodyPr/>
        <a:lstStyle/>
        <a:p>
          <a:endParaRPr lang="en-US"/>
        </a:p>
      </dgm:t>
    </dgm:pt>
    <dgm:pt modelId="{66BF9ECB-3077-4230-9A55-B590B59A7AE2}" type="pres">
      <dgm:prSet presAssocID="{6BE2F9D6-65CB-4DF7-B42C-FA3DDC1407B8}" presName="Name0" presStyleCnt="0">
        <dgm:presLayoutVars>
          <dgm:dir/>
          <dgm:resizeHandles val="exact"/>
        </dgm:presLayoutVars>
      </dgm:prSet>
      <dgm:spPr/>
      <dgm:t>
        <a:bodyPr/>
        <a:lstStyle/>
        <a:p>
          <a:endParaRPr lang="en-US"/>
        </a:p>
      </dgm:t>
    </dgm:pt>
    <dgm:pt modelId="{24289E08-B1CB-451E-8FB6-0BE056EE98C0}" type="pres">
      <dgm:prSet presAssocID="{6BE2F9D6-65CB-4DF7-B42C-FA3DDC1407B8}" presName="fgShape" presStyleLbl="fgShp" presStyleIdx="0" presStyleCnt="1"/>
      <dgm:spPr/>
    </dgm:pt>
    <dgm:pt modelId="{8D7F7ABB-C523-4B06-824E-34D9D056ECBE}" type="pres">
      <dgm:prSet presAssocID="{6BE2F9D6-65CB-4DF7-B42C-FA3DDC1407B8}" presName="linComp" presStyleCnt="0"/>
      <dgm:spPr/>
    </dgm:pt>
    <dgm:pt modelId="{041CA9B2-40E5-4379-8F1B-48B5A5B001D7}" type="pres">
      <dgm:prSet presAssocID="{42E220E2-943C-44AD-8D94-1AB2CC70CB24}" presName="compNode" presStyleCnt="0"/>
      <dgm:spPr/>
    </dgm:pt>
    <dgm:pt modelId="{1192B0AD-BBF2-4606-A328-C666A64939C0}" type="pres">
      <dgm:prSet presAssocID="{42E220E2-943C-44AD-8D94-1AB2CC70CB24}" presName="bkgdShape" presStyleLbl="node1" presStyleIdx="0" presStyleCnt="5"/>
      <dgm:spPr/>
      <dgm:t>
        <a:bodyPr/>
        <a:lstStyle/>
        <a:p>
          <a:endParaRPr lang="en-US"/>
        </a:p>
      </dgm:t>
    </dgm:pt>
    <dgm:pt modelId="{E784C775-E0AD-4305-A81B-3B2B449F5C07}" type="pres">
      <dgm:prSet presAssocID="{42E220E2-943C-44AD-8D94-1AB2CC70CB24}" presName="nodeTx" presStyleLbl="node1" presStyleIdx="0" presStyleCnt="5">
        <dgm:presLayoutVars>
          <dgm:bulletEnabled val="1"/>
        </dgm:presLayoutVars>
      </dgm:prSet>
      <dgm:spPr/>
      <dgm:t>
        <a:bodyPr/>
        <a:lstStyle/>
        <a:p>
          <a:endParaRPr lang="en-US"/>
        </a:p>
      </dgm:t>
    </dgm:pt>
    <dgm:pt modelId="{169BF488-9CE9-4A39-8161-6BA5ED4487C5}" type="pres">
      <dgm:prSet presAssocID="{42E220E2-943C-44AD-8D94-1AB2CC70CB24}" presName="invisiNode" presStyleLbl="node1" presStyleIdx="0" presStyleCnt="5"/>
      <dgm:spPr/>
    </dgm:pt>
    <dgm:pt modelId="{089FAD7C-3505-4F86-8EB1-78FEF3F700D1}" type="pres">
      <dgm:prSet presAssocID="{42E220E2-943C-44AD-8D94-1AB2CC70CB24}" presName="imagNode" presStyleLbl="fgImgPlace1" presStyleIdx="0" presStyleCnt="5"/>
      <dgm:spPr>
        <a:blipFill rotWithShape="1">
          <a:blip xmlns:r="http://schemas.openxmlformats.org/officeDocument/2006/relationships" r:embed="rId1"/>
          <a:stretch>
            <a:fillRect/>
          </a:stretch>
        </a:blipFill>
      </dgm:spPr>
    </dgm:pt>
    <dgm:pt modelId="{CFE208E9-E99C-44FB-9E97-C3FE67365C84}" type="pres">
      <dgm:prSet presAssocID="{5D3CA084-D332-45D8-8112-AF942B1E1E37}" presName="sibTrans" presStyleLbl="sibTrans2D1" presStyleIdx="0" presStyleCnt="0"/>
      <dgm:spPr/>
      <dgm:t>
        <a:bodyPr/>
        <a:lstStyle/>
        <a:p>
          <a:endParaRPr lang="en-US"/>
        </a:p>
      </dgm:t>
    </dgm:pt>
    <dgm:pt modelId="{2438458A-794C-4BE1-BE38-AE0BF28406D0}" type="pres">
      <dgm:prSet presAssocID="{D6B419D9-B311-47B7-8055-6E4E35CDC83C}" presName="compNode" presStyleCnt="0"/>
      <dgm:spPr/>
    </dgm:pt>
    <dgm:pt modelId="{CF35C9E4-8155-417A-A8CD-08382ED29B68}" type="pres">
      <dgm:prSet presAssocID="{D6B419D9-B311-47B7-8055-6E4E35CDC83C}" presName="bkgdShape" presStyleLbl="node1" presStyleIdx="1" presStyleCnt="5"/>
      <dgm:spPr/>
      <dgm:t>
        <a:bodyPr/>
        <a:lstStyle/>
        <a:p>
          <a:endParaRPr lang="en-US"/>
        </a:p>
      </dgm:t>
    </dgm:pt>
    <dgm:pt modelId="{6AC0F1C6-EF9C-4FD0-9FEF-5F040BD675AE}" type="pres">
      <dgm:prSet presAssocID="{D6B419D9-B311-47B7-8055-6E4E35CDC83C}" presName="nodeTx" presStyleLbl="node1" presStyleIdx="1" presStyleCnt="5">
        <dgm:presLayoutVars>
          <dgm:bulletEnabled val="1"/>
        </dgm:presLayoutVars>
      </dgm:prSet>
      <dgm:spPr/>
      <dgm:t>
        <a:bodyPr/>
        <a:lstStyle/>
        <a:p>
          <a:endParaRPr lang="en-US"/>
        </a:p>
      </dgm:t>
    </dgm:pt>
    <dgm:pt modelId="{01827899-2DCE-4BC9-9E22-2AC56CEEB32B}" type="pres">
      <dgm:prSet presAssocID="{D6B419D9-B311-47B7-8055-6E4E35CDC83C}" presName="invisiNode" presStyleLbl="node1" presStyleIdx="1" presStyleCnt="5"/>
      <dgm:spPr/>
    </dgm:pt>
    <dgm:pt modelId="{20EEE771-2183-4785-AC66-07CC0887F2E3}" type="pres">
      <dgm:prSet presAssocID="{D6B419D9-B311-47B7-8055-6E4E35CDC83C}" presName="imagNode" presStyleLbl="fgImgPlace1" presStyleIdx="1" presStyleCnt="5" custLinFactNeighborX="1019" custLinFactNeighborY="1019"/>
      <dgm:spPr>
        <a:blipFill rotWithShape="1">
          <a:blip xmlns:r="http://schemas.openxmlformats.org/officeDocument/2006/relationships" r:embed="rId2"/>
          <a:stretch>
            <a:fillRect/>
          </a:stretch>
        </a:blipFill>
      </dgm:spPr>
    </dgm:pt>
    <dgm:pt modelId="{CD557BE0-5A7F-4C4A-BF14-B9E6CE874872}" type="pres">
      <dgm:prSet presAssocID="{AF8A69D2-8FD9-4666-8477-7049517F2AAD}" presName="sibTrans" presStyleLbl="sibTrans2D1" presStyleIdx="0" presStyleCnt="0"/>
      <dgm:spPr/>
      <dgm:t>
        <a:bodyPr/>
        <a:lstStyle/>
        <a:p>
          <a:endParaRPr lang="en-US"/>
        </a:p>
      </dgm:t>
    </dgm:pt>
    <dgm:pt modelId="{99B8D256-A37B-40F2-941B-150719BF082D}" type="pres">
      <dgm:prSet presAssocID="{DDB0614C-1D9B-4783-B78B-B1FC09330020}" presName="compNode" presStyleCnt="0"/>
      <dgm:spPr/>
    </dgm:pt>
    <dgm:pt modelId="{0E723CE7-C9D6-4357-8E3A-6F5FAC22BA5A}" type="pres">
      <dgm:prSet presAssocID="{DDB0614C-1D9B-4783-B78B-B1FC09330020}" presName="bkgdShape" presStyleLbl="node1" presStyleIdx="2" presStyleCnt="5"/>
      <dgm:spPr/>
      <dgm:t>
        <a:bodyPr/>
        <a:lstStyle/>
        <a:p>
          <a:endParaRPr lang="en-US"/>
        </a:p>
      </dgm:t>
    </dgm:pt>
    <dgm:pt modelId="{12939A0B-299C-4574-AEE5-E3E943A6C28E}" type="pres">
      <dgm:prSet presAssocID="{DDB0614C-1D9B-4783-B78B-B1FC09330020}" presName="nodeTx" presStyleLbl="node1" presStyleIdx="2" presStyleCnt="5">
        <dgm:presLayoutVars>
          <dgm:bulletEnabled val="1"/>
        </dgm:presLayoutVars>
      </dgm:prSet>
      <dgm:spPr/>
      <dgm:t>
        <a:bodyPr/>
        <a:lstStyle/>
        <a:p>
          <a:endParaRPr lang="en-US"/>
        </a:p>
      </dgm:t>
    </dgm:pt>
    <dgm:pt modelId="{5E27C3E3-1F86-4052-A3D2-D92D6D4D45CC}" type="pres">
      <dgm:prSet presAssocID="{DDB0614C-1D9B-4783-B78B-B1FC09330020}" presName="invisiNode" presStyleLbl="node1" presStyleIdx="2" presStyleCnt="5"/>
      <dgm:spPr/>
    </dgm:pt>
    <dgm:pt modelId="{FD13A9B5-C245-4039-B694-E3953B70DB3D}" type="pres">
      <dgm:prSet presAssocID="{DDB0614C-1D9B-4783-B78B-B1FC09330020}" presName="imagNode" presStyleLbl="fgImgPlace1" presStyleIdx="2" presStyleCnt="5"/>
      <dgm:spPr>
        <a:blipFill rotWithShape="1">
          <a:blip xmlns:r="http://schemas.openxmlformats.org/officeDocument/2006/relationships" r:embed="rId3"/>
          <a:stretch>
            <a:fillRect/>
          </a:stretch>
        </a:blipFill>
      </dgm:spPr>
    </dgm:pt>
    <dgm:pt modelId="{33F02170-B927-4F1E-9ABB-AF638DE773D7}" type="pres">
      <dgm:prSet presAssocID="{A6AB4C8E-D20F-4119-A420-9CC726CF3CBB}" presName="sibTrans" presStyleLbl="sibTrans2D1" presStyleIdx="0" presStyleCnt="0"/>
      <dgm:spPr/>
      <dgm:t>
        <a:bodyPr/>
        <a:lstStyle/>
        <a:p>
          <a:endParaRPr lang="en-US"/>
        </a:p>
      </dgm:t>
    </dgm:pt>
    <dgm:pt modelId="{6E7589A9-6BD9-4449-906D-F9453C12FAF6}" type="pres">
      <dgm:prSet presAssocID="{67A919E0-4B90-487C-AE4E-8195871E26F3}" presName="compNode" presStyleCnt="0"/>
      <dgm:spPr/>
    </dgm:pt>
    <dgm:pt modelId="{94099E66-FAD6-4EA9-84A6-CC4A111B3932}" type="pres">
      <dgm:prSet presAssocID="{67A919E0-4B90-487C-AE4E-8195871E26F3}" presName="bkgdShape" presStyleLbl="node1" presStyleIdx="3" presStyleCnt="5"/>
      <dgm:spPr/>
      <dgm:t>
        <a:bodyPr/>
        <a:lstStyle/>
        <a:p>
          <a:endParaRPr lang="en-US"/>
        </a:p>
      </dgm:t>
    </dgm:pt>
    <dgm:pt modelId="{8A826D29-0F9A-4573-A6FE-CA3641631B9D}" type="pres">
      <dgm:prSet presAssocID="{67A919E0-4B90-487C-AE4E-8195871E26F3}" presName="nodeTx" presStyleLbl="node1" presStyleIdx="3" presStyleCnt="5">
        <dgm:presLayoutVars>
          <dgm:bulletEnabled val="1"/>
        </dgm:presLayoutVars>
      </dgm:prSet>
      <dgm:spPr/>
      <dgm:t>
        <a:bodyPr/>
        <a:lstStyle/>
        <a:p>
          <a:endParaRPr lang="en-US"/>
        </a:p>
      </dgm:t>
    </dgm:pt>
    <dgm:pt modelId="{8ABE76D4-C462-4869-A348-015E3AEF66CD}" type="pres">
      <dgm:prSet presAssocID="{67A919E0-4B90-487C-AE4E-8195871E26F3}" presName="invisiNode" presStyleLbl="node1" presStyleIdx="3" presStyleCnt="5"/>
      <dgm:spPr/>
    </dgm:pt>
    <dgm:pt modelId="{0E5AA480-8B02-433E-B016-50EF624B3794}" type="pres">
      <dgm:prSet presAssocID="{67A919E0-4B90-487C-AE4E-8195871E26F3}" presName="imagNode" presStyleLbl="fgImgPlace1" presStyleIdx="3" presStyleCnt="5"/>
      <dgm:spPr>
        <a:blipFill rotWithShape="1">
          <a:blip xmlns:r="http://schemas.openxmlformats.org/officeDocument/2006/relationships" r:embed="rId4"/>
          <a:stretch>
            <a:fillRect/>
          </a:stretch>
        </a:blipFill>
      </dgm:spPr>
    </dgm:pt>
    <dgm:pt modelId="{3D029F02-285D-4B82-9D98-AF62D86B94C4}" type="pres">
      <dgm:prSet presAssocID="{B11B5B82-6FBA-4927-AD4D-98E1856D2BE9}" presName="sibTrans" presStyleLbl="sibTrans2D1" presStyleIdx="0" presStyleCnt="0"/>
      <dgm:spPr/>
      <dgm:t>
        <a:bodyPr/>
        <a:lstStyle/>
        <a:p>
          <a:endParaRPr lang="en-US"/>
        </a:p>
      </dgm:t>
    </dgm:pt>
    <dgm:pt modelId="{B27D8338-E5F9-4539-8478-B35E0963141B}" type="pres">
      <dgm:prSet presAssocID="{320C4994-9F9C-464B-AB1A-13F95EC35709}" presName="compNode" presStyleCnt="0"/>
      <dgm:spPr/>
    </dgm:pt>
    <dgm:pt modelId="{F3A9E613-C7B7-4C8D-8128-71DAA16F9BE6}" type="pres">
      <dgm:prSet presAssocID="{320C4994-9F9C-464B-AB1A-13F95EC35709}" presName="bkgdShape" presStyleLbl="node1" presStyleIdx="4" presStyleCnt="5"/>
      <dgm:spPr/>
      <dgm:t>
        <a:bodyPr/>
        <a:lstStyle/>
        <a:p>
          <a:endParaRPr lang="en-US"/>
        </a:p>
      </dgm:t>
    </dgm:pt>
    <dgm:pt modelId="{AF9B011F-31A5-4E40-8220-F269F368123D}" type="pres">
      <dgm:prSet presAssocID="{320C4994-9F9C-464B-AB1A-13F95EC35709}" presName="nodeTx" presStyleLbl="node1" presStyleIdx="4" presStyleCnt="5">
        <dgm:presLayoutVars>
          <dgm:bulletEnabled val="1"/>
        </dgm:presLayoutVars>
      </dgm:prSet>
      <dgm:spPr/>
      <dgm:t>
        <a:bodyPr/>
        <a:lstStyle/>
        <a:p>
          <a:endParaRPr lang="en-US"/>
        </a:p>
      </dgm:t>
    </dgm:pt>
    <dgm:pt modelId="{2C4EE066-B292-4771-8B69-DF6014557620}" type="pres">
      <dgm:prSet presAssocID="{320C4994-9F9C-464B-AB1A-13F95EC35709}" presName="invisiNode" presStyleLbl="node1" presStyleIdx="4" presStyleCnt="5"/>
      <dgm:spPr/>
    </dgm:pt>
    <dgm:pt modelId="{A2B732DD-C4A8-4E2E-897D-8396FE78DCFE}" type="pres">
      <dgm:prSet presAssocID="{320C4994-9F9C-464B-AB1A-13F95EC35709}" presName="imagNode" presStyleLbl="fgImgPlace1" presStyleIdx="4" presStyleCnt="5"/>
      <dgm:spPr>
        <a:blipFill rotWithShape="1">
          <a:blip xmlns:r="http://schemas.openxmlformats.org/officeDocument/2006/relationships" r:embed="rId5"/>
          <a:stretch>
            <a:fillRect/>
          </a:stretch>
        </a:blipFill>
      </dgm:spPr>
    </dgm:pt>
  </dgm:ptLst>
  <dgm:cxnLst>
    <dgm:cxn modelId="{EFD0F7B4-C986-4499-86BB-77B78F5EBEDF}" type="presOf" srcId="{67A919E0-4B90-487C-AE4E-8195871E26F3}" destId="{94099E66-FAD6-4EA9-84A6-CC4A111B3932}" srcOrd="0" destOrd="0" presId="urn:microsoft.com/office/officeart/2005/8/layout/hList7#2"/>
    <dgm:cxn modelId="{7FC03767-C977-49C3-9222-71C3E4D0DEF7}" type="presOf" srcId="{30FD35CD-95B2-452C-BC1A-A58E383F3C85}" destId="{8A826D29-0F9A-4573-A6FE-CA3641631B9D}" srcOrd="1" destOrd="1" presId="urn:microsoft.com/office/officeart/2005/8/layout/hList7#2"/>
    <dgm:cxn modelId="{3A1DA3E8-5EAB-4FCC-8E4D-0B011D830A0E}" srcId="{6BE2F9D6-65CB-4DF7-B42C-FA3DDC1407B8}" destId="{320C4994-9F9C-464B-AB1A-13F95EC35709}" srcOrd="4" destOrd="0" parTransId="{6FE5CF7D-3038-427E-8E9C-F08256DC3A19}" sibTransId="{15D2F18D-EFAA-456E-8FA5-0AC6BE7EB398}"/>
    <dgm:cxn modelId="{A46F3D56-21E4-44E5-862B-14B20FCBFDD9}" type="presOf" srcId="{DDB0614C-1D9B-4783-B78B-B1FC09330020}" destId="{12939A0B-299C-4574-AEE5-E3E943A6C28E}" srcOrd="1" destOrd="0" presId="urn:microsoft.com/office/officeart/2005/8/layout/hList7#2"/>
    <dgm:cxn modelId="{762CBAF1-D1D2-4A37-9059-1C108DEF44C2}" type="presOf" srcId="{67A919E0-4B90-487C-AE4E-8195871E26F3}" destId="{8A826D29-0F9A-4573-A6FE-CA3641631B9D}" srcOrd="1" destOrd="0" presId="urn:microsoft.com/office/officeart/2005/8/layout/hList7#2"/>
    <dgm:cxn modelId="{6AAE7D6C-B96B-4842-B1C6-64656EDC88B2}" type="presOf" srcId="{B11B5B82-6FBA-4927-AD4D-98E1856D2BE9}" destId="{3D029F02-285D-4B82-9D98-AF62D86B94C4}" srcOrd="0" destOrd="0" presId="urn:microsoft.com/office/officeart/2005/8/layout/hList7#2"/>
    <dgm:cxn modelId="{92C311C1-C1A2-4CAC-9F85-08E69441E896}" srcId="{42E220E2-943C-44AD-8D94-1AB2CC70CB24}" destId="{4565C353-2506-4626-8740-8B4F63CC6A5C}" srcOrd="0" destOrd="0" parTransId="{16238B45-AE1A-4589-A85D-1B2B470C38C2}" sibTransId="{784E2096-E75A-41E8-B57E-55FF4D8D3CE1}"/>
    <dgm:cxn modelId="{0FB0EEED-C9B0-44CE-BF13-3D2358CC7005}" srcId="{6BE2F9D6-65CB-4DF7-B42C-FA3DDC1407B8}" destId="{67A919E0-4B90-487C-AE4E-8195871E26F3}" srcOrd="3" destOrd="0" parTransId="{9A6D6F1F-FD42-41CC-9CA7-90F914BA36BC}" sibTransId="{B11B5B82-6FBA-4927-AD4D-98E1856D2BE9}"/>
    <dgm:cxn modelId="{4304B919-1381-4062-8A64-72C6D74EFE11}" srcId="{320C4994-9F9C-464B-AB1A-13F95EC35709}" destId="{0110FBC4-CC14-48C0-B680-322DC944448D}" srcOrd="0" destOrd="0" parTransId="{EE3B414D-A276-470E-8FB8-B208DB773FFC}" sibTransId="{18957499-4204-4342-87B5-E0EB6DDA2B4B}"/>
    <dgm:cxn modelId="{54978F8A-1418-4B41-B708-DB7280E0648A}" type="presOf" srcId="{D6B419D9-B311-47B7-8055-6E4E35CDC83C}" destId="{CF35C9E4-8155-417A-A8CD-08382ED29B68}" srcOrd="0" destOrd="0" presId="urn:microsoft.com/office/officeart/2005/8/layout/hList7#2"/>
    <dgm:cxn modelId="{05B8034E-6F92-4C3E-A0CA-B3EEF33734A6}" type="presOf" srcId="{5D3CA084-D332-45D8-8112-AF942B1E1E37}" destId="{CFE208E9-E99C-44FB-9E97-C3FE67365C84}" srcOrd="0" destOrd="0" presId="urn:microsoft.com/office/officeart/2005/8/layout/hList7#2"/>
    <dgm:cxn modelId="{F2DF010F-D555-497E-9ACB-E82D8FA82739}" type="presOf" srcId="{320C4994-9F9C-464B-AB1A-13F95EC35709}" destId="{AF9B011F-31A5-4E40-8220-F269F368123D}" srcOrd="1" destOrd="0" presId="urn:microsoft.com/office/officeart/2005/8/layout/hList7#2"/>
    <dgm:cxn modelId="{C9B79C4A-C997-4997-8E1E-28D20758D4CE}" type="presOf" srcId="{31DF7F70-39F5-4626-A24E-121A160AAE44}" destId="{0E723CE7-C9D6-4357-8E3A-6F5FAC22BA5A}" srcOrd="0" destOrd="1" presId="urn:microsoft.com/office/officeart/2005/8/layout/hList7#2"/>
    <dgm:cxn modelId="{22CE3401-91F8-4A80-9B2F-D85650896D08}" type="presOf" srcId="{D6B419D9-B311-47B7-8055-6E4E35CDC83C}" destId="{6AC0F1C6-EF9C-4FD0-9FEF-5F040BD675AE}" srcOrd="1" destOrd="0" presId="urn:microsoft.com/office/officeart/2005/8/layout/hList7#2"/>
    <dgm:cxn modelId="{D9082131-401C-490B-AE93-0CAAF4FC7A6F}" type="presOf" srcId="{31DF7F70-39F5-4626-A24E-121A160AAE44}" destId="{12939A0B-299C-4574-AEE5-E3E943A6C28E}" srcOrd="1" destOrd="1" presId="urn:microsoft.com/office/officeart/2005/8/layout/hList7#2"/>
    <dgm:cxn modelId="{2539090E-FA3C-4384-8391-8AB53D0454DB}" srcId="{D6B419D9-B311-47B7-8055-6E4E35CDC83C}" destId="{A2CA5D43-F9B8-4643-84DB-3D2827260132}" srcOrd="0" destOrd="0" parTransId="{CD2205FD-B3E8-4EC7-BCA1-F1C9DE8EC4BF}" sibTransId="{FBCDF764-A19F-4612-B51C-B35F15BFB6F4}"/>
    <dgm:cxn modelId="{6AFF1DB9-9B5A-4D38-A960-CF19F375E7B5}" type="presOf" srcId="{42E220E2-943C-44AD-8D94-1AB2CC70CB24}" destId="{1192B0AD-BBF2-4606-A328-C666A64939C0}" srcOrd="0" destOrd="0" presId="urn:microsoft.com/office/officeart/2005/8/layout/hList7#2"/>
    <dgm:cxn modelId="{EECFBAE7-F269-4A7B-8EB5-298132182D39}" type="presOf" srcId="{4565C353-2506-4626-8740-8B4F63CC6A5C}" destId="{1192B0AD-BBF2-4606-A328-C666A64939C0}" srcOrd="0" destOrd="1" presId="urn:microsoft.com/office/officeart/2005/8/layout/hList7#2"/>
    <dgm:cxn modelId="{22B8BBC9-DB56-425B-9D31-11214E9F3F47}" type="presOf" srcId="{30FD35CD-95B2-452C-BC1A-A58E383F3C85}" destId="{94099E66-FAD6-4EA9-84A6-CC4A111B3932}" srcOrd="0" destOrd="1" presId="urn:microsoft.com/office/officeart/2005/8/layout/hList7#2"/>
    <dgm:cxn modelId="{8DCC75B2-E778-4DB8-BEE6-39BD9B3EB2A6}" srcId="{67A919E0-4B90-487C-AE4E-8195871E26F3}" destId="{30FD35CD-95B2-452C-BC1A-A58E383F3C85}" srcOrd="0" destOrd="0" parTransId="{439AF784-CF8D-4D86-96FF-4242C8FA2088}" sibTransId="{CEEB6383-6F48-47BE-B9FD-BA1723EC49EA}"/>
    <dgm:cxn modelId="{D709FE18-37EC-46E9-AF0D-B13E7E137DE3}" srcId="{6BE2F9D6-65CB-4DF7-B42C-FA3DDC1407B8}" destId="{42E220E2-943C-44AD-8D94-1AB2CC70CB24}" srcOrd="0" destOrd="0" parTransId="{4A118BF3-F28C-435F-BE37-BC8F03F2C14D}" sibTransId="{5D3CA084-D332-45D8-8112-AF942B1E1E37}"/>
    <dgm:cxn modelId="{33BD31B5-515D-4914-A56E-70CF8C1BF805}" type="presOf" srcId="{A6AB4C8E-D20F-4119-A420-9CC726CF3CBB}" destId="{33F02170-B927-4F1E-9ABB-AF638DE773D7}" srcOrd="0" destOrd="0" presId="urn:microsoft.com/office/officeart/2005/8/layout/hList7#2"/>
    <dgm:cxn modelId="{BF688D24-5D5D-46DB-9DC8-063685D61DD9}" srcId="{DDB0614C-1D9B-4783-B78B-B1FC09330020}" destId="{31DF7F70-39F5-4626-A24E-121A160AAE44}" srcOrd="0" destOrd="0" parTransId="{DF1198BC-B735-4ADD-8CA0-9722460A072F}" sibTransId="{41719606-36E8-4364-94C7-08D7EBB6C791}"/>
    <dgm:cxn modelId="{11224940-1302-466D-ACE4-CFD38935BEFE}" srcId="{6BE2F9D6-65CB-4DF7-B42C-FA3DDC1407B8}" destId="{D6B419D9-B311-47B7-8055-6E4E35CDC83C}" srcOrd="1" destOrd="0" parTransId="{56FCAA29-C420-4996-8C24-E4E152C125F2}" sibTransId="{AF8A69D2-8FD9-4666-8477-7049517F2AAD}"/>
    <dgm:cxn modelId="{0D8AEC53-932B-4840-8B3E-394B94AEF730}" type="presOf" srcId="{DDB0614C-1D9B-4783-B78B-B1FC09330020}" destId="{0E723CE7-C9D6-4357-8E3A-6F5FAC22BA5A}" srcOrd="0" destOrd="0" presId="urn:microsoft.com/office/officeart/2005/8/layout/hList7#2"/>
    <dgm:cxn modelId="{1E579263-B935-4135-9E80-ACFE7C89F70A}" type="presOf" srcId="{A2CA5D43-F9B8-4643-84DB-3D2827260132}" destId="{6AC0F1C6-EF9C-4FD0-9FEF-5F040BD675AE}" srcOrd="1" destOrd="1" presId="urn:microsoft.com/office/officeart/2005/8/layout/hList7#2"/>
    <dgm:cxn modelId="{A3166677-EE13-4B1D-ACCB-E32742A5837C}" type="presOf" srcId="{AF8A69D2-8FD9-4666-8477-7049517F2AAD}" destId="{CD557BE0-5A7F-4C4A-BF14-B9E6CE874872}" srcOrd="0" destOrd="0" presId="urn:microsoft.com/office/officeart/2005/8/layout/hList7#2"/>
    <dgm:cxn modelId="{31AF7691-0683-4F02-8B18-9B2C2382E054}" type="presOf" srcId="{320C4994-9F9C-464B-AB1A-13F95EC35709}" destId="{F3A9E613-C7B7-4C8D-8128-71DAA16F9BE6}" srcOrd="0" destOrd="0" presId="urn:microsoft.com/office/officeart/2005/8/layout/hList7#2"/>
    <dgm:cxn modelId="{5309DF5D-5FDE-4FEB-AD72-CD299B6BEF85}" type="presOf" srcId="{6BE2F9D6-65CB-4DF7-B42C-FA3DDC1407B8}" destId="{66BF9ECB-3077-4230-9A55-B590B59A7AE2}" srcOrd="0" destOrd="0" presId="urn:microsoft.com/office/officeart/2005/8/layout/hList7#2"/>
    <dgm:cxn modelId="{E7D17D8A-1234-4260-A117-80C2C71080C5}" type="presOf" srcId="{0110FBC4-CC14-48C0-B680-322DC944448D}" destId="{AF9B011F-31A5-4E40-8220-F269F368123D}" srcOrd="1" destOrd="1" presId="urn:microsoft.com/office/officeart/2005/8/layout/hList7#2"/>
    <dgm:cxn modelId="{70E4E2FC-AEE2-4EA1-BDCD-3D26AAE64C91}" srcId="{6BE2F9D6-65CB-4DF7-B42C-FA3DDC1407B8}" destId="{DDB0614C-1D9B-4783-B78B-B1FC09330020}" srcOrd="2" destOrd="0" parTransId="{B93454DB-D135-4FA6-A2F4-C34781E3E04F}" sibTransId="{A6AB4C8E-D20F-4119-A420-9CC726CF3CBB}"/>
    <dgm:cxn modelId="{EB9244B1-450A-4591-B8F8-47C1CFE7CEA3}" type="presOf" srcId="{42E220E2-943C-44AD-8D94-1AB2CC70CB24}" destId="{E784C775-E0AD-4305-A81B-3B2B449F5C07}" srcOrd="1" destOrd="0" presId="urn:microsoft.com/office/officeart/2005/8/layout/hList7#2"/>
    <dgm:cxn modelId="{7EBC8468-B642-4EC1-BFFD-BC5BE8A5D9B4}" type="presOf" srcId="{A2CA5D43-F9B8-4643-84DB-3D2827260132}" destId="{CF35C9E4-8155-417A-A8CD-08382ED29B68}" srcOrd="0" destOrd="1" presId="urn:microsoft.com/office/officeart/2005/8/layout/hList7#2"/>
    <dgm:cxn modelId="{2ECD6F5C-127B-4D2F-AE5A-E76810EEE2B5}" type="presOf" srcId="{0110FBC4-CC14-48C0-B680-322DC944448D}" destId="{F3A9E613-C7B7-4C8D-8128-71DAA16F9BE6}" srcOrd="0" destOrd="1" presId="urn:microsoft.com/office/officeart/2005/8/layout/hList7#2"/>
    <dgm:cxn modelId="{73281E33-0B58-47E0-9A32-B7C51675F4F5}" type="presOf" srcId="{4565C353-2506-4626-8740-8B4F63CC6A5C}" destId="{E784C775-E0AD-4305-A81B-3B2B449F5C07}" srcOrd="1" destOrd="1" presId="urn:microsoft.com/office/officeart/2005/8/layout/hList7#2"/>
    <dgm:cxn modelId="{206A5350-C3C9-4DD0-B767-F529EEB7B423}" type="presParOf" srcId="{66BF9ECB-3077-4230-9A55-B590B59A7AE2}" destId="{24289E08-B1CB-451E-8FB6-0BE056EE98C0}" srcOrd="0" destOrd="0" presId="urn:microsoft.com/office/officeart/2005/8/layout/hList7#2"/>
    <dgm:cxn modelId="{FB299092-1277-4A87-92EB-697B0B6E316D}" type="presParOf" srcId="{66BF9ECB-3077-4230-9A55-B590B59A7AE2}" destId="{8D7F7ABB-C523-4B06-824E-34D9D056ECBE}" srcOrd="1" destOrd="0" presId="urn:microsoft.com/office/officeart/2005/8/layout/hList7#2"/>
    <dgm:cxn modelId="{5CA70F83-B1AE-4F4F-A8A8-F4FA0E74781E}" type="presParOf" srcId="{8D7F7ABB-C523-4B06-824E-34D9D056ECBE}" destId="{041CA9B2-40E5-4379-8F1B-48B5A5B001D7}" srcOrd="0" destOrd="0" presId="urn:microsoft.com/office/officeart/2005/8/layout/hList7#2"/>
    <dgm:cxn modelId="{4AB1F951-4A04-458A-9789-453FFC34CE1F}" type="presParOf" srcId="{041CA9B2-40E5-4379-8F1B-48B5A5B001D7}" destId="{1192B0AD-BBF2-4606-A328-C666A64939C0}" srcOrd="0" destOrd="0" presId="urn:microsoft.com/office/officeart/2005/8/layout/hList7#2"/>
    <dgm:cxn modelId="{B80D074F-6362-4B81-8FDF-52DB27C1B7F6}" type="presParOf" srcId="{041CA9B2-40E5-4379-8F1B-48B5A5B001D7}" destId="{E784C775-E0AD-4305-A81B-3B2B449F5C07}" srcOrd="1" destOrd="0" presId="urn:microsoft.com/office/officeart/2005/8/layout/hList7#2"/>
    <dgm:cxn modelId="{4B6E2920-4BB5-4B87-9C3D-6AF32A747B76}" type="presParOf" srcId="{041CA9B2-40E5-4379-8F1B-48B5A5B001D7}" destId="{169BF488-9CE9-4A39-8161-6BA5ED4487C5}" srcOrd="2" destOrd="0" presId="urn:microsoft.com/office/officeart/2005/8/layout/hList7#2"/>
    <dgm:cxn modelId="{30DCAF18-CF79-4E4F-9786-0417F39705F2}" type="presParOf" srcId="{041CA9B2-40E5-4379-8F1B-48B5A5B001D7}" destId="{089FAD7C-3505-4F86-8EB1-78FEF3F700D1}" srcOrd="3" destOrd="0" presId="urn:microsoft.com/office/officeart/2005/8/layout/hList7#2"/>
    <dgm:cxn modelId="{54DC4BFA-2DEB-4121-9001-32EF30B1482E}" type="presParOf" srcId="{8D7F7ABB-C523-4B06-824E-34D9D056ECBE}" destId="{CFE208E9-E99C-44FB-9E97-C3FE67365C84}" srcOrd="1" destOrd="0" presId="urn:microsoft.com/office/officeart/2005/8/layout/hList7#2"/>
    <dgm:cxn modelId="{B37C05E8-168C-48E4-89FF-23F4C21393CA}" type="presParOf" srcId="{8D7F7ABB-C523-4B06-824E-34D9D056ECBE}" destId="{2438458A-794C-4BE1-BE38-AE0BF28406D0}" srcOrd="2" destOrd="0" presId="urn:microsoft.com/office/officeart/2005/8/layout/hList7#2"/>
    <dgm:cxn modelId="{962E9BE0-80FC-4967-8554-2D4C4FDCD2C4}" type="presParOf" srcId="{2438458A-794C-4BE1-BE38-AE0BF28406D0}" destId="{CF35C9E4-8155-417A-A8CD-08382ED29B68}" srcOrd="0" destOrd="0" presId="urn:microsoft.com/office/officeart/2005/8/layout/hList7#2"/>
    <dgm:cxn modelId="{EE6DE0C3-746F-46AC-A198-8D47161C1D80}" type="presParOf" srcId="{2438458A-794C-4BE1-BE38-AE0BF28406D0}" destId="{6AC0F1C6-EF9C-4FD0-9FEF-5F040BD675AE}" srcOrd="1" destOrd="0" presId="urn:microsoft.com/office/officeart/2005/8/layout/hList7#2"/>
    <dgm:cxn modelId="{51817817-45B6-4A0A-9593-336BDC36625F}" type="presParOf" srcId="{2438458A-794C-4BE1-BE38-AE0BF28406D0}" destId="{01827899-2DCE-4BC9-9E22-2AC56CEEB32B}" srcOrd="2" destOrd="0" presId="urn:microsoft.com/office/officeart/2005/8/layout/hList7#2"/>
    <dgm:cxn modelId="{BB5A1FDA-6C48-4592-BE40-FF23583A4A91}" type="presParOf" srcId="{2438458A-794C-4BE1-BE38-AE0BF28406D0}" destId="{20EEE771-2183-4785-AC66-07CC0887F2E3}" srcOrd="3" destOrd="0" presId="urn:microsoft.com/office/officeart/2005/8/layout/hList7#2"/>
    <dgm:cxn modelId="{F22CE8B0-3A92-4537-ACC8-0F0C49C66628}" type="presParOf" srcId="{8D7F7ABB-C523-4B06-824E-34D9D056ECBE}" destId="{CD557BE0-5A7F-4C4A-BF14-B9E6CE874872}" srcOrd="3" destOrd="0" presId="urn:microsoft.com/office/officeart/2005/8/layout/hList7#2"/>
    <dgm:cxn modelId="{EE6ECF4C-8957-4D4D-87FD-291CABA40823}" type="presParOf" srcId="{8D7F7ABB-C523-4B06-824E-34D9D056ECBE}" destId="{99B8D256-A37B-40F2-941B-150719BF082D}" srcOrd="4" destOrd="0" presId="urn:microsoft.com/office/officeart/2005/8/layout/hList7#2"/>
    <dgm:cxn modelId="{6B302E3B-3394-4E43-BC8E-9769F95CCA40}" type="presParOf" srcId="{99B8D256-A37B-40F2-941B-150719BF082D}" destId="{0E723CE7-C9D6-4357-8E3A-6F5FAC22BA5A}" srcOrd="0" destOrd="0" presId="urn:microsoft.com/office/officeart/2005/8/layout/hList7#2"/>
    <dgm:cxn modelId="{9F601DFF-C98A-44AB-943F-3B1390201286}" type="presParOf" srcId="{99B8D256-A37B-40F2-941B-150719BF082D}" destId="{12939A0B-299C-4574-AEE5-E3E943A6C28E}" srcOrd="1" destOrd="0" presId="urn:microsoft.com/office/officeart/2005/8/layout/hList7#2"/>
    <dgm:cxn modelId="{2DEA3891-F406-4522-8917-5881F8D81097}" type="presParOf" srcId="{99B8D256-A37B-40F2-941B-150719BF082D}" destId="{5E27C3E3-1F86-4052-A3D2-D92D6D4D45CC}" srcOrd="2" destOrd="0" presId="urn:microsoft.com/office/officeart/2005/8/layout/hList7#2"/>
    <dgm:cxn modelId="{9D9DCD30-3E26-409B-9CEB-6DDD7BFF14F4}" type="presParOf" srcId="{99B8D256-A37B-40F2-941B-150719BF082D}" destId="{FD13A9B5-C245-4039-B694-E3953B70DB3D}" srcOrd="3" destOrd="0" presId="urn:microsoft.com/office/officeart/2005/8/layout/hList7#2"/>
    <dgm:cxn modelId="{3DC1ECBF-A0C9-4B2B-9FB8-5F016C5CA478}" type="presParOf" srcId="{8D7F7ABB-C523-4B06-824E-34D9D056ECBE}" destId="{33F02170-B927-4F1E-9ABB-AF638DE773D7}" srcOrd="5" destOrd="0" presId="urn:microsoft.com/office/officeart/2005/8/layout/hList7#2"/>
    <dgm:cxn modelId="{0ABDD78D-8BE3-48DD-956D-074C3E38AE2D}" type="presParOf" srcId="{8D7F7ABB-C523-4B06-824E-34D9D056ECBE}" destId="{6E7589A9-6BD9-4449-906D-F9453C12FAF6}" srcOrd="6" destOrd="0" presId="urn:microsoft.com/office/officeart/2005/8/layout/hList7#2"/>
    <dgm:cxn modelId="{350F68BD-1BB2-43A2-B38E-8E87F788594F}" type="presParOf" srcId="{6E7589A9-6BD9-4449-906D-F9453C12FAF6}" destId="{94099E66-FAD6-4EA9-84A6-CC4A111B3932}" srcOrd="0" destOrd="0" presId="urn:microsoft.com/office/officeart/2005/8/layout/hList7#2"/>
    <dgm:cxn modelId="{41F6346D-5F1C-40D9-8970-20413437A222}" type="presParOf" srcId="{6E7589A9-6BD9-4449-906D-F9453C12FAF6}" destId="{8A826D29-0F9A-4573-A6FE-CA3641631B9D}" srcOrd="1" destOrd="0" presId="urn:microsoft.com/office/officeart/2005/8/layout/hList7#2"/>
    <dgm:cxn modelId="{04A0A7BA-F556-48A8-AA85-C24D6B7720F1}" type="presParOf" srcId="{6E7589A9-6BD9-4449-906D-F9453C12FAF6}" destId="{8ABE76D4-C462-4869-A348-015E3AEF66CD}" srcOrd="2" destOrd="0" presId="urn:microsoft.com/office/officeart/2005/8/layout/hList7#2"/>
    <dgm:cxn modelId="{0E7A0000-8E59-445E-97EE-A4A59CB90FFD}" type="presParOf" srcId="{6E7589A9-6BD9-4449-906D-F9453C12FAF6}" destId="{0E5AA480-8B02-433E-B016-50EF624B3794}" srcOrd="3" destOrd="0" presId="urn:microsoft.com/office/officeart/2005/8/layout/hList7#2"/>
    <dgm:cxn modelId="{99377B7D-0E23-42C9-BD7F-BA89A9797060}" type="presParOf" srcId="{8D7F7ABB-C523-4B06-824E-34D9D056ECBE}" destId="{3D029F02-285D-4B82-9D98-AF62D86B94C4}" srcOrd="7" destOrd="0" presId="urn:microsoft.com/office/officeart/2005/8/layout/hList7#2"/>
    <dgm:cxn modelId="{F428339B-D8DE-4627-AA08-1E72D3A64ECB}" type="presParOf" srcId="{8D7F7ABB-C523-4B06-824E-34D9D056ECBE}" destId="{B27D8338-E5F9-4539-8478-B35E0963141B}" srcOrd="8" destOrd="0" presId="urn:microsoft.com/office/officeart/2005/8/layout/hList7#2"/>
    <dgm:cxn modelId="{8E321AE4-E490-4AD0-8F7D-012C518DE17C}" type="presParOf" srcId="{B27D8338-E5F9-4539-8478-B35E0963141B}" destId="{F3A9E613-C7B7-4C8D-8128-71DAA16F9BE6}" srcOrd="0" destOrd="0" presId="urn:microsoft.com/office/officeart/2005/8/layout/hList7#2"/>
    <dgm:cxn modelId="{19ED8BCA-BF84-493D-945C-DD648FC4253F}" type="presParOf" srcId="{B27D8338-E5F9-4539-8478-B35E0963141B}" destId="{AF9B011F-31A5-4E40-8220-F269F368123D}" srcOrd="1" destOrd="0" presId="urn:microsoft.com/office/officeart/2005/8/layout/hList7#2"/>
    <dgm:cxn modelId="{212787E9-86ED-4EA5-A81A-36D2896DE906}" type="presParOf" srcId="{B27D8338-E5F9-4539-8478-B35E0963141B}" destId="{2C4EE066-B292-4771-8B69-DF6014557620}" srcOrd="2" destOrd="0" presId="urn:microsoft.com/office/officeart/2005/8/layout/hList7#2"/>
    <dgm:cxn modelId="{4C3AD334-CC31-4C3D-A283-C4929D59633F}" type="presParOf" srcId="{B27D8338-E5F9-4539-8478-B35E0963141B}" destId="{A2B732DD-C4A8-4E2E-897D-8396FE78DCFE}"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7D4A31-3451-9548-A35E-A3D0DE4A8E05}" type="datetimeFigureOut">
              <a:rPr lang="en-US" smtClean="0"/>
              <a:pPr/>
              <a:t>12/4/2014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248FC3-5D38-6246-8F89-5312816D21FB}" type="slidenum">
              <a:rPr lang="en-US" smtClean="0"/>
              <a:pPr/>
              <a:t>‹#›</a:t>
            </a:fld>
            <a:endParaRPr lang="en-US" dirty="0"/>
          </a:p>
        </p:txBody>
      </p:sp>
    </p:spTree>
    <p:extLst>
      <p:ext uri="{BB962C8B-B14F-4D97-AF65-F5344CB8AC3E}">
        <p14:creationId xmlns:p14="http://schemas.microsoft.com/office/powerpoint/2010/main" val="1260742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C9919-62A4-D948-AA1C-549E8EF913F2}" type="datetimeFigureOut">
              <a:rPr lang="en-US" smtClean="0"/>
              <a:pPr/>
              <a:t>12/4/2014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A0FD3-429A-C844-88AC-DA40455DA0F1}" type="slidenum">
              <a:rPr lang="en-US" smtClean="0"/>
              <a:pPr/>
              <a:t>‹#›</a:t>
            </a:fld>
            <a:endParaRPr lang="en-US" dirty="0"/>
          </a:p>
        </p:txBody>
      </p:sp>
    </p:spTree>
    <p:extLst>
      <p:ext uri="{BB962C8B-B14F-4D97-AF65-F5344CB8AC3E}">
        <p14:creationId xmlns:p14="http://schemas.microsoft.com/office/powerpoint/2010/main" val="2890044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the nation’s largest provider of shared wireless infrastructure, we’re helping enable the essential services that people rely on to stay in touch, conduct business, and live their lives every day. Since 1994, we’ve worked diligently to build our US footprint—collaborating closely with wireless carriers, communities, governments, and local property owners to provide access to the infrastructure they need. Today, access to technology and information is no longer a luxury. It’s a necessity.</a:t>
            </a:r>
          </a:p>
          <a:p>
            <a:endParaRPr lang="en-US" dirty="0"/>
          </a:p>
        </p:txBody>
      </p:sp>
      <p:sp>
        <p:nvSpPr>
          <p:cNvPr id="4" name="Slide Number Placeholder 3"/>
          <p:cNvSpPr>
            <a:spLocks noGrp="1"/>
          </p:cNvSpPr>
          <p:nvPr>
            <p:ph type="sldNum" sz="quarter" idx="10"/>
          </p:nvPr>
        </p:nvSpPr>
        <p:spPr/>
        <p:txBody>
          <a:bodyPr/>
          <a:lstStyle/>
          <a:p>
            <a:fld id="{466A0FD3-429A-C844-88AC-DA40455DA0F1}" type="slidenum">
              <a:rPr lang="en-US" smtClean="0"/>
              <a:pPr/>
              <a:t>2</a:t>
            </a:fld>
            <a:endParaRPr lang="en-US" dirty="0"/>
          </a:p>
        </p:txBody>
      </p:sp>
    </p:spTree>
    <p:extLst>
      <p:ext uri="{BB962C8B-B14F-4D97-AF65-F5344CB8AC3E}">
        <p14:creationId xmlns:p14="http://schemas.microsoft.com/office/powerpoint/2010/main" val="4015776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Did our variable provide positive change?</a:t>
            </a:r>
          </a:p>
          <a:p>
            <a:endParaRPr lang="en-US" dirty="0"/>
          </a:p>
        </p:txBody>
      </p:sp>
      <p:sp>
        <p:nvSpPr>
          <p:cNvPr id="4" name="Slide Number Placeholder 3"/>
          <p:cNvSpPr>
            <a:spLocks noGrp="1"/>
          </p:cNvSpPr>
          <p:nvPr>
            <p:ph type="sldNum" sz="quarter" idx="10"/>
          </p:nvPr>
        </p:nvSpPr>
        <p:spPr/>
        <p:txBody>
          <a:bodyPr/>
          <a:lstStyle/>
          <a:p>
            <a:fld id="{466A0FD3-429A-C844-88AC-DA40455DA0F1}" type="slidenum">
              <a:rPr lang="en-US" smtClean="0"/>
              <a:pPr/>
              <a:t>20</a:t>
            </a:fld>
            <a:endParaRPr lang="en-US" dirty="0"/>
          </a:p>
        </p:txBody>
      </p:sp>
    </p:spTree>
    <p:extLst>
      <p:ext uri="{BB962C8B-B14F-4D97-AF65-F5344CB8AC3E}">
        <p14:creationId xmlns:p14="http://schemas.microsoft.com/office/powerpoint/2010/main" val="125367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Pittsburgh Location-</a:t>
            </a:r>
            <a:r>
              <a:rPr lang="en-US" baseline="0" dirty="0" smtClean="0"/>
              <a:t> One of the CEO’s resides here</a:t>
            </a:r>
          </a:p>
          <a:p>
            <a:endParaRPr lang="en-US" dirty="0"/>
          </a:p>
        </p:txBody>
      </p:sp>
      <p:sp>
        <p:nvSpPr>
          <p:cNvPr id="4" name="Slide Number Placeholder 3"/>
          <p:cNvSpPr>
            <a:spLocks noGrp="1"/>
          </p:cNvSpPr>
          <p:nvPr>
            <p:ph type="sldNum" sz="quarter" idx="10"/>
          </p:nvPr>
        </p:nvSpPr>
        <p:spPr/>
        <p:txBody>
          <a:bodyPr/>
          <a:lstStyle/>
          <a:p>
            <a:fld id="{466A0FD3-429A-C844-88AC-DA40455DA0F1}" type="slidenum">
              <a:rPr lang="en-US" smtClean="0"/>
              <a:pPr/>
              <a:t>4</a:t>
            </a:fld>
            <a:endParaRPr lang="en-US" dirty="0"/>
          </a:p>
        </p:txBody>
      </p:sp>
    </p:spTree>
    <p:extLst>
      <p:ext uri="{BB962C8B-B14F-4D97-AF65-F5344CB8AC3E}">
        <p14:creationId xmlns:p14="http://schemas.microsoft.com/office/powerpoint/2010/main" val="337544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Ergonomics- improve musculoskeletal</a:t>
            </a:r>
            <a:r>
              <a:rPr lang="en-US" baseline="0" dirty="0" smtClean="0"/>
              <a:t> issues such as back and joint pain due to physiological effects of constant sitting </a:t>
            </a:r>
          </a:p>
          <a:p>
            <a:r>
              <a:rPr lang="en-US" baseline="0" dirty="0" smtClean="0"/>
              <a:t>Crown Castle office chairs – cost over 1,000 dollars and are ergonomically efficient.</a:t>
            </a:r>
          </a:p>
          <a:p>
            <a:r>
              <a:rPr lang="en-US" baseline="0" dirty="0" smtClean="0"/>
              <a:t>	An offer will go out to employees to gauge interest in having a </a:t>
            </a:r>
            <a:r>
              <a:rPr lang="en-US" baseline="0" dirty="0" err="1" smtClean="0"/>
              <a:t>swiss</a:t>
            </a:r>
            <a:r>
              <a:rPr lang="en-US" baseline="0" dirty="0" smtClean="0"/>
              <a:t> ball chair, minor office exercise equipment, and treadmill desks</a:t>
            </a:r>
          </a:p>
          <a:p>
            <a:r>
              <a:rPr lang="en-US" baseline="0" dirty="0" err="1" smtClean="0"/>
              <a:t>Gaiam</a:t>
            </a:r>
            <a:r>
              <a:rPr lang="en-US" baseline="0" dirty="0" smtClean="0"/>
              <a:t> Balance Ball Chairs – Around $80.00/</a:t>
            </a:r>
            <a:r>
              <a:rPr lang="en-US" baseline="0" dirty="0" err="1" smtClean="0"/>
              <a:t>ea</a:t>
            </a:r>
            <a:endParaRPr lang="en-US" baseline="0" dirty="0" smtClean="0"/>
          </a:p>
          <a:p>
            <a:r>
              <a:rPr lang="en-US" baseline="0" dirty="0" smtClean="0"/>
              <a:t>Desk Station </a:t>
            </a:r>
            <a:r>
              <a:rPr lang="en-US" baseline="0" dirty="0" err="1" smtClean="0"/>
              <a:t>Treamill</a:t>
            </a:r>
            <a:r>
              <a:rPr lang="en-US" baseline="0" dirty="0" smtClean="0"/>
              <a:t> – Range from anywhere between 600.00-2,000.00.  </a:t>
            </a:r>
          </a:p>
          <a:p>
            <a:r>
              <a:rPr lang="en-US" baseline="0" dirty="0" err="1" smtClean="0"/>
              <a:t>Bosu</a:t>
            </a:r>
            <a:r>
              <a:rPr lang="en-US" baseline="0" dirty="0" smtClean="0"/>
              <a:t> Ball – multi-use equipment used for balance, strength, and flexibility.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66A0FD3-429A-C844-88AC-DA40455DA0F1}" type="slidenum">
              <a:rPr lang="en-US" smtClean="0"/>
              <a:pPr/>
              <a:t>8</a:t>
            </a:fld>
            <a:endParaRPr lang="en-US" dirty="0"/>
          </a:p>
        </p:txBody>
      </p:sp>
    </p:spTree>
    <p:extLst>
      <p:ext uri="{BB962C8B-B14F-4D97-AF65-F5344CB8AC3E}">
        <p14:creationId xmlns:p14="http://schemas.microsoft.com/office/powerpoint/2010/main" val="191324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availability</a:t>
            </a:r>
            <a:r>
              <a:rPr lang="en-US" baseline="0" dirty="0" smtClean="0"/>
              <a:t>- Supply the employees with coping techniques to stress, empower them with knowledge on nutrition and sleep hygiene, and make all findings/reports available to them. </a:t>
            </a:r>
          </a:p>
          <a:p>
            <a:endParaRPr lang="en-US" baseline="0" dirty="0" smtClean="0"/>
          </a:p>
          <a:p>
            <a:r>
              <a:rPr lang="en-US" baseline="0" dirty="0" smtClean="0"/>
              <a:t>Engage the employees in new techniques and bring them together as a sort of community to battle stress.</a:t>
            </a:r>
          </a:p>
          <a:p>
            <a:endParaRPr lang="en-US" baseline="0" dirty="0" smtClean="0"/>
          </a:p>
          <a:p>
            <a:r>
              <a:rPr lang="en-US" baseline="0" dirty="0" smtClean="0"/>
              <a:t>Motivation will be key to continued success among the employees. Using e-health to keep the employees motivated will garner better success throughout.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6A0FD3-429A-C844-88AC-DA40455DA0F1}" type="slidenum">
              <a:rPr lang="en-US" smtClean="0"/>
              <a:pPr/>
              <a:t>9</a:t>
            </a:fld>
            <a:endParaRPr lang="en-US" dirty="0"/>
          </a:p>
        </p:txBody>
      </p:sp>
    </p:spTree>
    <p:extLst>
      <p:ext uri="{BB962C8B-B14F-4D97-AF65-F5344CB8AC3E}">
        <p14:creationId xmlns:p14="http://schemas.microsoft.com/office/powerpoint/2010/main" val="328852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 Reduce cardiovascular concerns,</a:t>
            </a:r>
            <a:r>
              <a:rPr lang="en-US" baseline="0" dirty="0" smtClean="0"/>
              <a:t> increase energy through biochemical activity (release of hormone epinephrine)</a:t>
            </a:r>
          </a:p>
          <a:p>
            <a:r>
              <a:rPr lang="en-US" baseline="0" dirty="0" smtClean="0"/>
              <a:t>Yoga- Meditative</a:t>
            </a:r>
          </a:p>
          <a:p>
            <a:r>
              <a:rPr lang="en-US" baseline="0" dirty="0" smtClean="0"/>
              <a:t>Monday and Wednesday in the morning</a:t>
            </a:r>
          </a:p>
          <a:p>
            <a:r>
              <a:rPr lang="en-US" baseline="0" dirty="0" smtClean="0"/>
              <a:t>15 Minute break- Remove stressor (workload) to focus on exercise</a:t>
            </a:r>
            <a:endParaRPr lang="en-US" dirty="0" smtClean="0"/>
          </a:p>
          <a:p>
            <a:endParaRPr lang="en-US" dirty="0"/>
          </a:p>
        </p:txBody>
      </p:sp>
      <p:sp>
        <p:nvSpPr>
          <p:cNvPr id="4" name="Slide Number Placeholder 3"/>
          <p:cNvSpPr>
            <a:spLocks noGrp="1"/>
          </p:cNvSpPr>
          <p:nvPr>
            <p:ph type="sldNum" sz="quarter" idx="10"/>
          </p:nvPr>
        </p:nvSpPr>
        <p:spPr/>
        <p:txBody>
          <a:bodyPr/>
          <a:lstStyle/>
          <a:p>
            <a:fld id="{466A0FD3-429A-C844-88AC-DA40455DA0F1}" type="slidenum">
              <a:rPr lang="en-US" smtClean="0"/>
              <a:pPr/>
              <a:t>10</a:t>
            </a:fld>
            <a:endParaRPr lang="en-US" dirty="0"/>
          </a:p>
        </p:txBody>
      </p:sp>
    </p:spTree>
    <p:extLst>
      <p:ext uri="{BB962C8B-B14F-4D97-AF65-F5344CB8AC3E}">
        <p14:creationId xmlns:p14="http://schemas.microsoft.com/office/powerpoint/2010/main" val="159738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3200" dirty="0" smtClean="0"/>
              <a:t>Ergonomics</a:t>
            </a:r>
          </a:p>
          <a:p>
            <a:pPr marL="171450" indent="-171450">
              <a:buFont typeface="Arial" panose="020B0604020202020204" pitchFamily="34" charset="0"/>
              <a:buChar char="•"/>
            </a:pPr>
            <a:r>
              <a:rPr lang="en-US" sz="1200" dirty="0" smtClean="0"/>
              <a:t>Swiss Ball Chairs</a:t>
            </a:r>
          </a:p>
          <a:p>
            <a:pPr marL="171450" indent="-171450">
              <a:buFont typeface="Arial" panose="020B0604020202020204" pitchFamily="34" charset="0"/>
              <a:buChar char="•"/>
            </a:pPr>
            <a:r>
              <a:rPr lang="en-US" sz="1200" dirty="0" smtClean="0"/>
              <a:t>Treadmill/Standing Desk</a:t>
            </a:r>
          </a:p>
          <a:p>
            <a:pPr marL="171450" indent="-171450">
              <a:buFont typeface="Arial" panose="020B0604020202020204" pitchFamily="34" charset="0"/>
              <a:buChar char="•"/>
            </a:pPr>
            <a:r>
              <a:rPr lang="en-US" sz="1200" dirty="0" err="1" smtClean="0"/>
              <a:t>Bosu</a:t>
            </a:r>
            <a:r>
              <a:rPr lang="en-US" sz="1200" dirty="0" smtClean="0"/>
              <a:t> Ball</a:t>
            </a:r>
          </a:p>
          <a:p>
            <a:pPr marL="171450" indent="-171450">
              <a:buFont typeface="Arial" panose="020B0604020202020204" pitchFamily="34" charset="0"/>
              <a:buChar char="•"/>
            </a:pPr>
            <a:r>
              <a:rPr lang="en-US" sz="1200" dirty="0" smtClean="0"/>
              <a:t>Yoga mat</a:t>
            </a:r>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smtClean="0"/>
              <a:t>Modified</a:t>
            </a:r>
            <a:r>
              <a:rPr lang="en-US" sz="1200" baseline="0" dirty="0" smtClean="0"/>
              <a:t> work station based on employee need</a:t>
            </a:r>
            <a:endParaRPr lang="en-US" sz="1200" dirty="0" smtClean="0"/>
          </a:p>
          <a:p>
            <a:r>
              <a:rPr lang="en-US" sz="3200" dirty="0" smtClean="0"/>
              <a:t>E-Health</a:t>
            </a:r>
          </a:p>
          <a:p>
            <a:pPr marL="171450" indent="-171450">
              <a:buFont typeface="Arial" panose="020B0604020202020204" pitchFamily="34" charset="0"/>
              <a:buChar char="•"/>
            </a:pPr>
            <a:r>
              <a:rPr lang="en-US" sz="1200" dirty="0" smtClean="0"/>
              <a:t>Social Networking</a:t>
            </a:r>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smtClean="0"/>
              <a:t>Email</a:t>
            </a:r>
            <a:r>
              <a:rPr lang="en-US" sz="1200" baseline="0" dirty="0" smtClean="0"/>
              <a:t> Blast Informational Material</a:t>
            </a:r>
          </a:p>
          <a:p>
            <a:r>
              <a:rPr lang="en-US" sz="2800" dirty="0" smtClean="0"/>
              <a:t>Exercise</a:t>
            </a:r>
          </a:p>
          <a:p>
            <a:pPr marL="171450" indent="-171450">
              <a:buFont typeface="Arial" panose="020B0604020202020204" pitchFamily="34" charset="0"/>
              <a:buChar cha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Power Yoga</a:t>
            </a:r>
          </a:p>
          <a:p>
            <a:pPr marL="171450" indent="-171450">
              <a:buFont typeface="Arial" panose="020B0604020202020204" pitchFamily="34" charset="0"/>
              <a:buChar cha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Gym Memberships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Gym Affiliation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      - Exercise Classes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      - Sauna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15 Minute Mid-day Exercise Break</a:t>
            </a:r>
          </a:p>
          <a:p>
            <a:r>
              <a:rPr lang="en-US" sz="3200" dirty="0" smtClean="0"/>
              <a:t>Resiliency</a:t>
            </a:r>
          </a:p>
          <a:p>
            <a:pPr marL="171450" indent="-171450">
              <a:buFont typeface="Arial" panose="020B0604020202020204" pitchFamily="34" charset="0"/>
              <a:buChar char="•"/>
            </a:pPr>
            <a:r>
              <a:rPr lang="en-US" sz="1200" dirty="0" smtClean="0"/>
              <a:t>Training</a:t>
            </a:r>
          </a:p>
          <a:p>
            <a:pPr marL="171450" indent="-171450">
              <a:buFont typeface="Arial" panose="020B0604020202020204" pitchFamily="34" charset="0"/>
              <a:buChar char="•"/>
            </a:pPr>
            <a:r>
              <a:rPr lang="en-US" sz="1200" dirty="0" smtClean="0"/>
              <a:t>Workshops</a:t>
            </a:r>
          </a:p>
          <a:p>
            <a:pPr marL="171450" indent="-171450">
              <a:buFont typeface="Wingdings" panose="05000000000000000000" pitchFamily="2" charset="2"/>
              <a:buChar char="Ø"/>
            </a:pPr>
            <a:r>
              <a:rPr lang="en-US" sz="1200" dirty="0" smtClean="0"/>
              <a:t>Review of organizational values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fld id="{466A0FD3-429A-C844-88AC-DA40455DA0F1}" type="slidenum">
              <a:rPr lang="en-US" smtClean="0"/>
              <a:pPr/>
              <a:t>14</a:t>
            </a:fld>
            <a:endParaRPr lang="en-US" dirty="0"/>
          </a:p>
        </p:txBody>
      </p:sp>
    </p:spTree>
    <p:extLst>
      <p:ext uri="{BB962C8B-B14F-4D97-AF65-F5344CB8AC3E}">
        <p14:creationId xmlns:p14="http://schemas.microsoft.com/office/powerpoint/2010/main" val="2815039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support, resources and info for personal and work-life issues.</a:t>
            </a:r>
            <a:r>
              <a:rPr lang="en-US" baseline="0" dirty="0" smtClean="0"/>
              <a:t> </a:t>
            </a:r>
          </a:p>
          <a:p>
            <a:r>
              <a:rPr lang="en-US" baseline="0" dirty="0" smtClean="0"/>
              <a:t>Company-sponsored, confidential and no charge to employee or dependents.</a:t>
            </a:r>
          </a:p>
          <a:p>
            <a:r>
              <a:rPr lang="en-US" baseline="0" dirty="0" smtClean="0"/>
              <a:t>Confidential Counseling- address stress, relationship and other personal issues with clinicians</a:t>
            </a:r>
          </a:p>
          <a:p>
            <a:r>
              <a:rPr lang="en-US" baseline="0" dirty="0" smtClean="0"/>
              <a:t>Financial Info &amp; Resources- financial issues with Certified accountants and financial planners</a:t>
            </a:r>
          </a:p>
          <a:p>
            <a:r>
              <a:rPr lang="en-US" baseline="0" dirty="0" smtClean="0"/>
              <a:t>Legal Support- talk with attorneys about legal issues</a:t>
            </a:r>
          </a:p>
          <a:p>
            <a:r>
              <a:rPr lang="en-US" baseline="0" dirty="0" smtClean="0"/>
              <a:t>Work-Life- specials will do research for you to provide you with qualified referrals and resources for “to-do” list such as child care, moving/relocation, pet care, home repair, etc.</a:t>
            </a:r>
          </a:p>
          <a:p>
            <a:r>
              <a:rPr lang="en-US" baseline="0" dirty="0" smtClean="0"/>
              <a:t>Tobacco Cessation- </a:t>
            </a:r>
            <a:r>
              <a:rPr lang="en-US" baseline="0" dirty="0" err="1" smtClean="0"/>
              <a:t>HealthyGuidance</a:t>
            </a:r>
            <a:r>
              <a:rPr lang="en-US" baseline="0" dirty="0" smtClean="0"/>
              <a:t> Tobacco Cessation program offers support to stop smoking with certified counselor</a:t>
            </a:r>
          </a:p>
          <a:p>
            <a:r>
              <a:rPr lang="en-US" baseline="0" dirty="0" err="1" smtClean="0"/>
              <a:t>GuidanceResouces</a:t>
            </a:r>
            <a:r>
              <a:rPr lang="en-US" baseline="0" dirty="0" smtClean="0"/>
              <a:t>- expert info on any issue online through articles, “ask the expert” Q&amp;A, tutorials, videos, self-assessments,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466A0FD3-429A-C844-88AC-DA40455DA0F1}" type="slidenum">
              <a:rPr lang="en-US" smtClean="0"/>
              <a:pPr/>
              <a:t>17</a:t>
            </a:fld>
            <a:endParaRPr lang="en-US" dirty="0"/>
          </a:p>
        </p:txBody>
      </p:sp>
    </p:spTree>
    <p:extLst>
      <p:ext uri="{BB962C8B-B14F-4D97-AF65-F5344CB8AC3E}">
        <p14:creationId xmlns:p14="http://schemas.microsoft.com/office/powerpoint/2010/main" val="370334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Either</a:t>
            </a:r>
            <a:r>
              <a:rPr lang="en-US" baseline="0" dirty="0" smtClean="0"/>
              <a:t> a phone app, online program, or both will be available so that participants can accurately monitor their progress through our program.  The online software will be </a:t>
            </a:r>
          </a:p>
          <a:p>
            <a:r>
              <a:rPr lang="en-US" baseline="0" dirty="0" smtClean="0"/>
              <a:t>E.g. </a:t>
            </a:r>
            <a:r>
              <a:rPr lang="en-US" baseline="0" dirty="0" err="1" smtClean="0"/>
              <a:t>DigiFit</a:t>
            </a:r>
            <a:r>
              <a:rPr lang="en-US" baseline="0" dirty="0" smtClean="0"/>
              <a:t> </a:t>
            </a:r>
            <a:r>
              <a:rPr lang="en-US" baseline="0" dirty="0" err="1" smtClean="0"/>
              <a:t>iCardio</a:t>
            </a:r>
            <a:r>
              <a:rPr lang="en-US" baseline="0" dirty="0" smtClean="0"/>
              <a:t>, </a:t>
            </a:r>
            <a:r>
              <a:rPr lang="en-US" baseline="0" dirty="0" err="1" smtClean="0"/>
              <a:t>FitBit</a:t>
            </a:r>
            <a:r>
              <a:rPr lang="en-US" baseline="0" dirty="0" smtClean="0"/>
              <a:t>, </a:t>
            </a:r>
            <a:r>
              <a:rPr lang="en-US" baseline="0" dirty="0" err="1" smtClean="0"/>
              <a:t>Fitocracy</a:t>
            </a:r>
            <a:r>
              <a:rPr lang="en-US" baseline="0" dirty="0" smtClean="0"/>
              <a:t>, etc…</a:t>
            </a:r>
            <a:endParaRPr lang="en-US" dirty="0" smtClean="0"/>
          </a:p>
          <a:p>
            <a:endParaRPr lang="en-US" dirty="0"/>
          </a:p>
        </p:txBody>
      </p:sp>
      <p:sp>
        <p:nvSpPr>
          <p:cNvPr id="4" name="Slide Number Placeholder 3"/>
          <p:cNvSpPr>
            <a:spLocks noGrp="1"/>
          </p:cNvSpPr>
          <p:nvPr>
            <p:ph type="sldNum" sz="quarter" idx="10"/>
          </p:nvPr>
        </p:nvSpPr>
        <p:spPr/>
        <p:txBody>
          <a:bodyPr/>
          <a:lstStyle/>
          <a:p>
            <a:fld id="{466A0FD3-429A-C844-88AC-DA40455DA0F1}" type="slidenum">
              <a:rPr lang="en-US" smtClean="0"/>
              <a:pPr/>
              <a:t>18</a:t>
            </a:fld>
            <a:endParaRPr lang="en-US" dirty="0"/>
          </a:p>
        </p:txBody>
      </p:sp>
    </p:spTree>
    <p:extLst>
      <p:ext uri="{BB962C8B-B14F-4D97-AF65-F5344CB8AC3E}">
        <p14:creationId xmlns:p14="http://schemas.microsoft.com/office/powerpoint/2010/main" val="274074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 outcomes have been changed if the intervention had not occurred?  </a:t>
            </a:r>
          </a:p>
          <a:p>
            <a:r>
              <a:rPr lang="en-US" dirty="0" smtClean="0"/>
              <a:t>Evaluate what worked and what didn’t</a:t>
            </a:r>
          </a:p>
          <a:p>
            <a:endParaRPr lang="en-US" dirty="0"/>
          </a:p>
        </p:txBody>
      </p:sp>
      <p:sp>
        <p:nvSpPr>
          <p:cNvPr id="4" name="Slide Number Placeholder 3"/>
          <p:cNvSpPr>
            <a:spLocks noGrp="1"/>
          </p:cNvSpPr>
          <p:nvPr>
            <p:ph type="sldNum" sz="quarter" idx="10"/>
          </p:nvPr>
        </p:nvSpPr>
        <p:spPr/>
        <p:txBody>
          <a:bodyPr/>
          <a:lstStyle/>
          <a:p>
            <a:fld id="{466A0FD3-429A-C844-88AC-DA40455DA0F1}" type="slidenum">
              <a:rPr lang="en-US" smtClean="0"/>
              <a:pPr/>
              <a:t>19</a:t>
            </a:fld>
            <a:endParaRPr lang="en-US" dirty="0"/>
          </a:p>
        </p:txBody>
      </p:sp>
    </p:spTree>
    <p:extLst>
      <p:ext uri="{BB962C8B-B14F-4D97-AF65-F5344CB8AC3E}">
        <p14:creationId xmlns:p14="http://schemas.microsoft.com/office/powerpoint/2010/main" val="3360112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806" y="6437566"/>
            <a:ext cx="3090678" cy="130302"/>
          </a:xfrm>
          <a:prstGeom prst="rect">
            <a:avLst/>
          </a:prstGeom>
        </p:spPr>
      </p:pic>
      <p:sp>
        <p:nvSpPr>
          <p:cNvPr id="2" name="Title 1"/>
          <p:cNvSpPr>
            <a:spLocks noGrp="1"/>
          </p:cNvSpPr>
          <p:nvPr>
            <p:ph type="ctrTitle" hasCustomPrompt="1"/>
          </p:nvPr>
        </p:nvSpPr>
        <p:spPr>
          <a:xfrm>
            <a:off x="357419" y="2537961"/>
            <a:ext cx="7772400" cy="2297108"/>
          </a:xfrm>
        </p:spPr>
        <p:txBody>
          <a:bodyPr anchor="t">
            <a:noAutofit/>
          </a:bodyPr>
          <a:lstStyle>
            <a:lvl1pPr algn="l">
              <a:lnSpc>
                <a:spcPct val="95000"/>
              </a:lnSpc>
              <a:defRPr sz="7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57419" y="4853210"/>
            <a:ext cx="7772400" cy="803731"/>
          </a:xfrm>
        </p:spPr>
        <p:txBody>
          <a:bodyPr anchor="t">
            <a:normAutofit/>
          </a:bodyPr>
          <a:lstStyle>
            <a:lvl1pPr marL="0" indent="0" algn="l">
              <a:buNone/>
              <a:defRPr sz="1800">
                <a:solidFill>
                  <a:srgbClr val="000000"/>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0" y="0"/>
            <a:ext cx="9144000" cy="18288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375561" y="1979774"/>
            <a:ext cx="2439533" cy="483987"/>
          </a:xfrm>
        </p:spPr>
        <p:txBody>
          <a:bodyPr anchor="b">
            <a:noAutofit/>
          </a:bodyPr>
          <a:lstStyle>
            <a:lvl1pPr marL="0" indent="0">
              <a:buFontTx/>
              <a:buNone/>
              <a:defRPr sz="1800">
                <a:solidFill>
                  <a:srgbClr val="000000"/>
                </a:solidFill>
                <a:latin typeface="+mj-lt"/>
              </a:defRPr>
            </a:lvl1pPr>
          </a:lstStyle>
          <a:p>
            <a:pPr lvl="0"/>
            <a:r>
              <a:rPr lang="en-US" dirty="0" smtClean="0"/>
              <a:t>02/06/2014</a:t>
            </a:r>
            <a:endParaRPr lang="en-US" dirty="0"/>
          </a:p>
        </p:txBody>
      </p:sp>
      <p:pic>
        <p:nvPicPr>
          <p:cNvPr id="8" name="Picture 7" descr="CC_Alt_Logo_RGB_fin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89429"/>
            <a:ext cx="2286076" cy="609620"/>
          </a:xfrm>
          <a:prstGeom prst="rect">
            <a:avLst/>
          </a:prstGeom>
        </p:spPr>
      </p:pic>
    </p:spTree>
    <p:extLst>
      <p:ext uri="{BB962C8B-B14F-4D97-AF65-F5344CB8AC3E}">
        <p14:creationId xmlns:p14="http://schemas.microsoft.com/office/powerpoint/2010/main" val="22138451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050" name="Picture 2" descr="C:\Documents and Settings\T_BRIGGS\Desktop\Jiwon folder\SULL\CROW_22008_PPTtemplate\PPT\CC_PPT_template\Opt3_TitleImage2-3_120dp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C_whit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89429"/>
            <a:ext cx="2286057" cy="614949"/>
          </a:xfrm>
          <a:prstGeom prst="rect">
            <a:avLst/>
          </a:prstGeom>
        </p:spPr>
      </p:pic>
      <p:pic>
        <p:nvPicPr>
          <p:cNvPr id="12" name="Picture 11" descr="CC_slogon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375" y="6434391"/>
            <a:ext cx="3083891" cy="137163"/>
          </a:xfrm>
          <a:prstGeom prst="rect">
            <a:avLst/>
          </a:prstGeom>
        </p:spPr>
      </p:pic>
      <p:sp>
        <p:nvSpPr>
          <p:cNvPr id="2" name="Title 1"/>
          <p:cNvSpPr>
            <a:spLocks noGrp="1"/>
          </p:cNvSpPr>
          <p:nvPr>
            <p:ph type="ctrTitle" hasCustomPrompt="1"/>
          </p:nvPr>
        </p:nvSpPr>
        <p:spPr>
          <a:xfrm>
            <a:off x="357419" y="2537961"/>
            <a:ext cx="7772400" cy="2297108"/>
          </a:xfrm>
        </p:spPr>
        <p:txBody>
          <a:bodyPr anchor="t">
            <a:noAutofit/>
          </a:bodyPr>
          <a:lstStyle>
            <a:lvl1pPr algn="l">
              <a:lnSpc>
                <a:spcPct val="95000"/>
              </a:lnSpc>
              <a:defRPr sz="7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57419" y="4853210"/>
            <a:ext cx="7772400" cy="803731"/>
          </a:xfrm>
        </p:spPr>
        <p:txBody>
          <a:bodyPr anchor="t">
            <a:normAutofit/>
          </a:bodyPr>
          <a:lstStyle>
            <a:lvl1pPr marL="0" indent="0" algn="l">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0" y="0"/>
            <a:ext cx="9144000" cy="18288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375561" y="1979774"/>
            <a:ext cx="2439533" cy="483987"/>
          </a:xfrm>
        </p:spPr>
        <p:txBody>
          <a:bodyPr anchor="b">
            <a:noAutofit/>
          </a:bodyPr>
          <a:lstStyle>
            <a:lvl1pPr marL="0" indent="0">
              <a:buFontTx/>
              <a:buNone/>
              <a:defRPr sz="1800">
                <a:solidFill>
                  <a:schemeClr val="bg1"/>
                </a:solidFill>
                <a:latin typeface="+mj-lt"/>
              </a:defRPr>
            </a:lvl1pPr>
          </a:lstStyle>
          <a:p>
            <a:pPr lvl="0"/>
            <a:r>
              <a:rPr lang="en-US" dirty="0" smtClean="0"/>
              <a:t>02/06/2014</a:t>
            </a:r>
            <a:endParaRPr lang="en-US" dirty="0"/>
          </a:p>
        </p:txBody>
      </p:sp>
    </p:spTree>
    <p:extLst>
      <p:ext uri="{BB962C8B-B14F-4D97-AF65-F5344CB8AC3E}">
        <p14:creationId xmlns:p14="http://schemas.microsoft.com/office/powerpoint/2010/main" val="21250171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616" y="455055"/>
            <a:ext cx="7772400" cy="4799036"/>
          </a:xfrm>
        </p:spPr>
        <p:txBody>
          <a:bodyPr anchor="t">
            <a:noAutofit/>
          </a:bodyPr>
          <a:lstStyle>
            <a:lvl1pPr algn="l">
              <a:lnSpc>
                <a:spcPct val="95000"/>
              </a:lnSpc>
              <a:defRPr sz="7200" b="0" cap="none">
                <a:solidFill>
                  <a:schemeClr val="tx2"/>
                </a:solidFill>
              </a:defRPr>
            </a:lvl1pPr>
          </a:lstStyle>
          <a:p>
            <a:r>
              <a:rPr lang="en-US" dirty="0" smtClean="0"/>
              <a:t>Click To Edit Master Title Style</a:t>
            </a:r>
            <a:endParaRPr lang="en-US" dirty="0"/>
          </a:p>
        </p:txBody>
      </p:sp>
      <p:sp>
        <p:nvSpPr>
          <p:cNvPr id="9" name="Rectangle 8"/>
          <p:cNvSpPr/>
          <p:nvPr userDrawn="1"/>
        </p:nvSpPr>
        <p:spPr>
          <a:xfrm>
            <a:off x="0" y="0"/>
            <a:ext cx="914400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46410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20B90"/>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2887" y="1463040"/>
            <a:ext cx="8404917" cy="4723448"/>
          </a:xfrm>
        </p:spPr>
        <p:txBody>
          <a:bodyPr>
            <a:normAutofit/>
          </a:bodyPr>
          <a:lstStyle>
            <a:lvl1pPr marL="288925" indent="-288925">
              <a:lnSpc>
                <a:spcPct val="120000"/>
              </a:lnSpc>
              <a:buClrTx/>
              <a:buFont typeface="+mj-lt"/>
              <a:buAutoNum type="arabicPeriod"/>
              <a:defRPr sz="1800"/>
            </a:lvl1pPr>
            <a:lvl2pPr marL="569913" indent="-173038" defTabSz="568325">
              <a:lnSpc>
                <a:spcPct val="120000"/>
              </a:lnSpc>
              <a:defRPr sz="1800"/>
            </a:lvl2pPr>
            <a:lvl3pPr marL="911225" indent="-219075" defTabSz="512763">
              <a:lnSpc>
                <a:spcPct val="120000"/>
              </a:lnSpc>
              <a:defRPr sz="1800"/>
            </a:lvl3pPr>
            <a:lvl4pPr marL="1262063" indent="-174625">
              <a:lnSpc>
                <a:spcPct val="120000"/>
              </a:lnSpc>
              <a:defRPr sz="1800"/>
            </a:lvl4pPr>
            <a:lvl5pPr marL="1603375" indent="-231775">
              <a:lnSpc>
                <a:spcPct val="120000"/>
              </a:lnSpc>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08728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sp>
        <p:nvSpPr>
          <p:cNvPr id="16" name="Content Placeholder 3"/>
          <p:cNvSpPr>
            <a:spLocks noGrp="1"/>
          </p:cNvSpPr>
          <p:nvPr>
            <p:ph sz="half" idx="10"/>
          </p:nvPr>
        </p:nvSpPr>
        <p:spPr>
          <a:xfrm>
            <a:off x="372887" y="1463040"/>
            <a:ext cx="8404917" cy="472344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cxnSp>
        <p:nvCxnSpPr>
          <p:cNvPr id="6" name="Straight Connector 5"/>
          <p:cNvCxnSpPr/>
          <p:nvPr userDrawn="1"/>
        </p:nvCxnSpPr>
        <p:spPr>
          <a:xfrm>
            <a:off x="453592" y="1325880"/>
            <a:ext cx="8258797" cy="0"/>
          </a:xfrm>
          <a:prstGeom prst="line">
            <a:avLst/>
          </a:prstGeom>
          <a:ln w="381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idx="1"/>
          </p:nvPr>
        </p:nvSpPr>
        <p:spPr>
          <a:xfrm>
            <a:off x="372888" y="886739"/>
            <a:ext cx="8405192" cy="439141"/>
          </a:xfrm>
        </p:spPr>
        <p:txBody>
          <a:bodyPr anchor="t">
            <a:normAutofit/>
          </a:bodyPr>
          <a:lstStyle>
            <a:lvl1pPr marL="0" indent="0">
              <a:lnSpc>
                <a:spcPct val="100000"/>
              </a:lnSpc>
              <a:spcBef>
                <a:spcPts val="40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9584688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Slide - One Column">
    <p:spTree>
      <p:nvGrpSpPr>
        <p:cNvPr id="1" name=""/>
        <p:cNvGrpSpPr/>
        <p:nvPr/>
      </p:nvGrpSpPr>
      <p:grpSpPr>
        <a:xfrm>
          <a:off x="0" y="0"/>
          <a:ext cx="0" cy="0"/>
          <a:chOff x="0" y="0"/>
          <a:chExt cx="0" cy="0"/>
        </a:xfrm>
      </p:grpSpPr>
      <p:sp>
        <p:nvSpPr>
          <p:cNvPr id="16" name="Content Placeholder 3"/>
          <p:cNvSpPr>
            <a:spLocks noGrp="1"/>
          </p:cNvSpPr>
          <p:nvPr>
            <p:ph sz="half" idx="10"/>
          </p:nvPr>
        </p:nvSpPr>
        <p:spPr>
          <a:xfrm>
            <a:off x="372887" y="1463040"/>
            <a:ext cx="8404917" cy="472344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372888" y="886739"/>
            <a:ext cx="8405192" cy="439141"/>
          </a:xfrm>
        </p:spPr>
        <p:txBody>
          <a:bodyPr anchor="t">
            <a:normAutofit/>
          </a:bodyPr>
          <a:lstStyle>
            <a:lvl1pPr marL="0" indent="0">
              <a:lnSpc>
                <a:spcPct val="100000"/>
              </a:lnSpc>
              <a:spcBef>
                <a:spcPts val="40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7373011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8270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Rectangle 8"/>
          <p:cNvSpPr/>
          <p:nvPr userDrawn="1"/>
        </p:nvSpPr>
        <p:spPr>
          <a:xfrm>
            <a:off x="0" y="0"/>
            <a:ext cx="914400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CC_imag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290517"/>
            <a:ext cx="1140123" cy="306692"/>
          </a:xfrm>
          <a:prstGeom prst="rect">
            <a:avLst/>
          </a:prstGeom>
        </p:spPr>
      </p:pic>
      <p:sp>
        <p:nvSpPr>
          <p:cNvPr id="3" name="Rectangle 2"/>
          <p:cNvSpPr/>
          <p:nvPr userDrawn="1"/>
        </p:nvSpPr>
        <p:spPr>
          <a:xfrm>
            <a:off x="0" y="5659163"/>
            <a:ext cx="9144000" cy="119883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356616" y="408360"/>
            <a:ext cx="5397224" cy="1200329"/>
          </a:xfrm>
          <a:prstGeom prst="rect">
            <a:avLst/>
          </a:prstGeom>
          <a:noFill/>
        </p:spPr>
        <p:txBody>
          <a:bodyPr wrap="square" rtlCol="0">
            <a:spAutoFit/>
          </a:bodyPr>
          <a:lstStyle/>
          <a:p>
            <a:r>
              <a:rPr lang="en-US" sz="7200" dirty="0" smtClean="0">
                <a:solidFill>
                  <a:schemeClr val="tx2"/>
                </a:solidFill>
                <a:latin typeface="+mj-lt"/>
              </a:rPr>
              <a:t>Thank You</a:t>
            </a:r>
            <a:endParaRPr lang="en-US" sz="7200" dirty="0">
              <a:solidFill>
                <a:schemeClr val="tx2"/>
              </a:solidFill>
              <a:latin typeface="+mj-lt"/>
            </a:endParaRPr>
          </a:p>
        </p:txBody>
      </p:sp>
      <p:sp>
        <p:nvSpPr>
          <p:cNvPr id="8" name="Subtitle 2"/>
          <p:cNvSpPr>
            <a:spLocks noGrp="1"/>
          </p:cNvSpPr>
          <p:nvPr>
            <p:ph type="subTitle" idx="1" hasCustomPrompt="1"/>
          </p:nvPr>
        </p:nvSpPr>
        <p:spPr>
          <a:xfrm>
            <a:off x="357419" y="2431697"/>
            <a:ext cx="7772400" cy="2578829"/>
          </a:xfrm>
        </p:spPr>
        <p:txBody>
          <a:bodyPr anchor="t">
            <a:normAutofit/>
          </a:bodyPr>
          <a:lstStyle>
            <a:lvl1pPr marL="0" indent="0" algn="l">
              <a:lnSpc>
                <a:spcPct val="120000"/>
              </a:lnSpc>
              <a:spcBef>
                <a:spcPts val="0"/>
              </a:spcBef>
              <a:buNone/>
              <a:defRPr sz="18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First Name Last Name</a:t>
            </a:r>
            <a:br>
              <a:rPr lang="en-US" dirty="0" smtClean="0"/>
            </a:br>
            <a:r>
              <a:rPr lang="en-US" dirty="0" smtClean="0"/>
              <a:t>(XXX) XXX-XXXX</a:t>
            </a:r>
            <a:br>
              <a:rPr lang="en-US" dirty="0" smtClean="0"/>
            </a:br>
            <a:r>
              <a:rPr lang="en-US" dirty="0" smtClean="0"/>
              <a:t>name@crowncastle.com</a:t>
            </a:r>
            <a:endParaRPr lang="en-US" dirty="0"/>
          </a:p>
        </p:txBody>
      </p:sp>
      <p:sp>
        <p:nvSpPr>
          <p:cNvPr id="7" name="TextBox 6"/>
          <p:cNvSpPr txBox="1"/>
          <p:nvPr userDrawn="1"/>
        </p:nvSpPr>
        <p:spPr>
          <a:xfrm>
            <a:off x="357419" y="1762506"/>
            <a:ext cx="7772400" cy="646331"/>
          </a:xfrm>
          <a:prstGeom prst="rect">
            <a:avLst/>
          </a:prstGeom>
          <a:noFill/>
        </p:spPr>
        <p:txBody>
          <a:bodyPr wrap="square" rtlCol="0">
            <a:spAutoFit/>
          </a:bodyPr>
          <a:lstStyle/>
          <a:p>
            <a:pPr lvl="0"/>
            <a:r>
              <a:rPr lang="en-US" sz="1800" dirty="0" smtClean="0">
                <a:solidFill>
                  <a:schemeClr val="tx1"/>
                </a:solidFill>
                <a:latin typeface="+mj-lt"/>
              </a:rPr>
              <a:t>FOR FURTHER INFORMATION </a:t>
            </a:r>
            <a:br>
              <a:rPr lang="en-US" sz="1800" dirty="0" smtClean="0">
                <a:solidFill>
                  <a:schemeClr val="tx1"/>
                </a:solidFill>
                <a:latin typeface="+mj-lt"/>
              </a:rPr>
            </a:br>
            <a:r>
              <a:rPr lang="en-US" sz="1800" dirty="0" smtClean="0">
                <a:solidFill>
                  <a:schemeClr val="tx1"/>
                </a:solidFill>
                <a:latin typeface="+mj-lt"/>
              </a:rPr>
              <a:t>PLEASE CONTACT: </a:t>
            </a:r>
          </a:p>
        </p:txBody>
      </p:sp>
    </p:spTree>
    <p:extLst>
      <p:ext uri="{BB962C8B-B14F-4D97-AF65-F5344CB8AC3E}">
        <p14:creationId xmlns:p14="http://schemas.microsoft.com/office/powerpoint/2010/main" val="12811044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887" y="371331"/>
            <a:ext cx="8404917" cy="86861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2887" y="1463040"/>
            <a:ext cx="8404917" cy="47234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0" y="0"/>
            <a:ext cx="914400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8154131" y="6374180"/>
            <a:ext cx="618223" cy="261610"/>
          </a:xfrm>
          <a:prstGeom prst="rect">
            <a:avLst/>
          </a:prstGeom>
          <a:noFill/>
        </p:spPr>
        <p:txBody>
          <a:bodyPr wrap="square" rtlCol="0">
            <a:spAutoFit/>
          </a:bodyPr>
          <a:lstStyle/>
          <a:p>
            <a:pPr algn="r"/>
            <a:r>
              <a:rPr lang="en-US" sz="1100" b="0" dirty="0" smtClean="0">
                <a:solidFill>
                  <a:schemeClr val="tx1"/>
                </a:solidFill>
                <a:latin typeface="+mj-lt"/>
              </a:rPr>
              <a:t>|  </a:t>
            </a:r>
            <a:fld id="{B80B2485-4F15-B248-AC0C-C603411D062D}" type="slidenum">
              <a:rPr lang="en-US" sz="1100" b="0" smtClean="0">
                <a:solidFill>
                  <a:schemeClr val="tx1"/>
                </a:solidFill>
                <a:latin typeface="+mj-lt"/>
              </a:rPr>
              <a:pPr algn="r"/>
              <a:t>‹#›</a:t>
            </a:fld>
            <a:endParaRPr lang="en-US" sz="1100" b="0" dirty="0">
              <a:solidFill>
                <a:schemeClr val="tx1"/>
              </a:solidFill>
              <a:latin typeface="+mj-lt"/>
            </a:endParaRPr>
          </a:p>
        </p:txBody>
      </p:sp>
      <p:sp>
        <p:nvSpPr>
          <p:cNvPr id="11" name="TextBox 10"/>
          <p:cNvSpPr txBox="1"/>
          <p:nvPr/>
        </p:nvSpPr>
        <p:spPr>
          <a:xfrm>
            <a:off x="1741715" y="6250839"/>
            <a:ext cx="1079639" cy="400110"/>
          </a:xfrm>
          <a:prstGeom prst="rect">
            <a:avLst/>
          </a:prstGeom>
          <a:noFill/>
        </p:spPr>
        <p:txBody>
          <a:bodyPr wrap="square" rtlCol="0">
            <a:spAutoFit/>
          </a:bodyPr>
          <a:lstStyle/>
          <a:p>
            <a:pPr algn="l">
              <a:lnSpc>
                <a:spcPct val="96000"/>
              </a:lnSpc>
            </a:pPr>
            <a:r>
              <a:rPr lang="en-US" sz="1000" dirty="0" smtClean="0">
                <a:solidFill>
                  <a:schemeClr val="tx1"/>
                </a:solidFill>
                <a:latin typeface="+mj-lt"/>
              </a:rPr>
              <a:t>Proprietary &amp; Confidential</a:t>
            </a:r>
            <a:endParaRPr lang="en-US" sz="1000" dirty="0">
              <a:solidFill>
                <a:schemeClr val="tx1"/>
              </a:solidFill>
              <a:latin typeface="+mj-lt"/>
            </a:endParaRPr>
          </a:p>
        </p:txBody>
      </p:sp>
      <p:pic>
        <p:nvPicPr>
          <p:cNvPr id="13" name="Picture 12" descr="CC_Alt_Logo_RGB_final.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 y="6290517"/>
            <a:ext cx="1139240" cy="303797"/>
          </a:xfrm>
          <a:prstGeom prst="rect">
            <a:avLst/>
          </a:prstGeom>
        </p:spPr>
      </p:pic>
    </p:spTree>
    <p:extLst>
      <p:ext uri="{BB962C8B-B14F-4D97-AF65-F5344CB8AC3E}">
        <p14:creationId xmlns:p14="http://schemas.microsoft.com/office/powerpoint/2010/main" val="296841983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51" r:id="rId3"/>
    <p:sldLayoutId id="2147483666" r:id="rId4"/>
    <p:sldLayoutId id="2147483653" r:id="rId5"/>
    <p:sldLayoutId id="2147483676" r:id="rId6"/>
    <p:sldLayoutId id="2147483655" r:id="rId7"/>
    <p:sldLayoutId id="2147483670" r:id="rId8"/>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sldNum="0" hdr="0" dt="0"/>
  <p:txStyles>
    <p:titleStyle>
      <a:lvl1pPr algn="l" defTabSz="4572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457200" rtl="0" eaLnBrk="1" latinLnBrk="0" hangingPunct="1">
        <a:lnSpc>
          <a:spcPct val="120000"/>
        </a:lnSpc>
        <a:spcBef>
          <a:spcPts val="600"/>
        </a:spcBef>
        <a:buFontTx/>
        <a:buNone/>
        <a:defRPr sz="1600" kern="1200">
          <a:solidFill>
            <a:schemeClr val="tx1"/>
          </a:solidFill>
          <a:latin typeface="+mj-lt"/>
          <a:ea typeface="+mn-ea"/>
          <a:cs typeface="+mn-cs"/>
        </a:defRPr>
      </a:lvl1pPr>
      <a:lvl2pPr marL="173038" indent="-173038"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2pPr>
      <a:lvl3pPr marL="460375" indent="-219075" algn="l" defTabSz="457200" rtl="0" eaLnBrk="1" latinLnBrk="0" hangingPunct="1">
        <a:lnSpc>
          <a:spcPct val="120000"/>
        </a:lnSpc>
        <a:spcBef>
          <a:spcPts val="400"/>
        </a:spcBef>
        <a:buClrTx/>
        <a:buFont typeface="Lucida Grande"/>
        <a:buChar char="­"/>
        <a:tabLst/>
        <a:defRPr sz="1600" kern="1200">
          <a:solidFill>
            <a:schemeClr val="tx1"/>
          </a:solidFill>
          <a:latin typeface="+mj-lt"/>
          <a:ea typeface="+mn-ea"/>
          <a:cs typeface="+mn-cs"/>
        </a:defRPr>
      </a:lvl3pPr>
      <a:lvl4pPr marL="742950" indent="-174625"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4pPr>
      <a:lvl5pPr marL="1082675" indent="-231775" algn="l" defTabSz="287338" rtl="0" eaLnBrk="1" latinLnBrk="0" hangingPunct="1">
        <a:lnSpc>
          <a:spcPct val="120000"/>
        </a:lnSpc>
        <a:spcBef>
          <a:spcPts val="400"/>
        </a:spcBef>
        <a:buClrTx/>
        <a:buFont typeface="Lucida Grande"/>
        <a:buChar char="­"/>
        <a:defRPr sz="16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wmf"/><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wmf"/><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Stress Management </a:t>
            </a:r>
            <a:endParaRPr lang="en-US" dirty="0"/>
          </a:p>
        </p:txBody>
      </p:sp>
      <p:sp>
        <p:nvSpPr>
          <p:cNvPr id="6" name="Subtitle 5"/>
          <p:cNvSpPr>
            <a:spLocks noGrp="1"/>
          </p:cNvSpPr>
          <p:nvPr>
            <p:ph type="subTitle" idx="1"/>
          </p:nvPr>
        </p:nvSpPr>
        <p:spPr/>
        <p:txBody>
          <a:bodyPr>
            <a:normAutofit lnSpcReduction="10000"/>
          </a:bodyPr>
          <a:lstStyle/>
          <a:p>
            <a:r>
              <a:rPr lang="en-US" dirty="0" smtClean="0">
                <a:solidFill>
                  <a:schemeClr val="tx1"/>
                </a:solidFill>
              </a:rPr>
              <a:t>University of Pittsburgh </a:t>
            </a:r>
          </a:p>
          <a:p>
            <a:r>
              <a:rPr lang="en-US" dirty="0" smtClean="0">
                <a:solidFill>
                  <a:schemeClr val="tx1"/>
                </a:solidFill>
              </a:rPr>
              <a:t>Dina </a:t>
            </a:r>
            <a:r>
              <a:rPr lang="en-US" dirty="0" err="1" smtClean="0">
                <a:solidFill>
                  <a:schemeClr val="tx1"/>
                </a:solidFill>
              </a:rPr>
              <a:t>Fabry</a:t>
            </a:r>
            <a:r>
              <a:rPr lang="en-US" dirty="0" smtClean="0">
                <a:solidFill>
                  <a:schemeClr val="tx1"/>
                </a:solidFill>
              </a:rPr>
              <a:t>, Josh </a:t>
            </a:r>
            <a:r>
              <a:rPr lang="en-US" dirty="0" err="1" smtClean="0">
                <a:solidFill>
                  <a:schemeClr val="tx1"/>
                </a:solidFill>
              </a:rPr>
              <a:t>Ricciuti</a:t>
            </a:r>
            <a:r>
              <a:rPr lang="en-US" dirty="0" smtClean="0">
                <a:solidFill>
                  <a:schemeClr val="tx1"/>
                </a:solidFill>
              </a:rPr>
              <a:t>, Josiah Welker &amp; Sarah </a:t>
            </a:r>
            <a:r>
              <a:rPr lang="en-US" dirty="0" err="1" smtClean="0">
                <a:solidFill>
                  <a:schemeClr val="tx1"/>
                </a:solidFill>
              </a:rPr>
              <a:t>Lonzi</a:t>
            </a:r>
            <a:endParaRPr lang="en-US" dirty="0">
              <a:solidFill>
                <a:schemeClr val="tx1"/>
              </a:solidFill>
            </a:endParaRPr>
          </a:p>
        </p:txBody>
      </p:sp>
      <p:sp>
        <p:nvSpPr>
          <p:cNvPr id="7" name="Text Placeholder 6"/>
          <p:cNvSpPr>
            <a:spLocks noGrp="1"/>
          </p:cNvSpPr>
          <p:nvPr>
            <p:ph type="body" sz="quarter" idx="10"/>
          </p:nvPr>
        </p:nvSpPr>
        <p:spPr/>
        <p:txBody>
          <a:bodyPr/>
          <a:lstStyle/>
          <a:p>
            <a:r>
              <a:rPr lang="en-US" dirty="0" smtClean="0">
                <a:solidFill>
                  <a:schemeClr val="tx1"/>
                </a:solidFill>
              </a:rPr>
              <a:t>12/02/2014</a:t>
            </a:r>
            <a:endParaRPr lang="en-US" dirty="0">
              <a:solidFill>
                <a:schemeClr val="tx1"/>
              </a:solidFill>
            </a:endParaRPr>
          </a:p>
        </p:txBody>
      </p:sp>
      <p:pic>
        <p:nvPicPr>
          <p:cNvPr id="8" name="Picture 7"/>
          <p:cNvPicPr>
            <a:picLocks noChangeAspect="1"/>
          </p:cNvPicPr>
          <p:nvPr/>
        </p:nvPicPr>
        <p:blipFill>
          <a:blip r:embed="rId2"/>
          <a:stretch>
            <a:fillRect/>
          </a:stretch>
        </p:blipFill>
        <p:spPr>
          <a:xfrm>
            <a:off x="5125311" y="353440"/>
            <a:ext cx="3590064" cy="3590064"/>
          </a:xfrm>
          <a:prstGeom prst="ellipse">
            <a:avLst/>
          </a:prstGeom>
          <a:ln>
            <a:noFill/>
          </a:ln>
          <a:effectLst>
            <a:softEdge rad="112500"/>
          </a:effectLst>
        </p:spPr>
      </p:pic>
    </p:spTree>
    <p:extLst>
      <p:ext uri="{BB962C8B-B14F-4D97-AF65-F5344CB8AC3E}">
        <p14:creationId xmlns:p14="http://schemas.microsoft.com/office/powerpoint/2010/main" val="32686702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Exercise</a:t>
            </a:r>
            <a:endParaRPr lang="en-US" sz="4000" dirty="0"/>
          </a:p>
        </p:txBody>
      </p:sp>
      <p:sp>
        <p:nvSpPr>
          <p:cNvPr id="3" name="Content Placeholder 2"/>
          <p:cNvSpPr>
            <a:spLocks noGrp="1"/>
          </p:cNvSpPr>
          <p:nvPr>
            <p:ph sz="half" idx="2"/>
          </p:nvPr>
        </p:nvSpPr>
        <p:spPr>
          <a:xfrm>
            <a:off x="372887" y="1239948"/>
            <a:ext cx="4892132" cy="4723448"/>
          </a:xfrm>
        </p:spPr>
        <p:txBody>
          <a:bodyPr>
            <a:normAutofit fontScale="92500"/>
          </a:bodyPr>
          <a:lstStyle/>
          <a:p>
            <a:pPr>
              <a:buFont typeface="Arial" panose="020B0604020202020204" pitchFamily="34" charset="0"/>
              <a:buChar char="•"/>
            </a:pPr>
            <a:r>
              <a:rPr lang="en-US" sz="3000" dirty="0"/>
              <a:t>Affiliation </a:t>
            </a:r>
            <a:r>
              <a:rPr lang="en-US" sz="3000" dirty="0" smtClean="0"/>
              <a:t>w/ fitness </a:t>
            </a:r>
            <a:r>
              <a:rPr lang="en-US" sz="3000" dirty="0"/>
              <a:t>center</a:t>
            </a:r>
          </a:p>
          <a:p>
            <a:pPr lvl="1">
              <a:buFont typeface="Arial" panose="020B0604020202020204" pitchFamily="34" charset="0"/>
              <a:buChar char="•"/>
            </a:pPr>
            <a:r>
              <a:rPr lang="en-US" sz="2800" dirty="0"/>
              <a:t>Power Yoga</a:t>
            </a:r>
          </a:p>
          <a:p>
            <a:pPr lvl="1">
              <a:buFont typeface="Arial" panose="020B0604020202020204" pitchFamily="34" charset="0"/>
              <a:buChar char="•"/>
            </a:pPr>
            <a:r>
              <a:rPr lang="en-US" sz="2800" dirty="0"/>
              <a:t>Exercise classes</a:t>
            </a:r>
          </a:p>
          <a:p>
            <a:pPr lvl="1">
              <a:buFont typeface="Arial" panose="020B0604020202020204" pitchFamily="34" charset="0"/>
              <a:buChar char="•"/>
            </a:pPr>
            <a:r>
              <a:rPr lang="en-US" sz="2800" dirty="0" smtClean="0"/>
              <a:t>Sauna</a:t>
            </a:r>
            <a:endParaRPr lang="en-US" sz="2800" dirty="0"/>
          </a:p>
          <a:p>
            <a:pPr>
              <a:buFont typeface="Arial" panose="020B0604020202020204" pitchFamily="34" charset="0"/>
              <a:buChar char="•"/>
            </a:pPr>
            <a:r>
              <a:rPr lang="en-US" sz="3000" dirty="0"/>
              <a:t>15 minute </a:t>
            </a:r>
            <a:r>
              <a:rPr lang="en-US" sz="3000" dirty="0" smtClean="0"/>
              <a:t>exercise break</a:t>
            </a:r>
            <a:endParaRPr lang="en-US" sz="3000" dirty="0"/>
          </a:p>
          <a:p>
            <a:pPr lvl="1"/>
            <a:r>
              <a:rPr lang="en-US" sz="2800" dirty="0"/>
              <a:t>Walking trail</a:t>
            </a:r>
          </a:p>
          <a:p>
            <a:pPr lvl="1"/>
            <a:r>
              <a:rPr lang="en-US" sz="2800" dirty="0"/>
              <a:t>In-office </a:t>
            </a:r>
            <a:r>
              <a:rPr lang="en-US" sz="2800" dirty="0" smtClean="0"/>
              <a:t>exercise</a:t>
            </a:r>
            <a:endParaRPr lang="en-US" sz="2800" dirty="0"/>
          </a:p>
          <a:p>
            <a:pPr lvl="1"/>
            <a:r>
              <a:rPr lang="en-US" sz="2800" dirty="0"/>
              <a:t>Facility exercise room </a:t>
            </a:r>
          </a:p>
          <a:p>
            <a:endParaRPr lang="en-US" dirty="0"/>
          </a:p>
        </p:txBody>
      </p:sp>
      <p:pic>
        <p:nvPicPr>
          <p:cNvPr id="4" name="Picture 2" descr="http://29a7bn2k0h21o6fbgu5n1m28j.wpengine.netdna-cdn.com/wp-content/uploads/2012/04/fromtheblog-cul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531" y="2098307"/>
            <a:ext cx="3298748" cy="377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004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87" y="900680"/>
            <a:ext cx="8404917" cy="868617"/>
          </a:xfrm>
        </p:spPr>
        <p:txBody>
          <a:bodyPr>
            <a:normAutofit/>
          </a:bodyPr>
          <a:lstStyle/>
          <a:p>
            <a:r>
              <a:rPr lang="en-US" sz="4800" dirty="0" smtClean="0"/>
              <a:t>Resiliency</a:t>
            </a:r>
            <a:endParaRPr lang="en-US" sz="4800" dirty="0"/>
          </a:p>
        </p:txBody>
      </p:sp>
      <p:sp>
        <p:nvSpPr>
          <p:cNvPr id="3" name="Content Placeholder 2"/>
          <p:cNvSpPr>
            <a:spLocks noGrp="1"/>
          </p:cNvSpPr>
          <p:nvPr>
            <p:ph sz="half" idx="2"/>
          </p:nvPr>
        </p:nvSpPr>
        <p:spPr>
          <a:xfrm>
            <a:off x="372887" y="2506504"/>
            <a:ext cx="8404917" cy="4723448"/>
          </a:xfrm>
        </p:spPr>
        <p:txBody>
          <a:bodyPr>
            <a:normAutofit/>
          </a:bodyPr>
          <a:lstStyle/>
          <a:p>
            <a:r>
              <a:rPr lang="en-US" sz="4000" dirty="0" smtClean="0"/>
              <a:t> Corporate Level</a:t>
            </a:r>
          </a:p>
          <a:p>
            <a:r>
              <a:rPr lang="en-US" sz="4000" dirty="0"/>
              <a:t> </a:t>
            </a:r>
            <a:r>
              <a:rPr lang="en-US" sz="4000" dirty="0" smtClean="0"/>
              <a:t>Employee Level</a:t>
            </a:r>
          </a:p>
        </p:txBody>
      </p:sp>
      <p:pic>
        <p:nvPicPr>
          <p:cNvPr id="4" name="Picture 3"/>
          <p:cNvPicPr>
            <a:picLocks noChangeAspect="1"/>
          </p:cNvPicPr>
          <p:nvPr/>
        </p:nvPicPr>
        <p:blipFill>
          <a:blip r:embed="rId2"/>
          <a:stretch>
            <a:fillRect/>
          </a:stretch>
        </p:blipFill>
        <p:spPr>
          <a:xfrm>
            <a:off x="5143502" y="1748789"/>
            <a:ext cx="3448566" cy="3448566"/>
          </a:xfrm>
          <a:prstGeom prst="rect">
            <a:avLst/>
          </a:prstGeom>
        </p:spPr>
      </p:pic>
    </p:spTree>
    <p:extLst>
      <p:ext uri="{BB962C8B-B14F-4D97-AF65-F5344CB8AC3E}">
        <p14:creationId xmlns:p14="http://schemas.microsoft.com/office/powerpoint/2010/main" val="15676643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88" y="656035"/>
            <a:ext cx="5827628" cy="1092344"/>
          </a:xfrm>
        </p:spPr>
        <p:txBody>
          <a:bodyPr>
            <a:noAutofit/>
          </a:bodyPr>
          <a:lstStyle/>
          <a:p>
            <a:r>
              <a:rPr lang="en-US" sz="4000" dirty="0" smtClean="0"/>
              <a:t>Resiliency Among Organization</a:t>
            </a:r>
            <a:endParaRPr lang="en-US" sz="4000"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785915141"/>
              </p:ext>
            </p:extLst>
          </p:nvPr>
        </p:nvGraphicFramePr>
        <p:xfrm>
          <a:off x="372888" y="1742808"/>
          <a:ext cx="8404225" cy="4722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C:\Users\sarah\AppData\Local\Microsoft\Windows\Temporary Internet Files\Content.IE5\L6025YQE\MC90030359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3768" y="448332"/>
            <a:ext cx="2478824" cy="228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164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Resiliency Among Employees</a:t>
            </a:r>
            <a:endParaRPr lang="en-US" sz="4000" dirty="0"/>
          </a:p>
        </p:txBody>
      </p:sp>
      <p:graphicFrame>
        <p:nvGraphicFramePr>
          <p:cNvPr id="4" name="Content Placeholder 8"/>
          <p:cNvGraphicFramePr>
            <a:graphicFrameLocks noGrp="1"/>
          </p:cNvGraphicFramePr>
          <p:nvPr>
            <p:ph sz="half" idx="2"/>
            <p:extLst>
              <p:ext uri="{D42A27DB-BD31-4B8C-83A1-F6EECF244321}">
                <p14:modId xmlns:p14="http://schemas.microsoft.com/office/powerpoint/2010/main" val="128145136"/>
              </p:ext>
            </p:extLst>
          </p:nvPr>
        </p:nvGraphicFramePr>
        <p:xfrm>
          <a:off x="373063" y="1463675"/>
          <a:ext cx="8404225" cy="4722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3276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graphicEl>
                                              <a:dgm id="{DA98361F-C9B3-4389-A206-0406A91BD798}"/>
                                            </p:graphicEl>
                                          </p:spTgt>
                                        </p:tgtEl>
                                        <p:attrNameLst>
                                          <p:attrName>style.visibility</p:attrName>
                                        </p:attrNameLst>
                                      </p:cBhvr>
                                      <p:to>
                                        <p:strVal val="visible"/>
                                      </p:to>
                                    </p:set>
                                    <p:anim calcmode="lin" valueType="num">
                                      <p:cBhvr additive="base">
                                        <p:cTn id="7" dur="500" fill="hold"/>
                                        <p:tgtEl>
                                          <p:spTgt spid="4">
                                            <p:graphicEl>
                                              <a:dgm id="{DA98361F-C9B3-4389-A206-0406A91BD79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A98361F-C9B3-4389-A206-0406A91BD798}"/>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graphicEl>
                                              <a:dgm id="{7B7E36D6-EDF4-4A0A-A239-0348CA1284DE}"/>
                                            </p:graphicEl>
                                          </p:spTgt>
                                        </p:tgtEl>
                                        <p:attrNameLst>
                                          <p:attrName>style.visibility</p:attrName>
                                        </p:attrNameLst>
                                      </p:cBhvr>
                                      <p:to>
                                        <p:strVal val="visible"/>
                                      </p:to>
                                    </p:set>
                                    <p:anim calcmode="lin" valueType="num">
                                      <p:cBhvr additive="base">
                                        <p:cTn id="12" dur="500" fill="hold"/>
                                        <p:tgtEl>
                                          <p:spTgt spid="4">
                                            <p:graphicEl>
                                              <a:dgm id="{7B7E36D6-EDF4-4A0A-A239-0348CA1284DE}"/>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7B7E36D6-EDF4-4A0A-A239-0348CA1284DE}"/>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graphicEl>
                                              <a:dgm id="{79100762-BB5D-413B-954B-749ECFB0574D}"/>
                                            </p:graphicEl>
                                          </p:spTgt>
                                        </p:tgtEl>
                                        <p:attrNameLst>
                                          <p:attrName>style.visibility</p:attrName>
                                        </p:attrNameLst>
                                      </p:cBhvr>
                                      <p:to>
                                        <p:strVal val="visible"/>
                                      </p:to>
                                    </p:set>
                                    <p:anim calcmode="lin" valueType="num">
                                      <p:cBhvr additive="base">
                                        <p:cTn id="17" dur="500" fill="hold"/>
                                        <p:tgtEl>
                                          <p:spTgt spid="4">
                                            <p:graphicEl>
                                              <a:dgm id="{79100762-BB5D-413B-954B-749ECFB0574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79100762-BB5D-413B-954B-749ECFB0574D}"/>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graphicEl>
                                              <a:dgm id="{977AD652-BCE5-4CD0-BDBD-A38DB8CB7ADC}"/>
                                            </p:graphicEl>
                                          </p:spTgt>
                                        </p:tgtEl>
                                        <p:attrNameLst>
                                          <p:attrName>style.visibility</p:attrName>
                                        </p:attrNameLst>
                                      </p:cBhvr>
                                      <p:to>
                                        <p:strVal val="visible"/>
                                      </p:to>
                                    </p:set>
                                    <p:anim calcmode="lin" valueType="num">
                                      <p:cBhvr additive="base">
                                        <p:cTn id="22" dur="500" fill="hold"/>
                                        <p:tgtEl>
                                          <p:spTgt spid="4">
                                            <p:graphicEl>
                                              <a:dgm id="{977AD652-BCE5-4CD0-BDBD-A38DB8CB7ADC}"/>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graphicEl>
                                              <a:dgm id="{977AD652-BCE5-4CD0-BDBD-A38DB8CB7ADC}"/>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graphicEl>
                                              <a:dgm id="{697C7549-501E-4034-B8B4-30831FC5C4F6}"/>
                                            </p:graphicEl>
                                          </p:spTgt>
                                        </p:tgtEl>
                                        <p:attrNameLst>
                                          <p:attrName>style.visibility</p:attrName>
                                        </p:attrNameLst>
                                      </p:cBhvr>
                                      <p:to>
                                        <p:strVal val="visible"/>
                                      </p:to>
                                    </p:set>
                                    <p:anim calcmode="lin" valueType="num">
                                      <p:cBhvr additive="base">
                                        <p:cTn id="27" dur="500" fill="hold"/>
                                        <p:tgtEl>
                                          <p:spTgt spid="4">
                                            <p:graphicEl>
                                              <a:dgm id="{697C7549-501E-4034-B8B4-30831FC5C4F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697C7549-501E-4034-B8B4-30831FC5C4F6}"/>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graphicEl>
                                              <a:dgm id="{3AEA0B36-F601-4DBD-8BB6-F3F7FE755A1D}"/>
                                            </p:graphicEl>
                                          </p:spTgt>
                                        </p:tgtEl>
                                        <p:attrNameLst>
                                          <p:attrName>style.visibility</p:attrName>
                                        </p:attrNameLst>
                                      </p:cBhvr>
                                      <p:to>
                                        <p:strVal val="visible"/>
                                      </p:to>
                                    </p:set>
                                    <p:anim calcmode="lin" valueType="num">
                                      <p:cBhvr additive="base">
                                        <p:cTn id="32" dur="500" fill="hold"/>
                                        <p:tgtEl>
                                          <p:spTgt spid="4">
                                            <p:graphicEl>
                                              <a:dgm id="{3AEA0B36-F601-4DBD-8BB6-F3F7FE755A1D}"/>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graphicEl>
                                              <a:dgm id="{3AEA0B36-F601-4DBD-8BB6-F3F7FE755A1D}"/>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
                                            <p:graphicEl>
                                              <a:dgm id="{25CCD1C9-4255-44A6-85AF-14B2C4DD2ABC}"/>
                                            </p:graphicEl>
                                          </p:spTgt>
                                        </p:tgtEl>
                                        <p:attrNameLst>
                                          <p:attrName>style.visibility</p:attrName>
                                        </p:attrNameLst>
                                      </p:cBhvr>
                                      <p:to>
                                        <p:strVal val="visible"/>
                                      </p:to>
                                    </p:set>
                                    <p:anim calcmode="lin" valueType="num">
                                      <p:cBhvr additive="base">
                                        <p:cTn id="37" dur="500" fill="hold"/>
                                        <p:tgtEl>
                                          <p:spTgt spid="4">
                                            <p:graphicEl>
                                              <a:dgm id="{25CCD1C9-4255-44A6-85AF-14B2C4DD2AB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25CCD1C9-4255-44A6-85AF-14B2C4DD2ABC}"/>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
                                            <p:graphicEl>
                                              <a:dgm id="{390B7222-2E05-451D-93BF-BEC0521E202A}"/>
                                            </p:graphicEl>
                                          </p:spTgt>
                                        </p:tgtEl>
                                        <p:attrNameLst>
                                          <p:attrName>style.visibility</p:attrName>
                                        </p:attrNameLst>
                                      </p:cBhvr>
                                      <p:to>
                                        <p:strVal val="visible"/>
                                      </p:to>
                                    </p:set>
                                    <p:anim calcmode="lin" valueType="num">
                                      <p:cBhvr additive="base">
                                        <p:cTn id="42" dur="500" fill="hold"/>
                                        <p:tgtEl>
                                          <p:spTgt spid="4">
                                            <p:graphicEl>
                                              <a:dgm id="{390B7222-2E05-451D-93BF-BEC0521E202A}"/>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graphicEl>
                                              <a:dgm id="{390B7222-2E05-451D-93BF-BEC0521E202A}"/>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graphicEl>
                                              <a:dgm id="{1FA2DFEC-4C62-49B0-86A5-AF18E03BDD67}"/>
                                            </p:graphicEl>
                                          </p:spTgt>
                                        </p:tgtEl>
                                        <p:attrNameLst>
                                          <p:attrName>style.visibility</p:attrName>
                                        </p:attrNameLst>
                                      </p:cBhvr>
                                      <p:to>
                                        <p:strVal val="visible"/>
                                      </p:to>
                                    </p:set>
                                    <p:anim calcmode="lin" valueType="num">
                                      <p:cBhvr additive="base">
                                        <p:cTn id="47" dur="500" fill="hold"/>
                                        <p:tgtEl>
                                          <p:spTgt spid="4">
                                            <p:graphicEl>
                                              <a:dgm id="{1FA2DFEC-4C62-49B0-86A5-AF18E03BDD6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1FA2DFEC-4C62-49B0-86A5-AF18E03BDD67}"/>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
                                            <p:graphicEl>
                                              <a:dgm id="{6B193F50-42FE-43AF-8B58-21BC143CAB69}"/>
                                            </p:graphicEl>
                                          </p:spTgt>
                                        </p:tgtEl>
                                        <p:attrNameLst>
                                          <p:attrName>style.visibility</p:attrName>
                                        </p:attrNameLst>
                                      </p:cBhvr>
                                      <p:to>
                                        <p:strVal val="visible"/>
                                      </p:to>
                                    </p:set>
                                    <p:anim calcmode="lin" valueType="num">
                                      <p:cBhvr additive="base">
                                        <p:cTn id="52" dur="500" fill="hold"/>
                                        <p:tgtEl>
                                          <p:spTgt spid="4">
                                            <p:graphicEl>
                                              <a:dgm id="{6B193F50-42FE-43AF-8B58-21BC143CAB69}"/>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graphicEl>
                                              <a:dgm id="{6B193F50-42FE-43AF-8B58-21BC143CAB69}"/>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4">
                                            <p:graphicEl>
                                              <a:dgm id="{71F79E98-ACA6-40C3-86A3-72E31A133B92}"/>
                                            </p:graphicEl>
                                          </p:spTgt>
                                        </p:tgtEl>
                                        <p:attrNameLst>
                                          <p:attrName>style.visibility</p:attrName>
                                        </p:attrNameLst>
                                      </p:cBhvr>
                                      <p:to>
                                        <p:strVal val="visible"/>
                                      </p:to>
                                    </p:set>
                                    <p:anim calcmode="lin" valueType="num">
                                      <p:cBhvr additive="base">
                                        <p:cTn id="57" dur="500" fill="hold"/>
                                        <p:tgtEl>
                                          <p:spTgt spid="4">
                                            <p:graphicEl>
                                              <a:dgm id="{71F79E98-ACA6-40C3-86A3-72E31A133B92}"/>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71F79E98-ACA6-40C3-86A3-72E31A133B92}"/>
                                            </p:graphic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
                                            <p:graphicEl>
                                              <a:dgm id="{DBFC0B93-7AB8-46AC-9317-3FAB053BF3C0}"/>
                                            </p:graphicEl>
                                          </p:spTgt>
                                        </p:tgtEl>
                                        <p:attrNameLst>
                                          <p:attrName>style.visibility</p:attrName>
                                        </p:attrNameLst>
                                      </p:cBhvr>
                                      <p:to>
                                        <p:strVal val="visible"/>
                                      </p:to>
                                    </p:set>
                                    <p:anim calcmode="lin" valueType="num">
                                      <p:cBhvr additive="base">
                                        <p:cTn id="62" dur="500" fill="hold"/>
                                        <p:tgtEl>
                                          <p:spTgt spid="4">
                                            <p:graphicEl>
                                              <a:dgm id="{DBFC0B93-7AB8-46AC-9317-3FAB053BF3C0}"/>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graphicEl>
                                              <a:dgm id="{DBFC0B93-7AB8-46AC-9317-3FAB053BF3C0}"/>
                                            </p:graphic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
                                            <p:graphicEl>
                                              <a:dgm id="{FD84C6E2-EDAF-409E-8AFA-243219514DAC}"/>
                                            </p:graphicEl>
                                          </p:spTgt>
                                        </p:tgtEl>
                                        <p:attrNameLst>
                                          <p:attrName>style.visibility</p:attrName>
                                        </p:attrNameLst>
                                      </p:cBhvr>
                                      <p:to>
                                        <p:strVal val="visible"/>
                                      </p:to>
                                    </p:set>
                                    <p:anim calcmode="lin" valueType="num">
                                      <p:cBhvr additive="base">
                                        <p:cTn id="67" dur="500" fill="hold"/>
                                        <p:tgtEl>
                                          <p:spTgt spid="4">
                                            <p:graphicEl>
                                              <a:dgm id="{FD84C6E2-EDAF-409E-8AFA-243219514DAC}"/>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FD84C6E2-EDAF-409E-8AFA-243219514DA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87" y="167120"/>
            <a:ext cx="8404917" cy="868617"/>
          </a:xfrm>
        </p:spPr>
        <p:txBody>
          <a:bodyPr>
            <a:normAutofit/>
          </a:bodyPr>
          <a:lstStyle/>
          <a:p>
            <a:r>
              <a:rPr lang="en-US" sz="4000" dirty="0" smtClean="0"/>
              <a:t>Logic Model</a:t>
            </a:r>
            <a:endParaRPr lang="en-US" sz="40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170810500"/>
              </p:ext>
            </p:extLst>
          </p:nvPr>
        </p:nvGraphicFramePr>
        <p:xfrm>
          <a:off x="353199" y="821569"/>
          <a:ext cx="8424605" cy="5478780"/>
        </p:xfrm>
        <a:graphic>
          <a:graphicData uri="http://schemas.openxmlformats.org/drawingml/2006/table">
            <a:tbl>
              <a:tblPr firstRow="1" bandRow="1">
                <a:tableStyleId>{5C22544A-7EE6-4342-B048-85BDC9FD1C3A}</a:tableStyleId>
              </a:tblPr>
              <a:tblGrid>
                <a:gridCol w="1684921"/>
                <a:gridCol w="1684921"/>
                <a:gridCol w="1684921"/>
                <a:gridCol w="1684921"/>
                <a:gridCol w="1684921"/>
              </a:tblGrid>
              <a:tr h="488962">
                <a:tc>
                  <a:txBody>
                    <a:bodyPr/>
                    <a:lstStyle/>
                    <a:p>
                      <a:r>
                        <a:rPr lang="en-US" sz="1600" b="0" dirty="0" smtClean="0"/>
                        <a:t>Input</a:t>
                      </a:r>
                      <a:endParaRPr lang="en-US" sz="1600" b="0" dirty="0"/>
                    </a:p>
                  </a:txBody>
                  <a:tcPr/>
                </a:tc>
                <a:tc>
                  <a:txBody>
                    <a:bodyPr/>
                    <a:lstStyle/>
                    <a:p>
                      <a:r>
                        <a:rPr lang="en-US" sz="1600" b="0" dirty="0" smtClean="0"/>
                        <a:t>Short-Term</a:t>
                      </a:r>
                      <a:r>
                        <a:rPr lang="en-US" sz="1600" b="0" baseline="0" dirty="0" smtClean="0"/>
                        <a:t> Goals</a:t>
                      </a:r>
                      <a:endParaRPr lang="en-US" sz="1600" b="0" dirty="0"/>
                    </a:p>
                  </a:txBody>
                  <a:tcPr/>
                </a:tc>
                <a:tc>
                  <a:txBody>
                    <a:bodyPr/>
                    <a:lstStyle/>
                    <a:p>
                      <a:r>
                        <a:rPr lang="en-US" sz="1600" b="0" dirty="0" smtClean="0"/>
                        <a:t>Intermediate</a:t>
                      </a:r>
                      <a:r>
                        <a:rPr lang="en-US" sz="1600" b="0" baseline="0" dirty="0" smtClean="0"/>
                        <a:t> Goals</a:t>
                      </a:r>
                      <a:endParaRPr lang="en-US" sz="1600" b="0" dirty="0"/>
                    </a:p>
                  </a:txBody>
                  <a:tcPr/>
                </a:tc>
                <a:tc>
                  <a:txBody>
                    <a:bodyPr/>
                    <a:lstStyle/>
                    <a:p>
                      <a:r>
                        <a:rPr lang="en-US" sz="1600" b="0" dirty="0" smtClean="0"/>
                        <a:t>Long-Term Goals</a:t>
                      </a:r>
                      <a:endParaRPr lang="en-US" sz="1600" b="0" dirty="0"/>
                    </a:p>
                  </a:txBody>
                  <a:tcPr/>
                </a:tc>
                <a:tc>
                  <a:txBody>
                    <a:bodyPr/>
                    <a:lstStyle/>
                    <a:p>
                      <a:r>
                        <a:rPr lang="en-US" sz="1600" b="0" dirty="0" smtClean="0"/>
                        <a:t>Goals</a:t>
                      </a:r>
                      <a:endParaRPr lang="en-US" sz="1600" b="0" dirty="0"/>
                    </a:p>
                  </a:txBody>
                  <a:tcPr/>
                </a:tc>
              </a:tr>
              <a:tr h="930902">
                <a:tc>
                  <a:txBody>
                    <a:bodyPr/>
                    <a:lstStyle/>
                    <a:p>
                      <a:r>
                        <a:rPr lang="en-US" sz="1800" dirty="0" smtClean="0"/>
                        <a:t>Ergonomics</a:t>
                      </a:r>
                    </a:p>
                    <a:p>
                      <a:pPr marL="171450" indent="-171450">
                        <a:buFont typeface="Arial" panose="020B0604020202020204" pitchFamily="34" charset="0"/>
                        <a:buChar char="•"/>
                      </a:pPr>
                      <a:endParaRPr lang="en-US"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Improve employee comfort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Relieve spinal pain </a:t>
                      </a:r>
                    </a:p>
                    <a:p>
                      <a:endParaRPr lang="en-US" sz="14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Learn how to maximize benefits of new equipment </a:t>
                      </a:r>
                    </a:p>
                    <a:p>
                      <a:endParaRPr lang="en-US" sz="14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Improve Musculoskeletal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     Conditions</a:t>
                      </a:r>
                    </a:p>
                    <a:p>
                      <a:endParaRPr lang="en-US" sz="1400" dirty="0"/>
                    </a:p>
                  </a:txBody>
                  <a:tcPr/>
                </a:tc>
                <a:tc rowSpan="4">
                  <a:txBody>
                    <a:bodyPr/>
                    <a:lstStyle/>
                    <a:p>
                      <a:pPr marL="0" indent="0">
                        <a:buFont typeface="Arial" panose="020B0604020202020204" pitchFamily="34" charset="0"/>
                        <a:buNone/>
                      </a:pPr>
                      <a:endParaRPr lang="en-US" sz="1200" dirty="0" smtClean="0"/>
                    </a:p>
                    <a:p>
                      <a:pPr marL="0" indent="0">
                        <a:buFont typeface="Arial" panose="020B0604020202020204" pitchFamily="34" charset="0"/>
                        <a:buNone/>
                      </a:pPr>
                      <a:endParaRPr lang="en-US" sz="1200" dirty="0" smtClean="0"/>
                    </a:p>
                    <a:p>
                      <a:pPr marL="0" indent="0">
                        <a:buFont typeface="Arial" panose="020B0604020202020204" pitchFamily="34" charset="0"/>
                        <a:buNone/>
                      </a:pPr>
                      <a:endParaRPr lang="en-US" sz="1200" dirty="0" smtClean="0"/>
                    </a:p>
                    <a:p>
                      <a:pPr marL="171450" indent="-171450">
                        <a:buFont typeface="Arial" panose="020B0604020202020204" pitchFamily="34" charset="0"/>
                        <a:buChar char="•"/>
                      </a:pPr>
                      <a:r>
                        <a:rPr lang="en-US" sz="1600" dirty="0" smtClean="0"/>
                        <a:t>↓ work-related</a:t>
                      </a:r>
                      <a:r>
                        <a:rPr lang="en-US" sz="1600" baseline="0" dirty="0" smtClean="0"/>
                        <a:t> stress levels </a:t>
                      </a:r>
                    </a:p>
                    <a:p>
                      <a:pPr marL="171450" indent="-171450">
                        <a:buFont typeface="Arial" panose="020B0604020202020204" pitchFamily="34" charset="0"/>
                        <a:buChar char="•"/>
                      </a:pPr>
                      <a:endParaRPr lang="en-US" sz="1600" baseline="0" dirty="0" smtClean="0"/>
                    </a:p>
                    <a:p>
                      <a:pPr marL="171450" indent="-171450">
                        <a:buFont typeface="Arial" panose="020B0604020202020204" pitchFamily="34" charset="0"/>
                        <a:buChar char="•"/>
                      </a:pPr>
                      <a:endParaRPr lang="en-US" sz="1600" baseline="0" dirty="0" smtClean="0"/>
                    </a:p>
                    <a:p>
                      <a:pPr marL="171450" indent="-171450">
                        <a:buFont typeface="Arial" panose="020B0604020202020204" pitchFamily="34" charset="0"/>
                        <a:buChar char="•"/>
                      </a:pPr>
                      <a:r>
                        <a:rPr lang="en-US" sz="1600" baseline="0" dirty="0" smtClean="0"/>
                        <a:t>↓ health concerns associated with stress</a:t>
                      </a:r>
                    </a:p>
                    <a:p>
                      <a:pPr marL="171450" indent="-171450">
                        <a:buFont typeface="Arial" panose="020B0604020202020204" pitchFamily="34" charset="0"/>
                        <a:buChar char="•"/>
                      </a:pPr>
                      <a:endParaRPr lang="en-US" sz="1600" baseline="0" dirty="0" smtClean="0"/>
                    </a:p>
                    <a:p>
                      <a:pPr marL="171450" indent="-171450">
                        <a:buFont typeface="Arial" panose="020B0604020202020204" pitchFamily="34" charset="0"/>
                        <a:buChar char="•"/>
                      </a:pPr>
                      <a:endParaRPr lang="en-US" sz="1600" baseline="0" dirty="0" smtClean="0"/>
                    </a:p>
                    <a:p>
                      <a:pPr marL="171450" indent="-171450">
                        <a:buFont typeface="Arial" panose="020B0604020202020204" pitchFamily="34" charset="0"/>
                        <a:buChar char="•"/>
                      </a:pPr>
                      <a:r>
                        <a:rPr lang="en-US" sz="1600" baseline="0" dirty="0" smtClean="0"/>
                        <a:t>Improve employee productivity </a:t>
                      </a:r>
                      <a:endParaRPr lang="en-US" sz="1600" dirty="0" smtClean="0"/>
                    </a:p>
                    <a:p>
                      <a:endParaRPr lang="en-US" sz="1200" dirty="0"/>
                    </a:p>
                  </a:txBody>
                  <a:tcPr/>
                </a:tc>
              </a:tr>
              <a:tr h="930902">
                <a:tc>
                  <a:txBody>
                    <a:bodyPr/>
                    <a:lstStyle/>
                    <a:p>
                      <a:r>
                        <a:rPr lang="en-US" sz="1800" dirty="0" smtClean="0"/>
                        <a:t>E-Health</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 awareness of related factors &amp; impact on stress &amp; stress management</a:t>
                      </a:r>
                    </a:p>
                    <a:p>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Provide Info. Pertinent to Stress Management</a:t>
                      </a:r>
                    </a:p>
                    <a:p>
                      <a:endParaRPr lang="en-US" sz="1050" dirty="0"/>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Create employee environment that combats stress </a:t>
                      </a:r>
                    </a:p>
                    <a:p>
                      <a:endParaRPr lang="en-US" sz="1050" dirty="0"/>
                    </a:p>
                  </a:txBody>
                  <a:tcPr/>
                </a:tc>
                <a:tc vMerge="1">
                  <a:txBody>
                    <a:bodyPr/>
                    <a:lstStyle/>
                    <a:p>
                      <a:endParaRPr lang="en-US"/>
                    </a:p>
                  </a:txBody>
                  <a:tcPr/>
                </a:tc>
              </a:tr>
              <a:tr h="930902">
                <a:tc>
                  <a:txBody>
                    <a:bodyPr/>
                    <a:lstStyle/>
                    <a:p>
                      <a:r>
                        <a:rPr lang="en-US" sz="1800" dirty="0" smtClean="0"/>
                        <a:t>Exercise</a:t>
                      </a:r>
                    </a:p>
                    <a:p>
                      <a:endParaRPr lang="en-US"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Provide outlet for stress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 biochemical responses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Meditative</a:t>
                      </a:r>
                    </a:p>
                    <a:p>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 self-efficacy  &amp; improve flexibility/physical activity </a:t>
                      </a:r>
                    </a:p>
                    <a:p>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Improve Cardiovascular Health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Increase Energy </a:t>
                      </a:r>
                    </a:p>
                    <a:p>
                      <a:endParaRPr lang="en-US" sz="1050" dirty="0"/>
                    </a:p>
                  </a:txBody>
                  <a:tcPr/>
                </a:tc>
                <a:tc vMerge="1">
                  <a:txBody>
                    <a:bodyPr/>
                    <a:lstStyle/>
                    <a:p>
                      <a:endParaRPr lang="en-US" dirty="0"/>
                    </a:p>
                  </a:txBody>
                  <a:tcPr/>
                </a:tc>
              </a:tr>
              <a:tr h="817688">
                <a:tc>
                  <a:txBody>
                    <a:bodyPr/>
                    <a:lstStyle/>
                    <a:p>
                      <a:r>
                        <a:rPr lang="en-US" sz="1800" dirty="0" smtClean="0"/>
                        <a:t>Resiliency</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 employee satisfaction with employer</a:t>
                      </a:r>
                    </a:p>
                    <a:p>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Implement session on handling work-related stress </a:t>
                      </a:r>
                    </a:p>
                    <a:p>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mn-cs"/>
                        </a:rPr>
                        <a:t>Develop ↑ resistance to work-related stressors</a:t>
                      </a:r>
                    </a:p>
                    <a:p>
                      <a:endParaRPr lang="en-US" sz="1050"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41297669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Gantt Chart Overview</a:t>
            </a:r>
            <a:endParaRPr lang="en-US" sz="4000"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716680222"/>
              </p:ext>
            </p:extLst>
          </p:nvPr>
        </p:nvGraphicFramePr>
        <p:xfrm>
          <a:off x="373063" y="1463676"/>
          <a:ext cx="8404225" cy="3936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75862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87" y="602338"/>
            <a:ext cx="8404917" cy="868617"/>
          </a:xfrm>
        </p:spPr>
        <p:txBody>
          <a:bodyPr>
            <a:normAutofit/>
          </a:bodyPr>
          <a:lstStyle/>
          <a:p>
            <a:r>
              <a:rPr lang="en-US" sz="4400" dirty="0" smtClean="0"/>
              <a:t>Budget Outline</a:t>
            </a:r>
            <a:endParaRPr lang="en-US" sz="4400" dirty="0"/>
          </a:p>
        </p:txBody>
      </p:sp>
      <p:pic>
        <p:nvPicPr>
          <p:cNvPr id="1030" name="Picture 6" descr="C:\Users\sarah\AppData\Local\Microsoft\Windows\Temporary Internet Files\Content.IE5\X2ZT56M9\MC90032071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880" y="229109"/>
            <a:ext cx="3224463" cy="178799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descr="crown.png"/>
          <p:cNvPicPr>
            <a:picLocks noGrp="1" noChangeAspect="1"/>
          </p:cNvPicPr>
          <p:nvPr>
            <p:ph sz="half" idx="2"/>
          </p:nvPr>
        </p:nvPicPr>
        <p:blipFill>
          <a:blip r:embed="rId3"/>
          <a:stretch>
            <a:fillRect/>
          </a:stretch>
        </p:blipFill>
        <p:spPr>
          <a:xfrm>
            <a:off x="373063" y="2201742"/>
            <a:ext cx="8404225" cy="3246678"/>
          </a:xfrm>
        </p:spPr>
      </p:pic>
    </p:spTree>
    <p:extLst>
      <p:ext uri="{BB962C8B-B14F-4D97-AF65-F5344CB8AC3E}">
        <p14:creationId xmlns:p14="http://schemas.microsoft.com/office/powerpoint/2010/main" val="356218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87" y="477209"/>
            <a:ext cx="8404917" cy="868617"/>
          </a:xfrm>
        </p:spPr>
        <p:txBody>
          <a:bodyPr>
            <a:normAutofit/>
          </a:bodyPr>
          <a:lstStyle/>
          <a:p>
            <a:r>
              <a:rPr lang="en-US" sz="4000" dirty="0" smtClean="0"/>
              <a:t>Partner- </a:t>
            </a:r>
            <a:r>
              <a:rPr lang="en-US" sz="4000" dirty="0" err="1" smtClean="0"/>
              <a:t>ComPsych</a:t>
            </a:r>
            <a:endParaRPr lang="en-US" sz="4000" dirty="0"/>
          </a:p>
        </p:txBody>
      </p:sp>
      <p:sp>
        <p:nvSpPr>
          <p:cNvPr id="3" name="Content Placeholder 2"/>
          <p:cNvSpPr>
            <a:spLocks noGrp="1"/>
          </p:cNvSpPr>
          <p:nvPr>
            <p:ph sz="half" idx="2"/>
          </p:nvPr>
        </p:nvSpPr>
        <p:spPr/>
        <p:txBody>
          <a:bodyPr>
            <a:normAutofit/>
          </a:bodyPr>
          <a:lstStyle/>
          <a:p>
            <a:pPr>
              <a:buFont typeface="Arial" panose="020B0604020202020204" pitchFamily="34" charset="0"/>
              <a:buChar char="•"/>
            </a:pPr>
            <a:r>
              <a:rPr lang="en-US" sz="2800" dirty="0" err="1" smtClean="0"/>
              <a:t>GuidanceResources</a:t>
            </a:r>
            <a:r>
              <a:rPr lang="en-US" sz="2800" dirty="0" smtClean="0"/>
              <a:t> Program: guidanceresources.com </a:t>
            </a:r>
          </a:p>
          <a:p>
            <a:pPr lvl="1">
              <a:buFont typeface="Arial" panose="020B0604020202020204" pitchFamily="34" charset="0"/>
              <a:buChar char="•"/>
            </a:pPr>
            <a:r>
              <a:rPr lang="en-US" sz="2800" dirty="0" smtClean="0"/>
              <a:t>Confidential Counseling</a:t>
            </a:r>
          </a:p>
          <a:p>
            <a:pPr lvl="1">
              <a:buFont typeface="Arial" panose="020B0604020202020204" pitchFamily="34" charset="0"/>
              <a:buChar char="•"/>
            </a:pPr>
            <a:r>
              <a:rPr lang="en-US" sz="2800" dirty="0" smtClean="0"/>
              <a:t>Financial Information and Resources</a:t>
            </a:r>
          </a:p>
          <a:p>
            <a:pPr lvl="1">
              <a:buFont typeface="Arial" panose="020B0604020202020204" pitchFamily="34" charset="0"/>
              <a:buChar char="•"/>
            </a:pPr>
            <a:r>
              <a:rPr lang="en-US" sz="2800" dirty="0" smtClean="0"/>
              <a:t>Legal Support and Resources</a:t>
            </a:r>
          </a:p>
          <a:p>
            <a:pPr lvl="1">
              <a:buFont typeface="Arial" panose="020B0604020202020204" pitchFamily="34" charset="0"/>
              <a:buChar char="•"/>
            </a:pPr>
            <a:r>
              <a:rPr lang="en-US" sz="2800" dirty="0" smtClean="0"/>
              <a:t>Work-Life Solutions</a:t>
            </a:r>
          </a:p>
          <a:p>
            <a:pPr lvl="1">
              <a:buFont typeface="Arial" panose="020B0604020202020204" pitchFamily="34" charset="0"/>
              <a:buChar char="•"/>
            </a:pPr>
            <a:r>
              <a:rPr lang="en-US" sz="2800" dirty="0" smtClean="0"/>
              <a:t>Tobacco Cessation Coaching</a:t>
            </a:r>
          </a:p>
          <a:p>
            <a:pPr lvl="1">
              <a:buFont typeface="Arial" panose="020B0604020202020204" pitchFamily="34" charset="0"/>
              <a:buChar char="•"/>
            </a:pPr>
            <a:r>
              <a:rPr lang="en-US" sz="2800" dirty="0" err="1" smtClean="0"/>
              <a:t>GuidanceResources</a:t>
            </a:r>
            <a:r>
              <a:rPr lang="en-US" sz="2800" dirty="0" smtClean="0"/>
              <a:t> Online</a:t>
            </a:r>
          </a:p>
          <a:p>
            <a:pPr>
              <a:buFont typeface="Arial" panose="020B0604020202020204" pitchFamily="34" charset="0"/>
              <a:buChar char="•"/>
            </a:pPr>
            <a:endParaRPr lang="en-US" dirty="0"/>
          </a:p>
        </p:txBody>
      </p:sp>
      <p:pic>
        <p:nvPicPr>
          <p:cNvPr id="2050" name="Picture 2" descr="C:\Users\sarah\AppData\Local\Microsoft\Windows\Temporary Internet Files\Content.IE5\X2ZT56M9\MC90007111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129" y="411486"/>
            <a:ext cx="2715675" cy="284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5758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87" y="496459"/>
            <a:ext cx="8404917" cy="868617"/>
          </a:xfrm>
        </p:spPr>
        <p:txBody>
          <a:bodyPr>
            <a:normAutofit/>
          </a:bodyPr>
          <a:lstStyle/>
          <a:p>
            <a:r>
              <a:rPr lang="en-US" sz="3400" dirty="0"/>
              <a:t>Process Evaluation – Indicators &amp;</a:t>
            </a:r>
            <a:r>
              <a:rPr lang="en-US" sz="3400" dirty="0" smtClean="0"/>
              <a:t> </a:t>
            </a:r>
            <a:r>
              <a:rPr lang="en-US" sz="3400" dirty="0"/>
              <a:t>Tools</a:t>
            </a:r>
          </a:p>
        </p:txBody>
      </p:sp>
      <p:sp>
        <p:nvSpPr>
          <p:cNvPr id="3" name="Content Placeholder 2"/>
          <p:cNvSpPr>
            <a:spLocks noGrp="1"/>
          </p:cNvSpPr>
          <p:nvPr>
            <p:ph sz="half" idx="2"/>
          </p:nvPr>
        </p:nvSpPr>
        <p:spPr/>
        <p:txBody>
          <a:bodyPr>
            <a:normAutofit lnSpcReduction="10000"/>
          </a:bodyPr>
          <a:lstStyle/>
          <a:p>
            <a:pPr>
              <a:buFont typeface="Arial" panose="020B0604020202020204" pitchFamily="34" charset="0"/>
              <a:buChar char="•"/>
            </a:pPr>
            <a:r>
              <a:rPr lang="en-US" sz="2800" dirty="0"/>
              <a:t>Survey given before &amp;</a:t>
            </a:r>
            <a:r>
              <a:rPr lang="en-US" sz="2800" dirty="0" smtClean="0"/>
              <a:t> </a:t>
            </a:r>
            <a:r>
              <a:rPr lang="en-US" sz="2800" dirty="0"/>
              <a:t>after program related to program satisfaction</a:t>
            </a:r>
          </a:p>
          <a:p>
            <a:pPr lvl="1"/>
            <a:r>
              <a:rPr lang="en-US" sz="2600" dirty="0"/>
              <a:t>E</a:t>
            </a:r>
            <a:r>
              <a:rPr lang="en-US" sz="2600" dirty="0" smtClean="0"/>
              <a:t>valuate effectiveness </a:t>
            </a:r>
            <a:r>
              <a:rPr lang="en-US" sz="2600" dirty="0"/>
              <a:t>of the program</a:t>
            </a:r>
          </a:p>
          <a:p>
            <a:pPr>
              <a:buFont typeface="Arial" panose="020B0604020202020204" pitchFamily="34" charset="0"/>
              <a:buChar char="•"/>
            </a:pPr>
            <a:r>
              <a:rPr lang="en-US" sz="2800" dirty="0"/>
              <a:t>Daily log given to participants</a:t>
            </a:r>
          </a:p>
          <a:p>
            <a:pPr lvl="1"/>
            <a:r>
              <a:rPr lang="en-US" sz="2600" dirty="0" smtClean="0"/>
              <a:t>Quality of Participation</a:t>
            </a:r>
          </a:p>
          <a:p>
            <a:pPr lvl="1"/>
            <a:r>
              <a:rPr lang="en-US" sz="2600" dirty="0" smtClean="0"/>
              <a:t>Individual Progress</a:t>
            </a:r>
            <a:endParaRPr lang="en-US" sz="2600" dirty="0"/>
          </a:p>
          <a:p>
            <a:pPr lvl="1"/>
            <a:r>
              <a:rPr lang="en-US" sz="2600" dirty="0"/>
              <a:t>O</a:t>
            </a:r>
            <a:r>
              <a:rPr lang="en-US" sz="2600" dirty="0" smtClean="0"/>
              <a:t>nline </a:t>
            </a:r>
            <a:r>
              <a:rPr lang="en-US" sz="2600" dirty="0"/>
              <a:t>tracker, word document, phone app, </a:t>
            </a:r>
            <a:r>
              <a:rPr lang="en-US" sz="2600" dirty="0" smtClean="0"/>
              <a:t>etc</a:t>
            </a:r>
            <a:r>
              <a:rPr lang="en-US" sz="2800" dirty="0" smtClean="0"/>
              <a:t>.</a:t>
            </a:r>
            <a:endParaRPr lang="en-US" sz="2800" dirty="0"/>
          </a:p>
          <a:p>
            <a:pPr>
              <a:buFont typeface="Arial" panose="020B0604020202020204" pitchFamily="34" charset="0"/>
              <a:buChar char="•"/>
            </a:pPr>
            <a:r>
              <a:rPr lang="en-US" sz="2800" dirty="0"/>
              <a:t>Sign-In at Stress-Reducer stations</a:t>
            </a:r>
          </a:p>
          <a:p>
            <a:pPr lvl="1"/>
            <a:r>
              <a:rPr lang="en-US" sz="2600" dirty="0"/>
              <a:t>Sign-in required for offered group exercise sessions</a:t>
            </a:r>
          </a:p>
          <a:p>
            <a:endParaRPr lang="en-US" dirty="0"/>
          </a:p>
        </p:txBody>
      </p:sp>
    </p:spTree>
    <p:extLst>
      <p:ext uri="{BB962C8B-B14F-4D97-AF65-F5344CB8AC3E}">
        <p14:creationId xmlns:p14="http://schemas.microsoft.com/office/powerpoint/2010/main" val="3943285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87" y="477208"/>
            <a:ext cx="8404917" cy="868617"/>
          </a:xfrm>
        </p:spPr>
        <p:txBody>
          <a:bodyPr>
            <a:normAutofit/>
          </a:bodyPr>
          <a:lstStyle/>
          <a:p>
            <a:r>
              <a:rPr lang="en-US" sz="3400" dirty="0"/>
              <a:t>Impact Evaluation – Indications &amp;</a:t>
            </a:r>
            <a:r>
              <a:rPr lang="en-US" sz="3400" dirty="0" smtClean="0"/>
              <a:t> </a:t>
            </a:r>
            <a:r>
              <a:rPr lang="en-US" sz="3400" dirty="0"/>
              <a:t>Tools</a:t>
            </a:r>
          </a:p>
        </p:txBody>
      </p:sp>
      <p:sp>
        <p:nvSpPr>
          <p:cNvPr id="3" name="Content Placeholder 2"/>
          <p:cNvSpPr>
            <a:spLocks noGrp="1"/>
          </p:cNvSpPr>
          <p:nvPr>
            <p:ph sz="half" idx="2"/>
          </p:nvPr>
        </p:nvSpPr>
        <p:spPr/>
        <p:txBody>
          <a:bodyPr>
            <a:normAutofit fontScale="92500" lnSpcReduction="10000"/>
          </a:bodyPr>
          <a:lstStyle/>
          <a:p>
            <a:pPr>
              <a:buFont typeface="Arial" panose="020B0604020202020204" pitchFamily="34" charset="0"/>
              <a:buChar char="•"/>
            </a:pPr>
            <a:r>
              <a:rPr lang="en-US" sz="2800" dirty="0"/>
              <a:t>Survey</a:t>
            </a:r>
          </a:p>
          <a:p>
            <a:pPr lvl="1"/>
            <a:r>
              <a:rPr lang="en-US" sz="2800" dirty="0"/>
              <a:t>Attitude and Behavior </a:t>
            </a:r>
            <a:r>
              <a:rPr lang="en-US" sz="2800" dirty="0" smtClean="0"/>
              <a:t>change- self-reported</a:t>
            </a:r>
            <a:r>
              <a:rPr lang="en-US" sz="2800" dirty="0"/>
              <a:t>, </a:t>
            </a:r>
            <a:r>
              <a:rPr lang="en-US" sz="2800" dirty="0" smtClean="0"/>
              <a:t>but </a:t>
            </a:r>
            <a:r>
              <a:rPr lang="en-US" sz="2800" dirty="0"/>
              <a:t>will be geared toward </a:t>
            </a:r>
            <a:r>
              <a:rPr lang="en-US" sz="2800" dirty="0">
                <a:latin typeface="Calibri" panose="020F0502020204030204" pitchFamily="34" charset="0"/>
              </a:rPr>
              <a:t>↑</a:t>
            </a:r>
            <a:r>
              <a:rPr lang="en-US" sz="2800" dirty="0" smtClean="0"/>
              <a:t> </a:t>
            </a:r>
            <a:r>
              <a:rPr lang="en-US" sz="2800" dirty="0"/>
              <a:t>self-awareness </a:t>
            </a:r>
            <a:r>
              <a:rPr lang="en-US" sz="2800" dirty="0" smtClean="0"/>
              <a:t>to </a:t>
            </a:r>
            <a:r>
              <a:rPr lang="en-US" sz="2800" dirty="0"/>
              <a:t>stress prevention.</a:t>
            </a:r>
          </a:p>
          <a:p>
            <a:pPr>
              <a:buFont typeface="Arial" panose="020B0604020202020204" pitchFamily="34" charset="0"/>
              <a:buChar char="•"/>
            </a:pPr>
            <a:r>
              <a:rPr lang="en-US" sz="2800" dirty="0"/>
              <a:t>Meaningfulness</a:t>
            </a:r>
          </a:p>
          <a:p>
            <a:pPr lvl="1">
              <a:buFont typeface="Arial" panose="020B0604020202020204" pitchFamily="34" charset="0"/>
              <a:buChar char="•"/>
            </a:pPr>
            <a:r>
              <a:rPr lang="en-US" sz="2600" dirty="0" smtClean="0"/>
              <a:t>Were program </a:t>
            </a:r>
            <a:r>
              <a:rPr lang="en-US" sz="2600" dirty="0"/>
              <a:t>outcomes achieved &amp;</a:t>
            </a:r>
            <a:r>
              <a:rPr lang="en-US" sz="2600" dirty="0" smtClean="0"/>
              <a:t> </a:t>
            </a:r>
            <a:r>
              <a:rPr lang="en-US" sz="2600" dirty="0"/>
              <a:t>what changes were seen that are due </a:t>
            </a:r>
            <a:r>
              <a:rPr lang="en-US" sz="2600" dirty="0" smtClean="0"/>
              <a:t>to </a:t>
            </a:r>
            <a:r>
              <a:rPr lang="en-US" sz="2600" dirty="0"/>
              <a:t>our </a:t>
            </a:r>
            <a:r>
              <a:rPr lang="en-US" sz="2600" dirty="0" smtClean="0"/>
              <a:t>intervention?</a:t>
            </a:r>
            <a:endParaRPr lang="en-US" sz="2600" dirty="0"/>
          </a:p>
          <a:p>
            <a:pPr lvl="2">
              <a:buFont typeface="Arial" panose="020B0604020202020204" pitchFamily="34" charset="0"/>
              <a:buChar char="•"/>
            </a:pPr>
            <a:r>
              <a:rPr lang="en-US" sz="2600" dirty="0"/>
              <a:t>Stress Awareness</a:t>
            </a:r>
          </a:p>
          <a:p>
            <a:pPr lvl="2">
              <a:buFont typeface="Arial" panose="020B0604020202020204" pitchFamily="34" charset="0"/>
              <a:buChar char="•"/>
            </a:pPr>
            <a:r>
              <a:rPr lang="en-US" sz="2600" dirty="0"/>
              <a:t>Overall well-being</a:t>
            </a:r>
          </a:p>
          <a:p>
            <a:pPr lvl="2">
              <a:buFont typeface="Arial" panose="020B0604020202020204" pitchFamily="34" charset="0"/>
              <a:buChar char="•"/>
            </a:pPr>
            <a:r>
              <a:rPr lang="en-US" sz="2600" dirty="0"/>
              <a:t>Reduced muscle and back pain</a:t>
            </a:r>
          </a:p>
          <a:p>
            <a:endParaRPr lang="en-US" dirty="0"/>
          </a:p>
        </p:txBody>
      </p:sp>
    </p:spTree>
    <p:extLst>
      <p:ext uri="{BB962C8B-B14F-4D97-AF65-F5344CB8AC3E}">
        <p14:creationId xmlns:p14="http://schemas.microsoft.com/office/powerpoint/2010/main" val="22734180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9882" y="4013735"/>
            <a:ext cx="7869937" cy="1360271"/>
          </a:xfrm>
        </p:spPr>
        <p:txBody>
          <a:bodyPr/>
          <a:lstStyle/>
          <a:p>
            <a:r>
              <a:rPr lang="en-US" dirty="0" smtClean="0"/>
              <a:t>Crown Castle</a:t>
            </a:r>
            <a:endParaRPr lang="en-US" dirty="0"/>
          </a:p>
        </p:txBody>
      </p:sp>
    </p:spTree>
    <p:extLst>
      <p:ext uri="{BB962C8B-B14F-4D97-AF65-F5344CB8AC3E}">
        <p14:creationId xmlns:p14="http://schemas.microsoft.com/office/powerpoint/2010/main" val="15886322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87" y="515710"/>
            <a:ext cx="8404917" cy="868617"/>
          </a:xfrm>
        </p:spPr>
        <p:txBody>
          <a:bodyPr>
            <a:noAutofit/>
          </a:bodyPr>
          <a:lstStyle/>
          <a:p>
            <a:r>
              <a:rPr lang="en-US" sz="3200" dirty="0"/>
              <a:t>Outcome Evaluation (</a:t>
            </a:r>
            <a:r>
              <a:rPr lang="en-US" sz="3200" dirty="0" smtClean="0"/>
              <a:t>QOL </a:t>
            </a:r>
            <a:r>
              <a:rPr lang="en-US" sz="3200" dirty="0"/>
              <a:t>M</a:t>
            </a:r>
            <a:r>
              <a:rPr lang="en-US" sz="3200" dirty="0" smtClean="0"/>
              <a:t>easure</a:t>
            </a:r>
            <a:r>
              <a:rPr lang="en-US" sz="3200" dirty="0"/>
              <a:t>)</a:t>
            </a:r>
          </a:p>
        </p:txBody>
      </p:sp>
      <p:sp>
        <p:nvSpPr>
          <p:cNvPr id="3" name="Content Placeholder 2"/>
          <p:cNvSpPr>
            <a:spLocks noGrp="1"/>
          </p:cNvSpPr>
          <p:nvPr>
            <p:ph sz="half" idx="2"/>
          </p:nvPr>
        </p:nvSpPr>
        <p:spPr/>
        <p:txBody>
          <a:bodyPr/>
          <a:lstStyle/>
          <a:p>
            <a:pPr>
              <a:buFont typeface="Arial" panose="020B0604020202020204" pitchFamily="34" charset="0"/>
              <a:buChar char="•"/>
            </a:pPr>
            <a:r>
              <a:rPr lang="en-US" sz="2800" dirty="0"/>
              <a:t>Employee happiness &amp;</a:t>
            </a:r>
            <a:r>
              <a:rPr lang="en-US" sz="2800" dirty="0" smtClean="0"/>
              <a:t> </a:t>
            </a:r>
            <a:r>
              <a:rPr lang="en-US" sz="2800" dirty="0"/>
              <a:t>job satisfaction</a:t>
            </a:r>
          </a:p>
          <a:p>
            <a:pPr lvl="1"/>
            <a:r>
              <a:rPr lang="en-US" sz="2400" dirty="0"/>
              <a:t>Partner site will have effective workshops available to address various stressors that are common amongst </a:t>
            </a:r>
            <a:r>
              <a:rPr lang="en-US" sz="2400" dirty="0" smtClean="0"/>
              <a:t>employees</a:t>
            </a:r>
            <a:r>
              <a:rPr lang="en-US" sz="2400" dirty="0"/>
              <a:t>.</a:t>
            </a:r>
          </a:p>
          <a:p>
            <a:pPr lvl="1"/>
            <a:r>
              <a:rPr lang="en-US" sz="2400" dirty="0"/>
              <a:t>Did the program make a difference?</a:t>
            </a:r>
          </a:p>
          <a:p>
            <a:pPr>
              <a:buFont typeface="Arial" panose="020B0604020202020204" pitchFamily="34" charset="0"/>
              <a:buChar char="•"/>
            </a:pPr>
            <a:r>
              <a:rPr lang="en-US" sz="2800" dirty="0"/>
              <a:t>Comfort</a:t>
            </a:r>
          </a:p>
          <a:p>
            <a:pPr lvl="1"/>
            <a:r>
              <a:rPr lang="en-US" sz="2400" dirty="0"/>
              <a:t>Replacement of office equipment</a:t>
            </a:r>
          </a:p>
          <a:p>
            <a:pPr lvl="1"/>
            <a:r>
              <a:rPr lang="en-US" sz="2400" dirty="0"/>
              <a:t>Comfort or distraction?</a:t>
            </a:r>
          </a:p>
          <a:p>
            <a:endParaRPr lang="en-US" dirty="0"/>
          </a:p>
        </p:txBody>
      </p:sp>
    </p:spTree>
    <p:extLst>
      <p:ext uri="{BB962C8B-B14F-4D97-AF65-F5344CB8AC3E}">
        <p14:creationId xmlns:p14="http://schemas.microsoft.com/office/powerpoint/2010/main" val="16062674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tadium-001-RGB.jpg"/>
          <p:cNvPicPr>
            <a:picLocks noGrp="1" noChangeAspect="1"/>
          </p:cNvPicPr>
          <p:nvPr>
            <p:ph sz="half" idx="10"/>
          </p:nvPr>
        </p:nvPicPr>
        <p:blipFill>
          <a:blip r:embed="rId2">
            <a:extLst>
              <a:ext uri="{28A0092B-C50C-407E-A947-70E740481C1C}">
                <a14:useLocalDpi xmlns:a14="http://schemas.microsoft.com/office/drawing/2010/main" val="0"/>
              </a:ext>
            </a:extLst>
          </a:blip>
          <a:srcRect l="42" r="42"/>
          <a:stretch>
            <a:fillRect/>
          </a:stretch>
        </p:blipFill>
        <p:spPr/>
      </p:pic>
      <p:sp>
        <p:nvSpPr>
          <p:cNvPr id="6" name="Title 5"/>
          <p:cNvSpPr>
            <a:spLocks noGrp="1"/>
          </p:cNvSpPr>
          <p:nvPr>
            <p:ph type="title"/>
          </p:nvPr>
        </p:nvSpPr>
        <p:spPr/>
        <p:txBody>
          <a:bodyPr>
            <a:normAutofit/>
          </a:bodyPr>
          <a:lstStyle/>
          <a:p>
            <a:pPr algn="ctr"/>
            <a:r>
              <a:rPr lang="en-US" sz="4000" dirty="0" smtClean="0"/>
              <a:t>Thank You!</a:t>
            </a:r>
            <a:endParaRPr lang="en-US" sz="4000" dirty="0"/>
          </a:p>
        </p:txBody>
      </p:sp>
      <p:sp>
        <p:nvSpPr>
          <p:cNvPr id="7" name="Text Placeholder 6"/>
          <p:cNvSpPr>
            <a:spLocks noGrp="1"/>
          </p:cNvSpPr>
          <p:nvPr>
            <p:ph type="body" idx="1"/>
          </p:nvPr>
        </p:nvSpPr>
        <p:spPr/>
        <p:txBody>
          <a:bodyPr>
            <a:noAutofit/>
          </a:bodyPr>
          <a:lstStyle/>
          <a:p>
            <a:pPr algn="ctr"/>
            <a:r>
              <a:rPr lang="en-US" sz="3600" dirty="0" smtClean="0"/>
              <a:t>Strive To Be Stress-Free</a:t>
            </a:r>
            <a:endParaRPr lang="en-US" sz="3600" dirty="0"/>
          </a:p>
        </p:txBody>
      </p:sp>
    </p:spTree>
    <p:extLst>
      <p:ext uri="{BB962C8B-B14F-4D97-AF65-F5344CB8AC3E}">
        <p14:creationId xmlns:p14="http://schemas.microsoft.com/office/powerpoint/2010/main" val="28510413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References</a:t>
            </a:r>
            <a:endParaRPr lang="en-US" sz="4000" dirty="0"/>
          </a:p>
        </p:txBody>
      </p:sp>
      <p:sp>
        <p:nvSpPr>
          <p:cNvPr id="3" name="Content Placeholder 2"/>
          <p:cNvSpPr>
            <a:spLocks noGrp="1"/>
          </p:cNvSpPr>
          <p:nvPr>
            <p:ph sz="half" idx="2"/>
          </p:nvPr>
        </p:nvSpPr>
        <p:spPr/>
        <p:txBody>
          <a:bodyPr>
            <a:normAutofit/>
          </a:bodyPr>
          <a:lstStyle/>
          <a:p>
            <a:pPr marL="285750" indent="-285750">
              <a:buFont typeface="Arial" panose="020B0604020202020204" pitchFamily="34" charset="0"/>
              <a:buChar char="•"/>
            </a:pPr>
            <a:r>
              <a:rPr lang="en-US" dirty="0" smtClean="0"/>
              <a:t>Buckle</a:t>
            </a:r>
            <a:r>
              <a:rPr lang="en-US" dirty="0"/>
              <a:t>, P. (2005). Ergonomics and Musculoskeletal Disorders: An Overview. </a:t>
            </a:r>
            <a:r>
              <a:rPr lang="en-US" i="1" dirty="0"/>
              <a:t>Occupational Medicine, 55</a:t>
            </a:r>
            <a:r>
              <a:rPr lang="en-US" dirty="0"/>
              <a:t>(1), </a:t>
            </a:r>
            <a:r>
              <a:rPr lang="en-US" dirty="0" smtClean="0"/>
              <a:t>164-167.</a:t>
            </a:r>
          </a:p>
          <a:p>
            <a:pPr marL="285750" indent="-285750">
              <a:buFont typeface="Arial" panose="020B0604020202020204" pitchFamily="34" charset="0"/>
              <a:buChar char="•"/>
            </a:pPr>
            <a:r>
              <a:rPr lang="en-US" dirty="0"/>
              <a:t>Hartfiel N., </a:t>
            </a:r>
            <a:r>
              <a:rPr lang="en-US" dirty="0" err="1"/>
              <a:t>Havenhand</a:t>
            </a:r>
            <a:r>
              <a:rPr lang="en-US" dirty="0"/>
              <a:t> J., </a:t>
            </a:r>
            <a:r>
              <a:rPr lang="en-US" dirty="0" err="1"/>
              <a:t>Khalsa</a:t>
            </a:r>
            <a:r>
              <a:rPr lang="en-US" dirty="0"/>
              <a:t> S.B., Clarke G., &amp; </a:t>
            </a:r>
            <a:r>
              <a:rPr lang="en-US" dirty="0" err="1"/>
              <a:t>Krayer</a:t>
            </a:r>
            <a:r>
              <a:rPr lang="en-US" dirty="0"/>
              <a:t> A. (2011). The Effectiveness of Yoga for the Improvement of Well-being and Resilience to Stress in the Workplace. </a:t>
            </a:r>
            <a:r>
              <a:rPr lang="en-US" dirty="0" err="1"/>
              <a:t>Scand</a:t>
            </a:r>
            <a:r>
              <a:rPr lang="en-US" dirty="0"/>
              <a:t> J Work Environ Health, 37(1), 70-76</a:t>
            </a:r>
            <a:r>
              <a:rPr lang="en-US" dirty="0" smtClean="0"/>
              <a:t>.</a:t>
            </a:r>
            <a:endParaRPr lang="en-US" dirty="0"/>
          </a:p>
          <a:p>
            <a:pPr marL="285750" indent="-285750">
              <a:buFont typeface="Arial" panose="020B0604020202020204" pitchFamily="34" charset="0"/>
              <a:buChar char="•"/>
            </a:pPr>
            <a:r>
              <a:rPr lang="en-US" dirty="0" err="1"/>
              <a:t>Koepp</a:t>
            </a:r>
            <a:r>
              <a:rPr lang="en-US" dirty="0"/>
              <a:t>, G., Manohar, C., </a:t>
            </a:r>
            <a:r>
              <a:rPr lang="en-US" dirty="0" err="1"/>
              <a:t>McCrady</a:t>
            </a:r>
            <a:r>
              <a:rPr lang="en-US" dirty="0"/>
              <a:t>-Spitzer, S., Ben-</a:t>
            </a:r>
            <a:r>
              <a:rPr lang="en-US" dirty="0" err="1"/>
              <a:t>Ner</a:t>
            </a:r>
            <a:r>
              <a:rPr lang="en-US" dirty="0"/>
              <a:t>, A., </a:t>
            </a:r>
            <a:r>
              <a:rPr lang="en-US" dirty="0" err="1"/>
              <a:t>Hamann</a:t>
            </a:r>
            <a:r>
              <a:rPr lang="en-US" dirty="0"/>
              <a:t>, D., </a:t>
            </a:r>
            <a:r>
              <a:rPr lang="en-US" dirty="0" err="1"/>
              <a:t>Runge</a:t>
            </a:r>
            <a:r>
              <a:rPr lang="en-US" dirty="0"/>
              <a:t>, C., &amp; Levine, J. (2013). Treadmill Desks: A 1-year Prospective Trial. </a:t>
            </a:r>
            <a:r>
              <a:rPr lang="en-US" i="1" dirty="0"/>
              <a:t>Obesity, 21</a:t>
            </a:r>
            <a:r>
              <a:rPr lang="en-US" dirty="0"/>
              <a:t>(4), 705-711</a:t>
            </a:r>
            <a:r>
              <a:rPr lang="en-US" dirty="0" smtClean="0"/>
              <a:t>.</a:t>
            </a:r>
            <a:endParaRPr lang="en-US" dirty="0"/>
          </a:p>
        </p:txBody>
      </p:sp>
    </p:spTree>
    <p:extLst>
      <p:ext uri="{BB962C8B-B14F-4D97-AF65-F5344CB8AC3E}">
        <p14:creationId xmlns:p14="http://schemas.microsoft.com/office/powerpoint/2010/main" val="9280078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6616" y="455056"/>
            <a:ext cx="7651603" cy="1200490"/>
          </a:xfrm>
        </p:spPr>
        <p:txBody>
          <a:bodyPr/>
          <a:lstStyle/>
          <a:p>
            <a:r>
              <a:rPr lang="en-US" dirty="0" smtClean="0"/>
              <a:t>What is Stress?</a:t>
            </a:r>
            <a:br>
              <a:rPr lang="en-US" dirty="0" smtClean="0"/>
            </a:br>
            <a:endParaRPr lang="en-US" dirty="0"/>
          </a:p>
        </p:txBody>
      </p:sp>
      <p:sp>
        <p:nvSpPr>
          <p:cNvPr id="2" name="TextBox 1"/>
          <p:cNvSpPr txBox="1"/>
          <p:nvPr/>
        </p:nvSpPr>
        <p:spPr>
          <a:xfrm>
            <a:off x="356616" y="1540042"/>
            <a:ext cx="4475266" cy="4216539"/>
          </a:xfrm>
          <a:prstGeom prst="rect">
            <a:avLst/>
          </a:prstGeom>
          <a:noFill/>
        </p:spPr>
        <p:txBody>
          <a:bodyPr wrap="square" rtlCol="0">
            <a:spAutoFit/>
          </a:bodyPr>
          <a:lstStyle/>
          <a:p>
            <a:pPr>
              <a:buFont typeface="Arial" panose="020B0604020202020204" pitchFamily="34" charset="0"/>
              <a:buChar char="•"/>
            </a:pPr>
            <a:r>
              <a:rPr lang="en-US" sz="3800" dirty="0">
                <a:latin typeface="+mj-lt"/>
              </a:rPr>
              <a:t>Inability in the workplace to cope with a perceived threat to one’s mental, physical, emotional, and spiritual well-being</a:t>
            </a:r>
            <a:r>
              <a:rPr lang="en-US" sz="4000" dirty="0">
                <a:latin typeface="+mj-lt"/>
              </a:rPr>
              <a:t>.</a:t>
            </a:r>
          </a:p>
        </p:txBody>
      </p:sp>
      <p:pic>
        <p:nvPicPr>
          <p:cNvPr id="4" name="Picture 3" descr="http://www.lawyerswithdepression.com/wp-content/uploads/2012/04/stress-management-techniqu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748" y="1799925"/>
            <a:ext cx="4174662" cy="426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032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2887" y="499919"/>
            <a:ext cx="8404917" cy="868617"/>
          </a:xfrm>
        </p:spPr>
        <p:txBody>
          <a:bodyPr>
            <a:normAutofit/>
          </a:bodyPr>
          <a:lstStyle/>
          <a:p>
            <a:r>
              <a:rPr lang="en-US" sz="4000" dirty="0" smtClean="0">
                <a:solidFill>
                  <a:schemeClr val="tx2"/>
                </a:solidFill>
              </a:rPr>
              <a:t>Priority Population</a:t>
            </a:r>
            <a:endParaRPr lang="en-US" sz="4000" dirty="0">
              <a:solidFill>
                <a:schemeClr val="tx2"/>
              </a:solidFill>
            </a:endParaRPr>
          </a:p>
        </p:txBody>
      </p:sp>
      <p:pic>
        <p:nvPicPr>
          <p:cNvPr id="4" name="Content Placeholder 3" descr="C:\Users\sarah\AppData\Local\Microsoft\Windows\Temporary Internet Files\Content.IE5\X2ZT56M9\MM910001070[1].gif"/>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83982" y="731520"/>
            <a:ext cx="3747435" cy="2810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9764" y="1501541"/>
            <a:ext cx="8258040"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mj-lt"/>
              </a:rPr>
              <a:t>64% males</a:t>
            </a:r>
          </a:p>
          <a:p>
            <a:pPr marL="457200" indent="-457200">
              <a:buFont typeface="Arial" panose="020B0604020202020204" pitchFamily="34" charset="0"/>
              <a:buChar char="•"/>
            </a:pPr>
            <a:r>
              <a:rPr lang="en-US" sz="3200" dirty="0" smtClean="0">
                <a:latin typeface="+mj-lt"/>
              </a:rPr>
              <a:t>Age ~ 43</a:t>
            </a:r>
          </a:p>
          <a:p>
            <a:endParaRPr lang="en-US" sz="3200" dirty="0" smtClean="0">
              <a:latin typeface="+mj-lt"/>
            </a:endParaRPr>
          </a:p>
          <a:p>
            <a:pPr marL="457200" indent="-457200">
              <a:buFont typeface="Arial" panose="020B0604020202020204" pitchFamily="34" charset="0"/>
              <a:buChar char="•"/>
            </a:pPr>
            <a:r>
              <a:rPr lang="en-US" sz="3200" dirty="0" smtClean="0">
                <a:latin typeface="+mj-lt"/>
              </a:rPr>
              <a:t>Employees: 2,100</a:t>
            </a:r>
          </a:p>
          <a:p>
            <a:r>
              <a:rPr lang="en-US" sz="3200" dirty="0">
                <a:latin typeface="+mj-lt"/>
              </a:rPr>
              <a:t>	</a:t>
            </a:r>
            <a:r>
              <a:rPr lang="en-US" sz="3200" dirty="0" smtClean="0">
                <a:latin typeface="+mj-lt"/>
              </a:rPr>
              <a:t>~728 Pittsburgh Office</a:t>
            </a:r>
          </a:p>
          <a:p>
            <a:endParaRPr lang="en-US" sz="3200" dirty="0" smtClean="0">
              <a:latin typeface="+mj-lt"/>
            </a:endParaRPr>
          </a:p>
          <a:p>
            <a:pPr marL="457200" indent="-457200">
              <a:buFont typeface="Arial" panose="020B0604020202020204" pitchFamily="34" charset="0"/>
              <a:buChar char="•"/>
            </a:pPr>
            <a:r>
              <a:rPr lang="en-US" sz="3200" dirty="0" smtClean="0">
                <a:latin typeface="+mj-lt"/>
              </a:rPr>
              <a:t>Employee Positions: On-site </a:t>
            </a:r>
            <a:r>
              <a:rPr lang="en-US" sz="3200" dirty="0">
                <a:latin typeface="+mj-lt"/>
              </a:rPr>
              <a:t>&amp;</a:t>
            </a:r>
            <a:r>
              <a:rPr lang="en-US" sz="3200" dirty="0" smtClean="0">
                <a:latin typeface="+mj-lt"/>
              </a:rPr>
              <a:t> Office</a:t>
            </a:r>
          </a:p>
          <a:p>
            <a:pPr marL="457200" indent="-457200">
              <a:buFont typeface="Arial" panose="020B0604020202020204" pitchFamily="34" charset="0"/>
              <a:buChar char="•"/>
            </a:pPr>
            <a:r>
              <a:rPr lang="en-US" sz="3200" dirty="0" smtClean="0">
                <a:latin typeface="+mj-lt"/>
              </a:rPr>
              <a:t>Locations: National </a:t>
            </a:r>
          </a:p>
          <a:p>
            <a:r>
              <a:rPr lang="en-US" sz="2400" dirty="0" smtClean="0">
                <a:latin typeface="+mj-lt"/>
              </a:rPr>
              <a:t> </a:t>
            </a:r>
          </a:p>
          <a:p>
            <a:endParaRPr lang="en-US" sz="2400" dirty="0">
              <a:latin typeface="+mj-lt"/>
            </a:endParaRPr>
          </a:p>
          <a:p>
            <a:endParaRPr lang="en-US" sz="2400" dirty="0" smtClean="0">
              <a:latin typeface="+mj-lt"/>
            </a:endParaRPr>
          </a:p>
          <a:p>
            <a:endParaRPr lang="en-US" sz="2400" dirty="0" err="1" smtClean="0">
              <a:latin typeface="+mj-lt"/>
            </a:endParaRPr>
          </a:p>
        </p:txBody>
      </p:sp>
    </p:spTree>
    <p:extLst>
      <p:ext uri="{BB962C8B-B14F-4D97-AF65-F5344CB8AC3E}">
        <p14:creationId xmlns:p14="http://schemas.microsoft.com/office/powerpoint/2010/main" val="26319633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Partner Point of View</a:t>
            </a:r>
            <a:endParaRPr lang="en-US" sz="4000"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378041789"/>
              </p:ext>
            </p:extLst>
          </p:nvPr>
        </p:nvGraphicFramePr>
        <p:xfrm>
          <a:off x="276225" y="1116013"/>
          <a:ext cx="8405813"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1761423" y="1684421"/>
            <a:ext cx="490889" cy="731520"/>
          </a:xfrm>
          <a:prstGeom prst="downArrow">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Up Arrow 5"/>
          <p:cNvSpPr/>
          <p:nvPr/>
        </p:nvSpPr>
        <p:spPr>
          <a:xfrm>
            <a:off x="2006867" y="3099334"/>
            <a:ext cx="495701" cy="750771"/>
          </a:xfrm>
          <a:prstGeom prst="upArrow">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Down Arrow 6"/>
          <p:cNvSpPr/>
          <p:nvPr/>
        </p:nvSpPr>
        <p:spPr>
          <a:xfrm>
            <a:off x="1799924" y="4475747"/>
            <a:ext cx="539015" cy="779647"/>
          </a:xfrm>
          <a:prstGeom prst="downArrow">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877793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86" y="419458"/>
            <a:ext cx="8404917" cy="868617"/>
          </a:xfrm>
        </p:spPr>
        <p:txBody>
          <a:bodyPr>
            <a:normAutofit/>
          </a:bodyPr>
          <a:lstStyle/>
          <a:p>
            <a:r>
              <a:rPr lang="en-US" sz="4000" dirty="0" smtClean="0"/>
              <a:t>Insurance Claims 2012 to 2013</a:t>
            </a:r>
            <a:endParaRPr lang="en-US" sz="4000" dirty="0"/>
          </a:p>
        </p:txBody>
      </p:sp>
      <p:sp>
        <p:nvSpPr>
          <p:cNvPr id="3" name="Content Placeholder 2"/>
          <p:cNvSpPr>
            <a:spLocks noGrp="1"/>
          </p:cNvSpPr>
          <p:nvPr>
            <p:ph sz="half" idx="2"/>
          </p:nvPr>
        </p:nvSpPr>
        <p:spPr>
          <a:xfrm>
            <a:off x="305510" y="5219450"/>
            <a:ext cx="8404917" cy="591652"/>
          </a:xfrm>
        </p:spPr>
        <p:txBody>
          <a:bodyPr>
            <a:noAutofit/>
          </a:bodyPr>
          <a:lstStyle/>
          <a:p>
            <a:pPr marL="0" indent="0">
              <a:buNone/>
            </a:pPr>
            <a:r>
              <a:rPr lang="en-US" sz="2400" dirty="0" smtClean="0"/>
              <a:t>Musculoskeletal             Cardiovascular                 Psychiatric</a:t>
            </a:r>
          </a:p>
          <a:p>
            <a:pPr marL="0" indent="0">
              <a:buNone/>
            </a:pPr>
            <a:r>
              <a:rPr lang="en-US" sz="2400" dirty="0"/>
              <a:t> </a:t>
            </a:r>
            <a:r>
              <a:rPr lang="en-US" sz="2400" dirty="0" smtClean="0"/>
              <a:t>       2%                                      7.5%                                68%</a:t>
            </a:r>
            <a:endParaRPr lang="en-US" sz="2400" dirty="0"/>
          </a:p>
        </p:txBody>
      </p:sp>
      <p:sp>
        <p:nvSpPr>
          <p:cNvPr id="5" name="Up Arrow 4"/>
          <p:cNvSpPr/>
          <p:nvPr/>
        </p:nvSpPr>
        <p:spPr>
          <a:xfrm>
            <a:off x="481263" y="2897203"/>
            <a:ext cx="1857676" cy="2127183"/>
          </a:xfrm>
          <a:prstGeom prst="up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Up Arrow 5"/>
          <p:cNvSpPr/>
          <p:nvPr/>
        </p:nvSpPr>
        <p:spPr>
          <a:xfrm>
            <a:off x="3301465" y="2107930"/>
            <a:ext cx="2021306" cy="2916455"/>
          </a:xfrm>
          <a:prstGeom prst="up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Up Arrow 6"/>
          <p:cNvSpPr/>
          <p:nvPr/>
        </p:nvSpPr>
        <p:spPr>
          <a:xfrm>
            <a:off x="6246796" y="1366787"/>
            <a:ext cx="2290376" cy="3657600"/>
          </a:xfrm>
          <a:prstGeom prst="up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301695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60" y="698590"/>
            <a:ext cx="8404917" cy="868617"/>
          </a:xfrm>
        </p:spPr>
        <p:txBody>
          <a:bodyPr>
            <a:normAutofit/>
          </a:bodyPr>
          <a:lstStyle/>
          <a:p>
            <a:r>
              <a:rPr lang="en-US" sz="4800" dirty="0" smtClean="0"/>
              <a:t>Program Overview</a:t>
            </a:r>
            <a:endParaRPr lang="en-US" sz="4800" dirty="0"/>
          </a:p>
        </p:txBody>
      </p:sp>
      <p:graphicFrame>
        <p:nvGraphicFramePr>
          <p:cNvPr id="4" name="Content Placeholder 16"/>
          <p:cNvGraphicFramePr>
            <a:graphicFrameLocks noGrp="1"/>
          </p:cNvGraphicFramePr>
          <p:nvPr>
            <p:ph sz="half" idx="2"/>
            <p:extLst>
              <p:ext uri="{D42A27DB-BD31-4B8C-83A1-F6EECF244321}">
                <p14:modId xmlns:p14="http://schemas.microsoft.com/office/powerpoint/2010/main" val="713642983"/>
              </p:ext>
            </p:extLst>
          </p:nvPr>
        </p:nvGraphicFramePr>
        <p:xfrm>
          <a:off x="-204452" y="987349"/>
          <a:ext cx="9232949" cy="607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C:\Users\sarah\AppData\Local\Microsoft\Windows\Temporary Internet Files\Content.IE5\Z9QLSVAU\MC90007138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4451" y="371331"/>
            <a:ext cx="4044046" cy="210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0497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Ergonomics</a:t>
            </a:r>
            <a:endParaRPr lang="en-US" sz="4400" dirty="0"/>
          </a:p>
        </p:txBody>
      </p:sp>
      <p:sp>
        <p:nvSpPr>
          <p:cNvPr id="3" name="Content Placeholder 2"/>
          <p:cNvSpPr>
            <a:spLocks noGrp="1"/>
          </p:cNvSpPr>
          <p:nvPr>
            <p:ph sz="half" idx="2"/>
          </p:nvPr>
        </p:nvSpPr>
        <p:spPr>
          <a:xfrm>
            <a:off x="372888" y="1463040"/>
            <a:ext cx="3765976" cy="4723448"/>
          </a:xfrm>
        </p:spPr>
        <p:txBody>
          <a:bodyPr>
            <a:normAutofit fontScale="92500"/>
          </a:bodyPr>
          <a:lstStyle/>
          <a:p>
            <a:pPr>
              <a:buFont typeface="Arial" panose="020B0604020202020204" pitchFamily="34" charset="0"/>
              <a:buChar char="•"/>
            </a:pPr>
            <a:r>
              <a:rPr lang="en-US" sz="2800" dirty="0"/>
              <a:t>Improvements </a:t>
            </a:r>
            <a:r>
              <a:rPr lang="en-US" sz="2800" dirty="0" smtClean="0"/>
              <a:t>at the </a:t>
            </a:r>
            <a:r>
              <a:rPr lang="en-US" sz="2800" dirty="0"/>
              <a:t>workstation</a:t>
            </a:r>
          </a:p>
          <a:p>
            <a:pPr lvl="1">
              <a:buFont typeface="Arial" panose="020B0604020202020204" pitchFamily="34" charset="0"/>
              <a:buChar char="•"/>
            </a:pPr>
            <a:r>
              <a:rPr lang="en-US" sz="2800" dirty="0"/>
              <a:t>Desk modifications</a:t>
            </a:r>
          </a:p>
          <a:p>
            <a:pPr lvl="2">
              <a:buFont typeface="Arial" panose="020B0604020202020204" pitchFamily="34" charset="0"/>
              <a:buChar char="•"/>
            </a:pPr>
            <a:r>
              <a:rPr lang="en-US" sz="2800" dirty="0"/>
              <a:t>Treadmill Desks</a:t>
            </a:r>
          </a:p>
          <a:p>
            <a:pPr lvl="2">
              <a:buFont typeface="Arial" panose="020B0604020202020204" pitchFamily="34" charset="0"/>
              <a:buChar char="•"/>
            </a:pPr>
            <a:r>
              <a:rPr lang="en-US" sz="2800" dirty="0"/>
              <a:t>Swiss Ball </a:t>
            </a:r>
          </a:p>
          <a:p>
            <a:pPr lvl="2">
              <a:buFont typeface="Arial" panose="020B0604020202020204" pitchFamily="34" charset="0"/>
              <a:buChar char="•"/>
            </a:pPr>
            <a:r>
              <a:rPr lang="en-US" sz="2800" dirty="0"/>
              <a:t>Standing Desk</a:t>
            </a:r>
          </a:p>
          <a:p>
            <a:pPr lvl="2">
              <a:buFont typeface="Arial" panose="020B0604020202020204" pitchFamily="34" charset="0"/>
              <a:buChar char="•"/>
            </a:pPr>
            <a:r>
              <a:rPr lang="en-US" sz="2800" dirty="0" err="1"/>
              <a:t>Bosu</a:t>
            </a:r>
            <a:r>
              <a:rPr lang="en-US" sz="2800" dirty="0"/>
              <a:t> Ball</a:t>
            </a:r>
          </a:p>
          <a:p>
            <a:pPr lvl="2">
              <a:buFont typeface="Arial" panose="020B0604020202020204" pitchFamily="34" charset="0"/>
              <a:buChar char="•"/>
            </a:pPr>
            <a:r>
              <a:rPr lang="en-US" sz="2800" dirty="0"/>
              <a:t>Resistance Bands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354" y="1106905"/>
            <a:ext cx="3458141" cy="3903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3360" y="3701423"/>
            <a:ext cx="2491974" cy="2485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55338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 Health</a:t>
            </a:r>
            <a:endParaRPr lang="en-US" sz="4000" dirty="0"/>
          </a:p>
        </p:txBody>
      </p:sp>
      <p:sp>
        <p:nvSpPr>
          <p:cNvPr id="3" name="Content Placeholder 2"/>
          <p:cNvSpPr>
            <a:spLocks noGrp="1"/>
          </p:cNvSpPr>
          <p:nvPr>
            <p:ph sz="half" idx="2"/>
          </p:nvPr>
        </p:nvSpPr>
        <p:spPr>
          <a:xfrm>
            <a:off x="372886" y="1366787"/>
            <a:ext cx="4951281" cy="4819701"/>
          </a:xfrm>
        </p:spPr>
        <p:txBody>
          <a:bodyPr/>
          <a:lstStyle/>
          <a:p>
            <a:pPr lvl="1"/>
            <a:r>
              <a:rPr lang="en-US" sz="3600" dirty="0" smtClean="0"/>
              <a:t>Access &amp; availability</a:t>
            </a:r>
            <a:endParaRPr lang="en-US" sz="3600" dirty="0"/>
          </a:p>
          <a:p>
            <a:pPr lvl="1">
              <a:buNone/>
            </a:pPr>
            <a:r>
              <a:rPr lang="en-US" sz="3600" dirty="0"/>
              <a:t> </a:t>
            </a:r>
          </a:p>
          <a:p>
            <a:pPr lvl="1"/>
            <a:r>
              <a:rPr lang="en-US" sz="3600" dirty="0" smtClean="0"/>
              <a:t>Engagement</a:t>
            </a:r>
          </a:p>
          <a:p>
            <a:pPr marL="396875" lvl="1" indent="0">
              <a:buNone/>
            </a:pPr>
            <a:endParaRPr lang="en-US" sz="3600" dirty="0"/>
          </a:p>
          <a:p>
            <a:pPr lvl="1"/>
            <a:r>
              <a:rPr lang="en-US" sz="3600" dirty="0"/>
              <a:t>Motivation</a:t>
            </a:r>
          </a:p>
          <a:p>
            <a:pPr marL="0" indent="0">
              <a:buNone/>
            </a:pPr>
            <a:endParaRPr lang="en-US" dirty="0"/>
          </a:p>
        </p:txBody>
      </p:sp>
      <p:pic>
        <p:nvPicPr>
          <p:cNvPr id="4" name="Picture 2" descr="C:\Users\sarah\AppData\Local\Microsoft\Windows\Temporary Internet Files\Content.IE5\Z9QLSVAU\MC9002415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1773" y="1665373"/>
            <a:ext cx="3806523" cy="367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2372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asic Template">
  <a:themeElements>
    <a:clrScheme name="Custom 2">
      <a:dk1>
        <a:srgbClr val="000000"/>
      </a:dk1>
      <a:lt1>
        <a:sysClr val="window" lastClr="FFFFFF"/>
      </a:lt1>
      <a:dk2>
        <a:srgbClr val="520B90"/>
      </a:dk2>
      <a:lt2>
        <a:srgbClr val="E6E7E8"/>
      </a:lt2>
      <a:accent1>
        <a:srgbClr val="520B90"/>
      </a:accent1>
      <a:accent2>
        <a:srgbClr val="5A6771"/>
      </a:accent2>
      <a:accent3>
        <a:srgbClr val="0085CF"/>
      </a:accent3>
      <a:accent4>
        <a:srgbClr val="5FCEEA"/>
      </a:accent4>
      <a:accent5>
        <a:srgbClr val="00BEB7"/>
      </a:accent5>
      <a:accent6>
        <a:srgbClr val="00857E"/>
      </a:accent6>
      <a:hlink>
        <a:srgbClr val="1972C2"/>
      </a:hlink>
      <a:folHlink>
        <a:srgbClr val="3E007B"/>
      </a:folHlink>
    </a:clrScheme>
    <a:fontScheme name="CROW">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AB0A8ED3BFFB488088D03E871F6B6C" ma:contentTypeVersion="0" ma:contentTypeDescription="Create a new document." ma:contentTypeScope="" ma:versionID="c0e71e30e383e6438ebaedbc26c2c976">
  <xsd:schema xmlns:xsd="http://www.w3.org/2001/XMLSchema" xmlns:p="http://schemas.microsoft.com/office/2006/metadata/properties" targetNamespace="http://schemas.microsoft.com/office/2006/metadata/properties" ma:root="true" ma:fieldsID="84d24c2467e79a5b957f305a830827c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61A400-018B-45E5-A476-1EDEB51BE2B2}">
  <ds:schemaRefs>
    <ds:schemaRef ds:uri="http://www.w3.org/XML/1998/namespace"/>
    <ds:schemaRef ds:uri="http://purl.org/dc/dcmityp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3FBA2A0-1436-425C-9CE7-A621BE3A20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020FF71-8CA7-4F65-9859-8B5B2F5703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CC_PPT_Basic</Template>
  <TotalTime>494</TotalTime>
  <Words>1084</Words>
  <Application>Microsoft Office PowerPoint</Application>
  <PresentationFormat>On-screen Show (4:3)</PresentationFormat>
  <Paragraphs>217</Paragraphs>
  <Slides>22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Georgia</vt:lpstr>
      <vt:lpstr>Lucida Grande</vt:lpstr>
      <vt:lpstr>Wingdings</vt:lpstr>
      <vt:lpstr>Basic Template</vt:lpstr>
      <vt:lpstr>Stress Management </vt:lpstr>
      <vt:lpstr>Crown Castle</vt:lpstr>
      <vt:lpstr>What is Stress? </vt:lpstr>
      <vt:lpstr>Priority Population</vt:lpstr>
      <vt:lpstr>Partner Point of View</vt:lpstr>
      <vt:lpstr>Insurance Claims 2012 to 2013</vt:lpstr>
      <vt:lpstr>Program Overview</vt:lpstr>
      <vt:lpstr>Ergonomics</vt:lpstr>
      <vt:lpstr>E- Health</vt:lpstr>
      <vt:lpstr>Exercise</vt:lpstr>
      <vt:lpstr>Resiliency</vt:lpstr>
      <vt:lpstr>Resiliency Among Organization</vt:lpstr>
      <vt:lpstr>Resiliency Among Employees</vt:lpstr>
      <vt:lpstr>Logic Model</vt:lpstr>
      <vt:lpstr>Gantt Chart Overview</vt:lpstr>
      <vt:lpstr>Budget Outline</vt:lpstr>
      <vt:lpstr>Partner- ComPsych</vt:lpstr>
      <vt:lpstr>Process Evaluation – Indicators &amp; Tools</vt:lpstr>
      <vt:lpstr>Impact Evaluation – Indications &amp; Tools</vt:lpstr>
      <vt:lpstr>Outcome Evaluation (QOL Measure)</vt:lpstr>
      <vt:lpstr>Thank You!</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Title of Presentation Here</dc:title>
  <dc:creator>Scott, Jennifer</dc:creator>
  <cp:lastModifiedBy>Fertman, Carl I</cp:lastModifiedBy>
  <cp:revision>32</cp:revision>
  <dcterms:created xsi:type="dcterms:W3CDTF">2014-11-20T15:07:01Z</dcterms:created>
  <dcterms:modified xsi:type="dcterms:W3CDTF">2014-12-04T21:53:42Z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0x01010028AB0A8ED3BFFB488088D03E871F6B6C</vt:lpwstr>
  </property>
</Properties>
</file>