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F2C1B5-F657-4740-B32F-A06649D7C4F1}">
  <a:tblStyle styleId="{63F2C1B5-F657-4740-B32F-A06649D7C4F1}"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5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7098342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pha.org/policies-and-advocacy/public-health-policy-statements/policy-database/2014/07/11/16/36/supporting-the-national-physical-activity-pla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76837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6" name="Shape 2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LEXI: </a:t>
            </a:r>
          </a:p>
          <a:p>
            <a:pPr marL="0" marR="0" lvl="0" indent="0" algn="l" rtl="0">
              <a:spcBef>
                <a:spcPts val="0"/>
              </a:spcBef>
              <a:buClr>
                <a:schemeClr val="dk1"/>
              </a:buClr>
              <a:buFont typeface="Arial"/>
              <a:buNone/>
            </a:pPr>
            <a:endParaRPr sz="1100" b="1" i="0" u="none" strike="noStrike" cap="none" baseline="0">
              <a:solidFill>
                <a:schemeClr val="dk1"/>
              </a:solidFill>
              <a:latin typeface="Arial"/>
              <a:ea typeface="Arial"/>
              <a:cs typeface="Arial"/>
              <a:sym typeface="Arial"/>
            </a:endParaRPr>
          </a:p>
          <a:p>
            <a:pPr marL="457200" lvl="0" indent="-317500" rtl="0">
              <a:lnSpc>
                <a:spcPct val="115000"/>
              </a:lnSpc>
              <a:spcBef>
                <a:spcPts val="0"/>
              </a:spcBef>
              <a:buClr>
                <a:schemeClr val="dk1"/>
              </a:buClr>
              <a:buSzPct val="400000"/>
              <a:buFont typeface="Arial"/>
              <a:buChar char="●"/>
            </a:pPr>
            <a:r>
              <a:rPr lang="en-US" sz="300">
                <a:solidFill>
                  <a:schemeClr val="dk1"/>
                </a:solidFill>
              </a:rPr>
              <a:t>•</a:t>
            </a:r>
            <a:r>
              <a:rPr lang="en-US" sz="1200">
                <a:solidFill>
                  <a:schemeClr val="dk1"/>
                </a:solidFill>
              </a:rPr>
              <a:t>The 5 weeks leading up to participation in the biometric screening correspond to one of the 5 risk factors.</a:t>
            </a:r>
          </a:p>
          <a:p>
            <a:pPr marL="457200" lvl="0" indent="-304800" rtl="0">
              <a:lnSpc>
                <a:spcPct val="115000"/>
              </a:lnSpc>
              <a:spcBef>
                <a:spcPts val="0"/>
              </a:spcBef>
              <a:buClr>
                <a:schemeClr val="dk1"/>
              </a:buClr>
              <a:buSzPct val="100000"/>
              <a:buFont typeface="Arial"/>
              <a:buChar char="●"/>
            </a:pPr>
            <a:r>
              <a:rPr lang="en-US" sz="1200">
                <a:solidFill>
                  <a:schemeClr val="dk1"/>
                </a:solidFill>
              </a:rPr>
              <a:t>improve quality of life, but increase participation</a:t>
            </a:r>
          </a:p>
          <a:p>
            <a:pPr marL="457200" lvl="0" indent="-317500" rtl="0">
              <a:lnSpc>
                <a:spcPct val="115000"/>
              </a:lnSpc>
              <a:spcBef>
                <a:spcPts val="0"/>
              </a:spcBef>
              <a:buClr>
                <a:schemeClr val="dk1"/>
              </a:buClr>
              <a:buSzPct val="400000"/>
              <a:buFont typeface="Arial"/>
              <a:buChar char="●"/>
            </a:pPr>
            <a:r>
              <a:rPr lang="en-US" sz="300">
                <a:solidFill>
                  <a:schemeClr val="dk1"/>
                </a:solidFill>
              </a:rPr>
              <a:t>•</a:t>
            </a:r>
            <a:r>
              <a:rPr lang="en-US" sz="1200">
                <a:solidFill>
                  <a:schemeClr val="dk1"/>
                </a:solidFill>
              </a:rPr>
              <a:t>Newsletters sent out each week via email and also posted throughout westinghouse’s campus will provide information on each risk factor highlighting why this is important and how you can adjust your lifestyle accordingly to get your numbers into the optimal range.</a:t>
            </a:r>
          </a:p>
          <a:p>
            <a:pPr marL="457200" lvl="0" indent="-317500" rtl="0">
              <a:lnSpc>
                <a:spcPct val="115000"/>
              </a:lnSpc>
              <a:spcBef>
                <a:spcPts val="0"/>
              </a:spcBef>
              <a:buClr>
                <a:schemeClr val="dk1"/>
              </a:buClr>
              <a:buSzPct val="400000"/>
              <a:buFont typeface="Arial"/>
              <a:buChar char="●"/>
            </a:pPr>
            <a:r>
              <a:rPr lang="en-US" sz="300">
                <a:solidFill>
                  <a:schemeClr val="dk1"/>
                </a:solidFill>
              </a:rPr>
              <a:t>•</a:t>
            </a:r>
            <a:r>
              <a:rPr lang="en-US" sz="1200">
                <a:solidFill>
                  <a:schemeClr val="dk1"/>
                </a:solidFill>
              </a:rPr>
              <a:t>For example, if an employee upon completing their screening discovers a high blood sugar issue, then the adjustments we would recommend, simply is to increase physical activity to help prevent blood sugar fluctuations and also focus on nutrition, decreasing processed foods and high sugar content foods.</a:t>
            </a:r>
          </a:p>
          <a:p>
            <a:pPr marL="457200" lvl="0" indent="-317500" rtl="0">
              <a:lnSpc>
                <a:spcPct val="115000"/>
              </a:lnSpc>
              <a:spcBef>
                <a:spcPts val="0"/>
              </a:spcBef>
              <a:buClr>
                <a:schemeClr val="dk1"/>
              </a:buClr>
              <a:buSzPct val="400000"/>
              <a:buFont typeface="Arial"/>
              <a:buChar char="●"/>
            </a:pPr>
            <a:r>
              <a:rPr lang="en-US" sz="300">
                <a:solidFill>
                  <a:schemeClr val="dk1"/>
                </a:solidFill>
              </a:rPr>
              <a:t>•</a:t>
            </a:r>
            <a:r>
              <a:rPr lang="en-US" sz="1200">
                <a:solidFill>
                  <a:schemeClr val="dk1"/>
                </a:solidFill>
              </a:rPr>
              <a:t>But, the purpose of the newsletters are mostly to raise awareness and increase participation in the myhealth rewards program that Sara discussed earlier in our presentation. </a:t>
            </a:r>
          </a:p>
          <a:p>
            <a:pPr marR="0" lvl="0" algn="l" rtl="0">
              <a:spcBef>
                <a:spcPts val="0"/>
              </a:spcBef>
              <a:buNone/>
            </a:pPr>
            <a:endParaRPr sz="2400" b="1">
              <a:solidFill>
                <a:srgbClr val="B45F06"/>
              </a:solidFill>
              <a:latin typeface="Questrial"/>
              <a:ea typeface="Questrial"/>
              <a:cs typeface="Questrial"/>
              <a:sym typeface="Questrial"/>
            </a:endParaRPr>
          </a:p>
          <a:p>
            <a:pPr marL="342900" marR="0" lvl="0" indent="-279400" algn="l" rtl="0">
              <a:spcBef>
                <a:spcPts val="0"/>
              </a:spcBef>
              <a:buClr>
                <a:schemeClr val="dk1"/>
              </a:buClr>
              <a:buFont typeface="Noto Symbol"/>
              <a:buNone/>
            </a:pPr>
            <a:endParaRPr sz="2400" b="1">
              <a:solidFill>
                <a:srgbClr val="B45F06"/>
              </a:solidFill>
              <a:latin typeface="Questrial"/>
              <a:ea typeface="Questrial"/>
              <a:cs typeface="Questrial"/>
              <a:sym typeface="Questrial"/>
            </a:endParaRPr>
          </a:p>
          <a:p>
            <a:pPr marL="342900" marR="0" lvl="0" indent="-279400" algn="l" rtl="0">
              <a:spcBef>
                <a:spcPts val="0"/>
              </a:spcBef>
              <a:buClr>
                <a:schemeClr val="dk1"/>
              </a:buClr>
              <a:buFont typeface="Noto Symbol"/>
              <a:buNone/>
            </a:pPr>
            <a:endParaRPr sz="2400" b="1">
              <a:solidFill>
                <a:srgbClr val="B45F06"/>
              </a:solidFill>
              <a:latin typeface="Questrial"/>
              <a:ea typeface="Questrial"/>
              <a:cs typeface="Questrial"/>
              <a:sym typeface="Questrial"/>
            </a:endParaRPr>
          </a:p>
          <a:p>
            <a:pPr marL="342900" marR="0" lvl="0" indent="-279400" algn="l" rtl="0">
              <a:spcBef>
                <a:spcPts val="0"/>
              </a:spcBef>
              <a:buClr>
                <a:schemeClr val="dk1"/>
              </a:buClr>
              <a:buFont typeface="Noto Symbol"/>
              <a:buNone/>
            </a:pPr>
            <a:endParaRPr sz="2400" b="1">
              <a:solidFill>
                <a:srgbClr val="B45F06"/>
              </a:solidFill>
              <a:latin typeface="Questrial"/>
              <a:ea typeface="Questrial"/>
              <a:cs typeface="Questrial"/>
              <a:sym typeface="Questrial"/>
            </a:endParaRPr>
          </a:p>
          <a:p>
            <a:pPr marL="342900" marR="0" lvl="0" indent="-279400" algn="l" rtl="0">
              <a:spcBef>
                <a:spcPts val="0"/>
              </a:spcBef>
              <a:buClr>
                <a:schemeClr val="dk1"/>
              </a:buClr>
              <a:buFont typeface="Noto Symbol"/>
              <a:buNone/>
            </a:pPr>
            <a:endParaRPr sz="2400" b="1">
              <a:solidFill>
                <a:srgbClr val="B45F06"/>
              </a:solidFill>
              <a:latin typeface="Questrial"/>
              <a:ea typeface="Questrial"/>
              <a:cs typeface="Questrial"/>
              <a:sym typeface="Questrial"/>
            </a:endParaRPr>
          </a:p>
          <a:p>
            <a:pPr marL="342900" marR="0" lvl="0" indent="-279400" algn="l" rtl="0">
              <a:spcBef>
                <a:spcPts val="0"/>
              </a:spcBef>
              <a:buClr>
                <a:schemeClr val="dk1"/>
              </a:buClr>
              <a:buFont typeface="Noto Symbol"/>
              <a:buNone/>
            </a:pPr>
            <a:endParaRPr sz="2400" b="1">
              <a:solidFill>
                <a:srgbClr val="B45F06"/>
              </a:solidFill>
              <a:latin typeface="Questrial"/>
              <a:ea typeface="Questrial"/>
              <a:cs typeface="Questrial"/>
              <a:sym typeface="Questrial"/>
            </a:endParaRPr>
          </a:p>
          <a:p>
            <a:pPr marL="342900" marR="0" lvl="0" indent="-279400" algn="l" rtl="0">
              <a:spcBef>
                <a:spcPts val="0"/>
              </a:spcBef>
              <a:buClr>
                <a:schemeClr val="dk1"/>
              </a:buClr>
              <a:buFont typeface="Noto Symbol"/>
              <a:buNone/>
            </a:pPr>
            <a:endParaRPr sz="2400" b="1">
              <a:solidFill>
                <a:srgbClr val="B45F06"/>
              </a:solidFill>
              <a:latin typeface="Questrial"/>
              <a:ea typeface="Questrial"/>
              <a:cs typeface="Questrial"/>
              <a:sym typeface="Questrial"/>
            </a:endParaRPr>
          </a:p>
          <a:p>
            <a:pPr marL="342900" marR="0" lvl="0" indent="-279400" algn="l" rtl="0">
              <a:spcBef>
                <a:spcPts val="0"/>
              </a:spcBef>
              <a:buClr>
                <a:schemeClr val="dk1"/>
              </a:buClr>
              <a:buFont typeface="Noto Symbol"/>
              <a:buNone/>
            </a:pPr>
            <a:endParaRPr sz="2400" b="1">
              <a:solidFill>
                <a:srgbClr val="B45F06"/>
              </a:solidFill>
              <a:latin typeface="Questrial"/>
              <a:ea typeface="Questrial"/>
              <a:cs typeface="Questrial"/>
              <a:sym typeface="Questrial"/>
            </a:endParaRPr>
          </a:p>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69496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LEXI:</a:t>
            </a:r>
          </a:p>
          <a:p>
            <a:pPr marL="0" marR="0" lvl="0" indent="0" algn="l" rtl="0">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Mention e-newsletters having link to their health portal &amp; instructions on how to schedule a screening</a:t>
            </a:r>
          </a:p>
          <a:p>
            <a:pPr marL="0" marR="0" lvl="0" indent="0" algn="l" rtl="0">
              <a:spcBef>
                <a:spcPts val="0"/>
              </a:spcBef>
              <a:buClr>
                <a:schemeClr val="dk1"/>
              </a:buClr>
              <a:buFont typeface="Arial"/>
              <a:buNone/>
            </a:pPr>
            <a:endParaRPr sz="1200" b="1">
              <a:solidFill>
                <a:schemeClr val="dk1"/>
              </a:solidFill>
            </a:endParaRPr>
          </a:p>
          <a:p>
            <a:pPr marL="0" marR="0" lvl="0" indent="0" algn="l" rtl="0">
              <a:spcBef>
                <a:spcPts val="0"/>
              </a:spcBef>
              <a:buClr>
                <a:schemeClr val="dk1"/>
              </a:buClr>
              <a:buSzPct val="25000"/>
              <a:buFont typeface="Arial"/>
              <a:buNone/>
            </a:pPr>
            <a:r>
              <a:rPr lang="en-US" sz="1200" b="1">
                <a:solidFill>
                  <a:schemeClr val="dk1"/>
                </a:solidFill>
              </a:rPr>
              <a:t>this makes it easier for employees to enroll and become involved</a:t>
            </a:r>
          </a:p>
        </p:txBody>
      </p:sp>
    </p:spTree>
    <p:extLst>
      <p:ext uri="{BB962C8B-B14F-4D97-AF65-F5344CB8AC3E}">
        <p14:creationId xmlns:p14="http://schemas.microsoft.com/office/powerpoint/2010/main" val="125962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hlink"/>
              </a:buClr>
              <a:buSzPct val="25000"/>
              <a:buFont typeface="Arial"/>
              <a:buNone/>
            </a:pPr>
            <a:r>
              <a:rPr lang="en-US" sz="1200" b="0" i="0" u="sng" strike="noStrike" cap="none" baseline="0">
                <a:solidFill>
                  <a:schemeClr val="hlink"/>
                </a:solidFill>
                <a:latin typeface="Arial"/>
                <a:ea typeface="Arial"/>
                <a:cs typeface="Arial"/>
                <a:sym typeface="Arial"/>
                <a:hlinkClick r:id="rId3"/>
              </a:rPr>
              <a:t>https://www.apha.org/policies-and-advocacy/public-health-policy-statements/policy-database/2014/07/11/16/36/supporting-the-national-physical-activity-plan</a:t>
            </a:r>
          </a:p>
          <a:p>
            <a:pPr marL="0" marR="0" lvl="0" indent="0" algn="l" rtl="0">
              <a:lnSpc>
                <a:spcPct val="115000"/>
              </a:lnSpc>
              <a:spcBef>
                <a:spcPts val="0"/>
              </a:spcBef>
              <a:buClr>
                <a:srgbClr val="333333"/>
              </a:buClr>
              <a:buSzPct val="25000"/>
              <a:buFont typeface="Arial"/>
              <a:buNone/>
            </a:pPr>
            <a:r>
              <a:rPr lang="en-US" sz="1000" b="0" i="0" u="none" strike="noStrike" cap="none" baseline="0">
                <a:solidFill>
                  <a:srgbClr val="333333"/>
                </a:solidFill>
                <a:latin typeface="Arial"/>
                <a:ea typeface="Arial"/>
                <a:cs typeface="Arial"/>
                <a:sym typeface="Arial"/>
              </a:rPr>
              <a:t>file:///C:/Users/snh15/Desktop/Westinghouse/NationalPhysicalActivityPlan.pdf</a:t>
            </a:r>
          </a:p>
          <a:p>
            <a:pPr marL="0" marR="0" lvl="0" indent="0" algn="l" rtl="0">
              <a:lnSpc>
                <a:spcPct val="115000"/>
              </a:lnSpc>
              <a:spcBef>
                <a:spcPts val="0"/>
              </a:spcBef>
              <a:buClr>
                <a:schemeClr val="dk1"/>
              </a:buClr>
              <a:buFont typeface="Arial"/>
              <a:buNone/>
            </a:pPr>
            <a:endParaRPr sz="1000" b="0" i="0" u="none" strike="noStrike" cap="none" baseline="0">
              <a:solidFill>
                <a:srgbClr val="333333"/>
              </a:solidFill>
              <a:latin typeface="Arial"/>
              <a:ea typeface="Arial"/>
              <a:cs typeface="Arial"/>
              <a:sym typeface="Arial"/>
            </a:endParaRPr>
          </a:p>
          <a:p>
            <a:pPr marL="0" marR="0" lvl="0" indent="0" algn="l" rtl="0">
              <a:lnSpc>
                <a:spcPct val="115000"/>
              </a:lnSpc>
              <a:spcBef>
                <a:spcPts val="0"/>
              </a:spcBef>
              <a:buClr>
                <a:schemeClr val="dk1"/>
              </a:buClr>
              <a:buSzPct val="25000"/>
              <a:buFont typeface="Arial"/>
              <a:buNone/>
            </a:pPr>
            <a:r>
              <a:rPr lang="en-US" sz="1000" b="0" i="0" u="none" strike="noStrike" cap="none" baseline="0">
                <a:solidFill>
                  <a:srgbClr val="333333"/>
                </a:solidFill>
                <a:latin typeface="Arial"/>
                <a:ea typeface="Arial"/>
                <a:cs typeface="Arial"/>
                <a:sym typeface="Arial"/>
              </a:rPr>
              <a:t>National PA Plan Vision: “One day all Americans will be physically active and they will live, work and play in environments that facilitate regular physical activity.” </a:t>
            </a:r>
          </a:p>
          <a:p>
            <a:pPr marL="0" marR="0" lvl="0" indent="0" algn="l" rtl="0">
              <a:lnSpc>
                <a:spcPct val="115000"/>
              </a:lnSpc>
              <a:spcBef>
                <a:spcPts val="0"/>
              </a:spcBef>
              <a:buClr>
                <a:schemeClr val="dk1"/>
              </a:buClr>
              <a:buSzPct val="25000"/>
              <a:buFont typeface="Arial"/>
              <a:buNone/>
            </a:pPr>
            <a:r>
              <a:rPr lang="en-US" sz="1000" b="0" i="0" u="none" strike="noStrike" cap="none" baseline="0">
                <a:solidFill>
                  <a:srgbClr val="333333"/>
                </a:solidFill>
                <a:latin typeface="Arial"/>
                <a:ea typeface="Arial"/>
                <a:cs typeface="Arial"/>
                <a:sym typeface="Arial"/>
              </a:rPr>
              <a:t>Here are examples of two organizations that are striving to increase physical activity and overall health in our population.</a:t>
            </a:r>
          </a:p>
          <a:p>
            <a:pPr marL="0" marR="0" lvl="0" indent="0" algn="l" rtl="0">
              <a:lnSpc>
                <a:spcPct val="115000"/>
              </a:lnSpc>
              <a:spcBef>
                <a:spcPts val="0"/>
              </a:spcBef>
              <a:buClr>
                <a:schemeClr val="dk1"/>
              </a:buClr>
              <a:buSzPct val="25000"/>
              <a:buFont typeface="Arial"/>
              <a:buNone/>
            </a:pPr>
            <a:r>
              <a:rPr lang="en-US" sz="1000" b="0" i="0" u="none" strike="noStrike" cap="none" baseline="0">
                <a:solidFill>
                  <a:srgbClr val="333333"/>
                </a:solidFill>
                <a:latin typeface="Arial"/>
                <a:ea typeface="Arial"/>
                <a:cs typeface="Arial"/>
                <a:sym typeface="Arial"/>
              </a:rPr>
              <a:t>“The purpose of the National Physical Activity Plan is to provide a roadmap for actions that support progress in increasing Americans’ physical activity with ongoing implementation and evaluation. The plan includes recommended strategies focused on eight sectors, and each sector presents strategies aimed at promoting physical activity</a:t>
            </a:r>
            <a:r>
              <a:rPr lang="en-US" sz="1200" b="0" i="0" u="none" strike="noStrike" cap="none" baseline="0">
                <a:solidFill>
                  <a:schemeClr val="dk1"/>
                </a:solidFill>
                <a:latin typeface="Calibri"/>
                <a:ea typeface="Calibri"/>
                <a:cs typeface="Calibri"/>
                <a:sym typeface="Calibri"/>
              </a:rPr>
              <a:t>. </a:t>
            </a:r>
            <a:r>
              <a:rPr lang="en-US" sz="1000" b="0" i="0" u="none" strike="noStrike" cap="none" baseline="0">
                <a:solidFill>
                  <a:srgbClr val="333333"/>
                </a:solidFill>
                <a:latin typeface="Arial"/>
                <a:ea typeface="Arial"/>
                <a:cs typeface="Arial"/>
                <a:sym typeface="Arial"/>
              </a:rPr>
              <a:t>The National Physical Activity Plan provides a clear roadmap for actions that support short- and long-term progress in increasing Americans’ physical activity levels with an ongoing implementation and evaluation plan. The plan is being evaluated by the Physical Activity Policy Research Network, a network of physical activity experts funded by the Centers for Disease Control and Prevention (CDC). "</a:t>
            </a:r>
          </a:p>
          <a:p>
            <a:pPr marL="0" marR="0" lvl="0" indent="0" algn="l" rtl="0">
              <a:lnSpc>
                <a:spcPct val="115000"/>
              </a:lnSpc>
              <a:spcBef>
                <a:spcPts val="0"/>
              </a:spcBef>
              <a:buClr>
                <a:schemeClr val="dk1"/>
              </a:buClr>
              <a:buFont typeface="Arial"/>
              <a:buNone/>
            </a:pPr>
            <a:endParaRPr sz="1000" b="0" i="0" u="none" strike="noStrike" cap="none" baseline="0">
              <a:solidFill>
                <a:srgbClr val="333333"/>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Another organization focused on reducing cardiovascular disease and increasing healthy behaviors and knowledge of your health is the American Heart Association.</a:t>
            </a: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the AHA Simple 7’s Goal- Reducing Heart Disease </a:t>
            </a:r>
          </a:p>
          <a:p>
            <a:pPr marL="0" marR="0" lvl="0" indent="0" algn="l" rtl="0">
              <a:spcBef>
                <a:spcPts val="0"/>
              </a:spcBef>
              <a:buClr>
                <a:srgbClr val="333333"/>
              </a:buClr>
              <a:buSzPct val="25000"/>
              <a:buFont typeface="Arial"/>
              <a:buNone/>
            </a:pPr>
            <a:r>
              <a:rPr lang="en-US" sz="900" b="0" i="0" u="none" strike="noStrike" cap="none" baseline="0">
                <a:solidFill>
                  <a:srgbClr val="333333"/>
                </a:solidFill>
                <a:latin typeface="Arial"/>
                <a:ea typeface="Arial"/>
                <a:cs typeface="Arial"/>
                <a:sym typeface="Arial"/>
              </a:rPr>
              <a:t>“My Life Check® was designed by the American Heart Association with the goal of improved health by educating the public on how best to live. These measures have one unique thing in common: any person can make these changes, the steps are not expensive to take and even modest improvements to your health will make a big difference. Start with one or two. This simple, seven step list has been developed to deliver on the hope we all have--to live a long, productive healthy life.”</a:t>
            </a:r>
          </a:p>
          <a:p>
            <a:pPr marL="0" marR="0" lvl="0" indent="0" algn="l" rtl="0">
              <a:spcBef>
                <a:spcPts val="0"/>
              </a:spcBef>
              <a:buClr>
                <a:srgbClr val="333333"/>
              </a:buClr>
              <a:buSzPct val="25000"/>
              <a:buFont typeface="Arial"/>
              <a:buNone/>
            </a:pPr>
            <a:r>
              <a:rPr lang="en-US" sz="900" b="0" i="0" u="none" strike="noStrike" cap="none" baseline="0">
                <a:solidFill>
                  <a:srgbClr val="333333"/>
                </a:solidFill>
                <a:latin typeface="Arial"/>
                <a:ea typeface="Arial"/>
                <a:cs typeface="Arial"/>
                <a:sym typeface="Arial"/>
              </a:rPr>
              <a:t>On MyLifeCheck, you can go online, plug in your individual numbers for 7 factors and “check” how your health is, according to the AHA. </a:t>
            </a: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707895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PATRICK</a:t>
            </a:r>
          </a:p>
          <a:p>
            <a:pPr marL="0" marR="0" lvl="0" indent="0" algn="l" rtl="0">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Inputs: Materials and Resources for program</a:t>
            </a:r>
          </a:p>
          <a:p>
            <a:pPr marL="0" marR="0" lvl="0" indent="0" algn="l" rtl="0">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Activities: Use of materials and resouces</a:t>
            </a:r>
          </a:p>
          <a:p>
            <a:pPr marL="0" marR="0" lvl="0" indent="0" algn="l" rtl="0">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Outcomes: Work across chart for each activity. Short term, Intermediate, and Long Term for each activity</a:t>
            </a:r>
          </a:p>
          <a:p>
            <a:pPr marL="0" marR="0" lvl="0" indent="0" algn="l" rtl="0">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Goals: Overall goals of the program we want to reach</a:t>
            </a:r>
          </a:p>
        </p:txBody>
      </p:sp>
    </p:spTree>
    <p:extLst>
      <p:ext uri="{BB962C8B-B14F-4D97-AF65-F5344CB8AC3E}">
        <p14:creationId xmlns:p14="http://schemas.microsoft.com/office/powerpoint/2010/main" val="2128634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SHARI</a:t>
            </a:r>
          </a:p>
          <a:p>
            <a:pPr marL="0" marR="0" lvl="0" indent="0" algn="l" rtl="0">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27960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SHARI </a:t>
            </a:r>
          </a:p>
          <a:p>
            <a:pPr marL="0" marR="0" lvl="0" indent="0" algn="l" rtl="0">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How many wellness champions? Assumed 10!</a:t>
            </a:r>
          </a:p>
        </p:txBody>
      </p:sp>
    </p:spTree>
    <p:extLst>
      <p:ext uri="{BB962C8B-B14F-4D97-AF65-F5344CB8AC3E}">
        <p14:creationId xmlns:p14="http://schemas.microsoft.com/office/powerpoint/2010/main" val="82681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PATRICK </a:t>
            </a:r>
          </a:p>
          <a:p>
            <a:pPr marL="0" marR="0" lvl="0" indent="0" algn="l" rtl="0">
              <a:spcBef>
                <a:spcPts val="0"/>
              </a:spcBef>
              <a:buClr>
                <a:schemeClr val="dk1"/>
              </a:buClr>
              <a:buFont typeface="Arial"/>
              <a:buNone/>
            </a:pPr>
            <a:endParaRPr sz="11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Get more people screened and more people to meet criteria.</a:t>
            </a:r>
          </a:p>
          <a:p>
            <a:pPr marL="0" marR="0" lvl="0" indent="0" algn="l" rtl="0">
              <a:spcBef>
                <a:spcPts val="0"/>
              </a:spcBef>
              <a:buClr>
                <a:schemeClr val="dk1"/>
              </a:buClr>
              <a:buFont typeface="Arial"/>
              <a:buNone/>
            </a:pPr>
            <a:endParaRPr sz="11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All goals found in logic model</a:t>
            </a:r>
          </a:p>
          <a:p>
            <a:pPr marL="0" marR="0" lvl="0" indent="0" algn="l" rtl="0">
              <a:spcBef>
                <a:spcPts val="0"/>
              </a:spcBef>
              <a:buClr>
                <a:schemeClr val="dk1"/>
              </a:buClr>
              <a:buFont typeface="Arial"/>
              <a:buNone/>
            </a:pPr>
            <a:endParaRPr sz="11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100" b="1"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028908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PATRICK </a:t>
            </a:r>
          </a:p>
          <a:p>
            <a:pPr marL="0" marR="0" lvl="0" indent="0" algn="l" rtl="0">
              <a:spcBef>
                <a:spcPts val="0"/>
              </a:spcBef>
              <a:buClr>
                <a:schemeClr val="dk1"/>
              </a:buClr>
              <a:buFont typeface="Arial"/>
              <a:buNone/>
            </a:pPr>
            <a:endParaRPr sz="11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Educate participants and improve attitudes to get screened.</a:t>
            </a:r>
          </a:p>
          <a:p>
            <a:pPr marL="0" marR="0" lvl="0" indent="0" algn="l" rtl="0">
              <a:spcBef>
                <a:spcPts val="0"/>
              </a:spcBef>
              <a:buClr>
                <a:schemeClr val="dk1"/>
              </a:buClr>
              <a:buFont typeface="Arial"/>
              <a:buNone/>
            </a:pPr>
            <a:endParaRPr sz="11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Found in logic model.</a:t>
            </a:r>
          </a:p>
        </p:txBody>
      </p:sp>
    </p:spTree>
    <p:extLst>
      <p:ext uri="{BB962C8B-B14F-4D97-AF65-F5344CB8AC3E}">
        <p14:creationId xmlns:p14="http://schemas.microsoft.com/office/powerpoint/2010/main" val="3778081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PATRICK </a:t>
            </a:r>
          </a:p>
          <a:p>
            <a:pPr marL="0" marR="0" lvl="0" indent="0" algn="l" rtl="0">
              <a:spcBef>
                <a:spcPts val="0"/>
              </a:spcBef>
              <a:buClr>
                <a:schemeClr val="dk1"/>
              </a:buClr>
              <a:buFont typeface="Arial"/>
              <a:buNone/>
            </a:pPr>
            <a:endParaRPr sz="11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LIfestyle change in employees</a:t>
            </a:r>
          </a:p>
          <a:p>
            <a:pPr marL="0" marR="0" lvl="0" indent="0" algn="l" rtl="0">
              <a:spcBef>
                <a:spcPts val="0"/>
              </a:spcBef>
              <a:buClr>
                <a:schemeClr val="dk1"/>
              </a:buClr>
              <a:buFont typeface="Arial"/>
              <a:buNone/>
            </a:pPr>
            <a:endParaRPr sz="11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Lower healthcare costs for company</a:t>
            </a:r>
          </a:p>
          <a:p>
            <a:pPr marL="0" marR="0" lvl="0" indent="0" algn="l" rtl="0">
              <a:spcBef>
                <a:spcPts val="0"/>
              </a:spcBef>
              <a:buClr>
                <a:schemeClr val="dk1"/>
              </a:buClr>
              <a:buFont typeface="Arial"/>
              <a:buNone/>
            </a:pPr>
            <a:endParaRPr sz="11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Found in logic model</a:t>
            </a:r>
          </a:p>
        </p:txBody>
      </p:sp>
    </p:spTree>
    <p:extLst>
      <p:ext uri="{BB962C8B-B14F-4D97-AF65-F5344CB8AC3E}">
        <p14:creationId xmlns:p14="http://schemas.microsoft.com/office/powerpoint/2010/main" val="2359879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47026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100" b="1" i="0" u="none" strike="noStrike" cap="none" baseline="0">
                <a:solidFill>
                  <a:schemeClr val="dk1"/>
                </a:solidFill>
                <a:latin typeface="Arial"/>
                <a:ea typeface="Arial"/>
                <a:cs typeface="Arial"/>
                <a:sym typeface="Arial"/>
              </a:rPr>
              <a:t>CHRISTINE</a:t>
            </a:r>
          </a:p>
          <a:p>
            <a:pPr marL="0" marR="0" lvl="0" indent="0" algn="l" rtl="0">
              <a:lnSpc>
                <a:spcPct val="100000"/>
              </a:lnSpc>
              <a:spcBef>
                <a:spcPts val="0"/>
              </a:spcBef>
              <a:spcAft>
                <a:spcPts val="0"/>
              </a:spcAft>
              <a:buClr>
                <a:schemeClr val="dk1"/>
              </a:buClr>
              <a:buFont typeface="Arial"/>
              <a:buNone/>
            </a:pPr>
            <a:endParaRPr sz="1100" b="1"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baseline="0">
                <a:solidFill>
                  <a:schemeClr val="dk1"/>
                </a:solidFill>
                <a:latin typeface="Arial"/>
                <a:ea typeface="Arial"/>
                <a:cs typeface="Arial"/>
                <a:sym typeface="Arial"/>
              </a:rPr>
              <a:t>Founded in 1886 as Westinghouse Electric Corporation by George Westinghouse in Pittsburgh, PA.</a:t>
            </a:r>
          </a:p>
          <a:p>
            <a:pPr marL="0" marR="0" lvl="0" indent="0" algn="l" rtl="0">
              <a:lnSpc>
                <a:spcPct val="100000"/>
              </a:lnSpc>
              <a:spcBef>
                <a:spcPts val="0"/>
              </a:spcBef>
              <a:spcAft>
                <a:spcPts val="0"/>
              </a:spcAft>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baseline="0">
                <a:solidFill>
                  <a:schemeClr val="dk1"/>
                </a:solidFill>
                <a:latin typeface="Arial"/>
                <a:ea typeface="Arial"/>
                <a:cs typeface="Arial"/>
                <a:sym typeface="Arial"/>
              </a:rPr>
              <a:t>First to bring electricity to American homes. </a:t>
            </a:r>
          </a:p>
          <a:p>
            <a:pPr marL="0" marR="0" lvl="0" indent="0" algn="l" rtl="0">
              <a:lnSpc>
                <a:spcPct val="100000"/>
              </a:lnSpc>
              <a:spcBef>
                <a:spcPts val="0"/>
              </a:spcBef>
              <a:spcAft>
                <a:spcPts val="0"/>
              </a:spcAft>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baseline="0">
                <a:solidFill>
                  <a:schemeClr val="dk1"/>
                </a:solidFill>
                <a:latin typeface="Arial"/>
                <a:ea typeface="Arial"/>
                <a:cs typeface="Arial"/>
                <a:sym typeface="Arial"/>
              </a:rPr>
              <a:t>Famous for starting KDKA in Pittsburgh, PA. World’s first radio station. </a:t>
            </a:r>
          </a:p>
          <a:p>
            <a:pPr marL="0" marR="0" lvl="0" indent="0" algn="l" rtl="0">
              <a:lnSpc>
                <a:spcPct val="100000"/>
              </a:lnSpc>
              <a:spcBef>
                <a:spcPts val="0"/>
              </a:spcBef>
              <a:spcAft>
                <a:spcPts val="0"/>
              </a:spcAft>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baseline="0">
                <a:solidFill>
                  <a:schemeClr val="dk1"/>
                </a:solidFill>
                <a:latin typeface="Arial"/>
                <a:ea typeface="Arial"/>
                <a:cs typeface="Arial"/>
                <a:sym typeface="Arial"/>
              </a:rPr>
              <a:t>Has gone through many changes in name and ownership. Is now owned by the Toshiba Group of Japan. </a:t>
            </a:r>
          </a:p>
          <a:p>
            <a:pPr marL="0" marR="0" lvl="0" indent="0" algn="l" rtl="0">
              <a:lnSpc>
                <a:spcPct val="100000"/>
              </a:lnSpc>
              <a:spcBef>
                <a:spcPts val="0"/>
              </a:spcBef>
              <a:spcAft>
                <a:spcPts val="0"/>
              </a:spcAft>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baseline="0">
                <a:solidFill>
                  <a:schemeClr val="dk1"/>
                </a:solidFill>
                <a:latin typeface="Arial"/>
                <a:ea typeface="Arial"/>
                <a:cs typeface="Arial"/>
                <a:sym typeface="Arial"/>
              </a:rPr>
              <a:t>8,000 employees in the US</a:t>
            </a:r>
          </a:p>
          <a:p>
            <a:pPr marL="0" marR="0" lvl="0" indent="0" algn="l" rtl="0">
              <a:lnSpc>
                <a:spcPct val="100000"/>
              </a:lnSpc>
              <a:spcBef>
                <a:spcPts val="0"/>
              </a:spcBef>
              <a:spcAft>
                <a:spcPts val="0"/>
              </a:spcAft>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spcBef>
                <a:spcPts val="0"/>
              </a:spcBef>
              <a:buClr>
                <a:srgbClr val="000000"/>
              </a:buClr>
              <a:buSzPct val="25000"/>
              <a:buFont typeface="Arial"/>
              <a:buNone/>
            </a:pPr>
            <a:r>
              <a:rPr lang="en-US" sz="1100" b="1" i="0" u="none" strike="noStrike" cap="none" baseline="0">
                <a:solidFill>
                  <a:srgbClr val="000000"/>
                </a:solidFill>
                <a:latin typeface="Arial"/>
                <a:ea typeface="Arial"/>
                <a:cs typeface="Arial"/>
                <a:sym typeface="Arial"/>
              </a:rPr>
              <a:t>Corporate Culture:</a:t>
            </a:r>
          </a:p>
          <a:p>
            <a:pPr marL="457200" marR="0" lvl="0" indent="-381000" algn="l" rtl="0">
              <a:lnSpc>
                <a:spcPct val="115000"/>
              </a:lnSpc>
              <a:spcBef>
                <a:spcPts val="600"/>
              </a:spcBef>
              <a:spcAft>
                <a:spcPts val="0"/>
              </a:spcAft>
              <a:buClr>
                <a:srgbClr val="000000"/>
              </a:buClr>
              <a:buSzPct val="100000"/>
              <a:buFont typeface="Arial"/>
              <a:buChar char="●"/>
            </a:pPr>
            <a:r>
              <a:rPr lang="en-US" sz="1100" b="0" i="0" u="none" strike="noStrike" cap="none" baseline="0">
                <a:solidFill>
                  <a:srgbClr val="000000"/>
                </a:solidFill>
                <a:latin typeface="Arial"/>
                <a:ea typeface="Arial"/>
                <a:cs typeface="Arial"/>
                <a:sym typeface="Arial"/>
              </a:rPr>
              <a:t>Average Age: 40</a:t>
            </a:r>
          </a:p>
          <a:p>
            <a:pPr marL="457200" marR="0" lvl="0" indent="-381000" algn="l" rtl="0">
              <a:lnSpc>
                <a:spcPct val="115000"/>
              </a:lnSpc>
              <a:spcBef>
                <a:spcPts val="600"/>
              </a:spcBef>
              <a:spcAft>
                <a:spcPts val="0"/>
              </a:spcAft>
              <a:buClr>
                <a:srgbClr val="000000"/>
              </a:buClr>
              <a:buSzPct val="100000"/>
              <a:buFont typeface="Arial"/>
              <a:buChar char="●"/>
            </a:pPr>
            <a:r>
              <a:rPr lang="en-US" sz="1100" b="0" i="0" u="none" strike="noStrike" cap="none" baseline="0">
                <a:solidFill>
                  <a:srgbClr val="000000"/>
                </a:solidFill>
                <a:latin typeface="Arial"/>
                <a:ea typeface="Arial"/>
                <a:cs typeface="Arial"/>
                <a:sym typeface="Arial"/>
              </a:rPr>
              <a:t>80% White Men</a:t>
            </a:r>
          </a:p>
          <a:p>
            <a:pPr marL="457200" marR="0" lvl="0" indent="-381000" algn="l" rtl="0">
              <a:lnSpc>
                <a:spcPct val="115000"/>
              </a:lnSpc>
              <a:spcBef>
                <a:spcPts val="600"/>
              </a:spcBef>
              <a:spcAft>
                <a:spcPts val="0"/>
              </a:spcAft>
              <a:buClr>
                <a:srgbClr val="000000"/>
              </a:buClr>
              <a:buSzPct val="100000"/>
              <a:buFont typeface="Arial"/>
              <a:buChar char="●"/>
            </a:pPr>
            <a:r>
              <a:rPr lang="en-US" sz="1100" b="0" i="0" u="none" strike="noStrike" cap="none" baseline="0">
                <a:solidFill>
                  <a:srgbClr val="000000"/>
                </a:solidFill>
                <a:latin typeface="Arial"/>
                <a:ea typeface="Arial"/>
                <a:cs typeface="Arial"/>
                <a:sym typeface="Arial"/>
              </a:rPr>
              <a:t>High stress levels</a:t>
            </a:r>
          </a:p>
          <a:p>
            <a:pPr marL="457200" marR="0" lvl="0" indent="-381000" algn="l" rtl="0">
              <a:lnSpc>
                <a:spcPct val="115000"/>
              </a:lnSpc>
              <a:spcBef>
                <a:spcPts val="600"/>
              </a:spcBef>
              <a:spcAft>
                <a:spcPts val="0"/>
              </a:spcAft>
              <a:buClr>
                <a:srgbClr val="000000"/>
              </a:buClr>
              <a:buSzPct val="100000"/>
              <a:buFont typeface="Arial"/>
              <a:buChar char="●"/>
            </a:pPr>
            <a:r>
              <a:rPr lang="en-US" sz="1100" b="0" i="0" u="none" strike="noStrike" cap="none" baseline="0">
                <a:solidFill>
                  <a:srgbClr val="000000"/>
                </a:solidFill>
                <a:latin typeface="Arial"/>
                <a:ea typeface="Arial"/>
                <a:cs typeface="Arial"/>
                <a:sym typeface="Arial"/>
              </a:rPr>
              <a:t>Rigid safety protocols</a:t>
            </a:r>
          </a:p>
          <a:p>
            <a:pPr marL="457200" marR="0" lvl="0" indent="-381000" algn="l" rtl="0">
              <a:lnSpc>
                <a:spcPct val="115000"/>
              </a:lnSpc>
              <a:spcBef>
                <a:spcPts val="600"/>
              </a:spcBef>
              <a:spcAft>
                <a:spcPts val="0"/>
              </a:spcAft>
              <a:buClr>
                <a:srgbClr val="000000"/>
              </a:buClr>
              <a:buSzPct val="100000"/>
              <a:buFont typeface="Arial"/>
              <a:buChar char="●"/>
            </a:pPr>
            <a:r>
              <a:rPr lang="en-US" sz="1100" b="0" i="0" u="none" strike="noStrike" cap="none" baseline="0">
                <a:solidFill>
                  <a:schemeClr val="dk1"/>
                </a:solidFill>
                <a:latin typeface="Arial"/>
                <a:ea typeface="Arial"/>
                <a:cs typeface="Arial"/>
                <a:sym typeface="Arial"/>
              </a:rPr>
              <a:t>Self-insured with Aetna</a:t>
            </a:r>
          </a:p>
          <a:p>
            <a:pPr marL="0" marR="0" lvl="0" indent="0" algn="l" rtl="0">
              <a:lnSpc>
                <a:spcPct val="115000"/>
              </a:lnSpc>
              <a:spcBef>
                <a:spcPts val="600"/>
              </a:spcBef>
              <a:spcAft>
                <a:spcPts val="0"/>
              </a:spcAft>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spcBef>
                <a:spcPts val="0"/>
              </a:spcBef>
              <a:buClr>
                <a:srgbClr val="000000"/>
              </a:buClr>
              <a:buSzPct val="25000"/>
              <a:buFont typeface="Arial"/>
              <a:buNone/>
            </a:pPr>
            <a:r>
              <a:rPr lang="en-US" sz="1100" b="1" i="0" u="none" strike="noStrike" cap="none" baseline="0">
                <a:solidFill>
                  <a:srgbClr val="000000"/>
                </a:solidFill>
                <a:latin typeface="Arial"/>
                <a:ea typeface="Arial"/>
                <a:cs typeface="Arial"/>
                <a:sym typeface="Arial"/>
              </a:rPr>
              <a:t>Wellness Program:</a:t>
            </a:r>
          </a:p>
          <a:p>
            <a:pPr marL="457200" marR="0" lvl="0" indent="-381000" algn="l" rtl="0">
              <a:spcBef>
                <a:spcPts val="0"/>
              </a:spcBef>
              <a:buClr>
                <a:srgbClr val="000000"/>
              </a:buClr>
              <a:buSzPct val="100000"/>
              <a:buFont typeface="Arial"/>
              <a:buChar char="●"/>
            </a:pPr>
            <a:r>
              <a:rPr lang="en-US" sz="1100" b="0" i="0" u="none" strike="noStrike" cap="none" baseline="0">
                <a:solidFill>
                  <a:srgbClr val="000000"/>
                </a:solidFill>
                <a:latin typeface="Arial"/>
                <a:ea typeface="Arial"/>
                <a:cs typeface="Arial"/>
                <a:sym typeface="Arial"/>
              </a:rPr>
              <a:t>Recently changed</a:t>
            </a:r>
          </a:p>
          <a:p>
            <a:pPr marL="457200" marR="0" lvl="0" indent="-381000" algn="l" rtl="0">
              <a:spcBef>
                <a:spcPts val="0"/>
              </a:spcBef>
              <a:buClr>
                <a:srgbClr val="000000"/>
              </a:buClr>
              <a:buSzPct val="100000"/>
              <a:buFont typeface="Arial"/>
              <a:buChar char="●"/>
            </a:pPr>
            <a:r>
              <a:rPr lang="en-US" sz="1100" b="0" i="0" u="none" strike="noStrike" cap="none" baseline="0">
                <a:solidFill>
                  <a:srgbClr val="000000"/>
                </a:solidFill>
                <a:latin typeface="Arial"/>
                <a:ea typeface="Arial"/>
                <a:cs typeface="Arial"/>
                <a:sym typeface="Arial"/>
              </a:rPr>
              <a:t>Spouses </a:t>
            </a:r>
            <a:r>
              <a:rPr lang="en-US" sz="1100" b="0" i="0" u="none" strike="noStrike" cap="none" baseline="0">
                <a:solidFill>
                  <a:schemeClr val="dk1"/>
                </a:solidFill>
                <a:latin typeface="Arial"/>
                <a:ea typeface="Arial"/>
                <a:cs typeface="Arial"/>
                <a:sym typeface="Arial"/>
              </a:rPr>
              <a:t>covered under health insurance but screenings are </a:t>
            </a:r>
            <a:r>
              <a:rPr lang="en-US" sz="1100" b="0" i="0" u="none" strike="noStrike" cap="none" baseline="0">
                <a:solidFill>
                  <a:srgbClr val="000000"/>
                </a:solidFill>
                <a:latin typeface="Arial"/>
                <a:ea typeface="Arial"/>
                <a:cs typeface="Arial"/>
                <a:sym typeface="Arial"/>
              </a:rPr>
              <a:t>not free</a:t>
            </a:r>
          </a:p>
          <a:p>
            <a:pPr marL="0" marR="0" lvl="0" indent="0" algn="l" rtl="0">
              <a:lnSpc>
                <a:spcPct val="100000"/>
              </a:lnSpc>
              <a:spcBef>
                <a:spcPts val="0"/>
              </a:spcBef>
              <a:spcAft>
                <a:spcPts val="0"/>
              </a:spcAft>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baseline="0">
                <a:solidFill>
                  <a:schemeClr val="dk1"/>
                </a:solidFill>
                <a:latin typeface="Arial"/>
                <a:ea typeface="Arial"/>
                <a:cs typeface="Arial"/>
                <a:sym typeface="Arial"/>
              </a:rPr>
              <a:t>Focuses on making nuclear reactors and providing resources and support for reactors internationally. </a:t>
            </a:r>
          </a:p>
          <a:p>
            <a:pPr marL="0" marR="0" lvl="0" indent="0" algn="l" rtl="0">
              <a:lnSpc>
                <a:spcPct val="100000"/>
              </a:lnSpc>
              <a:spcBef>
                <a:spcPts val="0"/>
              </a:spcBef>
              <a:spcAft>
                <a:spcPts val="0"/>
              </a:spcAft>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8119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100" b="1" i="0" u="none" strike="noStrike" cap="none" baseline="0">
                <a:solidFill>
                  <a:schemeClr val="dk1"/>
                </a:solidFill>
                <a:latin typeface="Arial"/>
                <a:ea typeface="Arial"/>
                <a:cs typeface="Arial"/>
                <a:sym typeface="Arial"/>
              </a:rPr>
              <a:t>SHARI:</a:t>
            </a:r>
          </a:p>
          <a:p>
            <a:pPr marL="0" marR="0" lvl="0" indent="0" algn="l" rtl="0">
              <a:lnSpc>
                <a:spcPct val="100000"/>
              </a:lnSpc>
              <a:spcBef>
                <a:spcPts val="0"/>
              </a:spcBef>
              <a:spcAft>
                <a:spcPts val="0"/>
              </a:spcAft>
              <a:buClr>
                <a:schemeClr val="dk1"/>
              </a:buClr>
              <a:buFont typeface="Arial"/>
              <a:buNone/>
            </a:pPr>
            <a:endParaRPr sz="1100" b="1"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baseline="0">
                <a:solidFill>
                  <a:schemeClr val="dk1"/>
                </a:solidFill>
                <a:latin typeface="Arial"/>
                <a:ea typeface="Arial"/>
                <a:cs typeface="Arial"/>
                <a:sym typeface="Arial"/>
              </a:rPr>
              <a:t>Group of risk factors that raise an individual’s risk of developing heart disease or other CVDs, Diabetes, or having a stroke.</a:t>
            </a:r>
          </a:p>
          <a:p>
            <a:pPr marL="0" marR="0" lvl="0" indent="0" algn="l" rtl="0">
              <a:lnSpc>
                <a:spcPct val="100000"/>
              </a:lnSpc>
              <a:spcBef>
                <a:spcPts val="0"/>
              </a:spcBef>
              <a:spcAft>
                <a:spcPts val="0"/>
              </a:spcAft>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baseline="0">
                <a:solidFill>
                  <a:schemeClr val="dk1"/>
                </a:solidFill>
                <a:latin typeface="Arial"/>
                <a:ea typeface="Arial"/>
                <a:cs typeface="Arial"/>
                <a:sym typeface="Arial"/>
              </a:rPr>
              <a:t>These are the specific ranges/factors that Westinghouse’s vendor Health Solutions screens for and on which increased Short-term Disability is based.</a:t>
            </a:r>
          </a:p>
          <a:p>
            <a:pPr marL="0" marR="0" lvl="0" indent="0" algn="l" rtl="0">
              <a:lnSpc>
                <a:spcPct val="100000"/>
              </a:lnSpc>
              <a:spcBef>
                <a:spcPts val="0"/>
              </a:spcBef>
              <a:spcAft>
                <a:spcPts val="0"/>
              </a:spcAft>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latin typeface="Arial"/>
                <a:ea typeface="Arial"/>
                <a:cs typeface="Arial"/>
                <a:sym typeface="Arial"/>
              </a:rPr>
              <a:t>Westinghouse Ranges: </a:t>
            </a:r>
          </a:p>
          <a:p>
            <a:pPr marL="0" marR="0" lvl="0" indent="0" algn="l" rtl="0">
              <a:lnSpc>
                <a:spcPct val="100000"/>
              </a:lnSpc>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Cholesterol: </a:t>
            </a:r>
            <a:r>
              <a:rPr lang="en-US" sz="1200" b="0" i="0" u="none" strike="noStrike" cap="none" baseline="0">
                <a:solidFill>
                  <a:schemeClr val="dk1"/>
                </a:solidFill>
                <a:latin typeface="Arial"/>
                <a:ea typeface="Arial"/>
                <a:cs typeface="Arial"/>
                <a:sym typeface="Arial"/>
              </a:rPr>
              <a:t>HDL (good cholesterol) with value of 40mg/dL or greater for Men or 50mg/dL or greater for women.</a:t>
            </a:r>
          </a:p>
          <a:p>
            <a:pPr marL="0" marR="0" lvl="0" indent="0" algn="l" rtl="0">
              <a:lnSpc>
                <a:spcPct val="100000"/>
              </a:lnSpc>
              <a:spcBef>
                <a:spcPts val="0"/>
              </a:spcBef>
              <a:spcAft>
                <a:spcPts val="0"/>
              </a:spcAft>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100" b="1" i="0" u="none" strike="noStrike" cap="none" baseline="0">
                <a:solidFill>
                  <a:schemeClr val="dk1"/>
                </a:solidFill>
                <a:latin typeface="Arial"/>
                <a:ea typeface="Arial"/>
                <a:cs typeface="Arial"/>
                <a:sym typeface="Arial"/>
              </a:rPr>
              <a:t>Hypertension: </a:t>
            </a:r>
            <a:r>
              <a:rPr lang="en-US" sz="1200" b="0" i="0" u="none" strike="noStrike" cap="none" baseline="0">
                <a:solidFill>
                  <a:schemeClr val="dk1"/>
                </a:solidFill>
                <a:latin typeface="Arial"/>
                <a:ea typeface="Arial"/>
                <a:cs typeface="Arial"/>
                <a:sym typeface="Arial"/>
              </a:rPr>
              <a:t>Blood pressure with value of &lt;135/85 mm Hg</a:t>
            </a:r>
          </a:p>
          <a:p>
            <a:pPr marL="0" marR="0" lvl="0" indent="0" algn="l" rtl="0">
              <a:lnSpc>
                <a:spcPct val="100000"/>
              </a:lnSpc>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100" b="1" i="0" u="none" strike="noStrike" cap="none" baseline="0">
                <a:solidFill>
                  <a:schemeClr val="dk1"/>
                </a:solidFill>
                <a:latin typeface="Arial"/>
                <a:ea typeface="Arial"/>
                <a:cs typeface="Arial"/>
                <a:sym typeface="Arial"/>
              </a:rPr>
              <a:t>Waist Circumference: </a:t>
            </a:r>
            <a:r>
              <a:rPr lang="en-US" sz="1200" b="0" i="0" u="none" strike="noStrike" cap="none" baseline="0">
                <a:solidFill>
                  <a:schemeClr val="dk1"/>
                </a:solidFill>
                <a:latin typeface="Arial"/>
                <a:ea typeface="Arial"/>
                <a:cs typeface="Arial"/>
                <a:sym typeface="Arial"/>
              </a:rPr>
              <a:t>Value of &lt;40 inches for men or &lt;35 inches for women, or BMI &lt;30.</a:t>
            </a:r>
          </a:p>
          <a:p>
            <a:pPr marL="0" marR="0" lvl="0" indent="0" algn="l" rtl="0">
              <a:lnSpc>
                <a:spcPct val="100000"/>
              </a:lnSpc>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Glucose: </a:t>
            </a:r>
            <a:r>
              <a:rPr lang="en-US" sz="1200" b="0" i="0" u="none" strike="noStrike" cap="none" baseline="0">
                <a:solidFill>
                  <a:schemeClr val="dk1"/>
                </a:solidFill>
                <a:latin typeface="Arial"/>
                <a:ea typeface="Arial"/>
                <a:cs typeface="Arial"/>
                <a:sym typeface="Arial"/>
              </a:rPr>
              <a:t>OGTT value of &lt;110mg/dL</a:t>
            </a: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Triglycerides:</a:t>
            </a:r>
            <a:r>
              <a:rPr lang="en-US" sz="1200" b="0" i="0" u="none" strike="noStrike" cap="none" baseline="0">
                <a:solidFill>
                  <a:schemeClr val="dk1"/>
                </a:solidFill>
                <a:latin typeface="Arial"/>
                <a:ea typeface="Arial"/>
                <a:cs typeface="Arial"/>
                <a:sym typeface="Arial"/>
              </a:rPr>
              <a:t> Value of &lt;150mg/dL</a:t>
            </a: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124060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SHARI:</a:t>
            </a:r>
          </a:p>
          <a:p>
            <a:pPr marL="0" marR="0" lvl="0" indent="0" algn="l" rtl="0">
              <a:spcBef>
                <a:spcPts val="0"/>
              </a:spcBef>
              <a:buClr>
                <a:schemeClr val="dk1"/>
              </a:buClr>
              <a:buFont typeface="Arial"/>
              <a:buNone/>
            </a:pPr>
            <a:endParaRPr sz="1100" b="1" i="0" u="none" strike="noStrike" cap="none" baseline="0">
              <a:solidFill>
                <a:schemeClr val="dk1"/>
              </a:solidFill>
              <a:latin typeface="Arial"/>
              <a:ea typeface="Arial"/>
              <a:cs typeface="Arial"/>
              <a:sym typeface="Arial"/>
            </a:endParaRPr>
          </a:p>
          <a:p>
            <a:pPr marL="0" marR="0" lvl="0" indent="0" algn="l" rtl="0">
              <a:spcBef>
                <a:spcPts val="60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As risk factors for metabolic syndrome increase, the medical care per person also goes up. </a:t>
            </a:r>
          </a:p>
          <a:p>
            <a:pPr marL="0" marR="0" lvl="0" indent="0" algn="l" rtl="0">
              <a:spcBef>
                <a:spcPts val="60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Study followed 57,000+ individuals from Kaiser Permanante data over 5 years.</a:t>
            </a:r>
          </a:p>
          <a:p>
            <a:pPr marL="0" marR="0" lvl="0" indent="0" algn="l" rtl="0">
              <a:spcBef>
                <a:spcPts val="600"/>
              </a:spcBef>
              <a:buClr>
                <a:schemeClr val="dk1"/>
              </a:buClr>
              <a:buFont typeface="Arial"/>
              <a:buNone/>
            </a:pPr>
            <a:endParaRPr sz="1100" b="0" i="1" u="none" strike="noStrike" cap="none" baseline="0">
              <a:solidFill>
                <a:schemeClr val="dk1"/>
              </a:solidFill>
              <a:latin typeface="Arial"/>
              <a:ea typeface="Arial"/>
              <a:cs typeface="Arial"/>
              <a:sym typeface="Arial"/>
            </a:endParaRPr>
          </a:p>
          <a:p>
            <a:pPr marL="0" marR="0" lvl="0" indent="0" algn="l" rtl="0">
              <a:spcBef>
                <a:spcPts val="600"/>
              </a:spcBef>
              <a:buClr>
                <a:schemeClr val="dk1"/>
              </a:buClr>
              <a:buSzPct val="25000"/>
              <a:buFont typeface="Arial"/>
              <a:buNone/>
            </a:pPr>
            <a:r>
              <a:rPr lang="en-US" sz="1100" b="0" i="1" u="none" strike="noStrike" cap="none" baseline="0">
                <a:solidFill>
                  <a:schemeClr val="dk1"/>
                </a:solidFill>
                <a:latin typeface="Arial"/>
                <a:ea typeface="Arial"/>
                <a:cs typeface="Arial"/>
                <a:sym typeface="Arial"/>
              </a:rPr>
              <a:t>“In the future, metabolic syndrome may overtake smoking as the leading risk factor for heart disease.” </a:t>
            </a:r>
          </a:p>
          <a:p>
            <a:pPr marL="0" marR="0" lvl="0" indent="0" algn="l" rtl="0">
              <a:spcBef>
                <a:spcPts val="60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-NIH, 2014</a:t>
            </a:r>
          </a:p>
          <a:p>
            <a:pPr marL="0" marR="0" lvl="0" indent="0" algn="l" rtl="0">
              <a:spcBef>
                <a:spcPts val="600"/>
              </a:spcBef>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spcBef>
                <a:spcPts val="60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http://www.ncbi.nlm.nih.gov/pmc/articles/PMC3125563/#!po=21.4286</a:t>
            </a:r>
          </a:p>
          <a:p>
            <a:pPr marL="0" marR="0" lvl="0" indent="0" algn="l" rtl="0">
              <a:spcBef>
                <a:spcPts val="600"/>
              </a:spcBef>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spcBef>
                <a:spcPts val="600"/>
              </a:spcBef>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40680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SARA:</a:t>
            </a:r>
          </a:p>
          <a:p>
            <a:pPr marL="0" marR="0" lvl="0" indent="0" algn="l" rtl="0">
              <a:spcBef>
                <a:spcPts val="0"/>
              </a:spcBef>
              <a:buClr>
                <a:schemeClr val="dk1"/>
              </a:buClr>
              <a:buFont typeface="Arial"/>
              <a:buNone/>
            </a:pPr>
            <a:endParaRPr sz="11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So now that we know a bit about Metabolic Syndrome and it’s affect on business in terms of healthcare costs the question arises as to how can we reduce the risk of developing MetS?</a:t>
            </a:r>
          </a:p>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Weight Loss/Maintenance </a:t>
            </a:r>
          </a:p>
          <a:p>
            <a:pPr marL="0" marR="0" lvl="0" indent="457200" algn="l" rtl="0">
              <a:spcBef>
                <a:spcPts val="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-A combination of physical activity &amp; proper nutrition </a:t>
            </a:r>
          </a:p>
          <a:p>
            <a:pPr marL="0" marR="0" lvl="0" indent="457200" algn="l" rtl="0">
              <a:spcBef>
                <a:spcPts val="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	-for loss ACSM 300+ minutes of P.A. for maintenance 150</a:t>
            </a:r>
          </a:p>
          <a:p>
            <a:pPr marL="0" marR="0" lvl="0" indent="457200" algn="l" rtl="0">
              <a:spcBef>
                <a:spcPts val="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	-proper nutrition for risk reduction is the DASH diet</a:t>
            </a:r>
          </a:p>
          <a:p>
            <a:pPr marL="0" marR="0" lvl="0" indent="457200" algn="l" rtl="0">
              <a:spcBef>
                <a:spcPts val="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	-Lexi will share more about those sorts of tips later</a:t>
            </a: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Knowing Your Numbers via Biometric Screenings!</a:t>
            </a:r>
          </a:p>
          <a:p>
            <a:pPr marL="0" marR="0" lvl="0" indent="0" algn="l" rtl="0">
              <a:spcBef>
                <a:spcPts val="0"/>
              </a:spcBef>
              <a:buClr>
                <a:schemeClr val="dk1"/>
              </a:buClr>
              <a:buSzPct val="25000"/>
              <a:buFont typeface="Arial"/>
              <a:buNone/>
            </a:pPr>
            <a:r>
              <a:rPr lang="en-US" sz="1100" b="1" i="0" u="none" strike="noStrike" cap="none" baseline="0">
                <a:solidFill>
                  <a:schemeClr val="dk1"/>
                </a:solidFill>
                <a:latin typeface="Arial"/>
                <a:ea typeface="Arial"/>
                <a:cs typeface="Arial"/>
                <a:sym typeface="Arial"/>
              </a:rPr>
              <a:t>	-Just like any destination it’s important to know your current location in order to know where you’re going, so knowing your numbers is an important first stop on the road to health. </a:t>
            </a:r>
          </a:p>
        </p:txBody>
      </p:sp>
    </p:spTree>
    <p:extLst>
      <p:ext uri="{BB962C8B-B14F-4D97-AF65-F5344CB8AC3E}">
        <p14:creationId xmlns:p14="http://schemas.microsoft.com/office/powerpoint/2010/main" val="180322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SARA:</a:t>
            </a:r>
          </a:p>
          <a:p>
            <a:pPr marL="0" marR="0" lvl="0" indent="0" algn="l" rtl="0">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Westinghouse has had a know your numbers program for several years that has mainly been participation based...get a screening, get $50, get a check-up at the doctor, get $50 etc. However, they’ve recently launched a new version of their health incentive program that is based on physiological markers instead of participation.</a:t>
            </a:r>
          </a:p>
          <a:p>
            <a:pPr marL="0" marR="0" lvl="0" indent="0" algn="l" rtl="0">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Previous Wellness $$ program required a health assessment and biometric screening as qualifiers for the program with cash deposited into a Health Spending Account for participating in preventive exams, life coaching, and accessing online health records. Spouses were eligible and the outcomes of the health screening did affect the level of short-term disability they’d be able to receive via more participation in health coaching.</a:t>
            </a:r>
          </a:p>
          <a:p>
            <a:pPr marL="0" marR="0" lvl="0" indent="0" algn="l" rtl="0">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The new program offers the HSA funds immediately following the online health assessment update and biometric screening. However, the short-term disability is directly linked to the number of risk factors the employee/spouse has. Employees must have satisfactory levels in 4 out of 5 of the risk factor thresholds in order to receive full short-term disability. If they don’t meet the criteria they can still qualify for higher STdis via Health Coaching. </a:t>
            </a:r>
          </a:p>
          <a:p>
            <a:pPr marL="0" marR="0" lvl="0" indent="0" algn="l" rtl="0">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In future years, the program plans to get more stringent by linking satisfactory risk factor numbers with HRA deposits ($50 per satisfactory mark).  </a:t>
            </a:r>
          </a:p>
          <a:p>
            <a:pPr marL="0" marR="0" lvl="0" indent="0" algn="l" rtl="0">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The total incentive in 2016 will go up to $500 for employee &amp; $500 for spouse! BUT the employee/spouse MUST have had a biometric screening in 2015 to qualify for this new level!  </a:t>
            </a:r>
          </a:p>
          <a:p>
            <a:pPr marL="0" marR="0" lvl="0" indent="0" algn="l" rtl="0">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 </a:t>
            </a:r>
          </a:p>
          <a:p>
            <a:pPr marL="0" marR="0" lvl="0" indent="0" algn="l" rtl="0">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855548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139700" marR="0" lvl="0" indent="0" algn="l" rtl="0">
              <a:lnSpc>
                <a:spcPct val="115000"/>
              </a:lnSpc>
              <a:spcBef>
                <a:spcPts val="0"/>
              </a:spcBef>
              <a:spcAft>
                <a:spcPts val="0"/>
              </a:spcAft>
              <a:buClr>
                <a:srgbClr val="000000"/>
              </a:buClr>
              <a:buSzPct val="25000"/>
              <a:buFont typeface="Arial"/>
              <a:buNone/>
            </a:pPr>
            <a:r>
              <a:rPr lang="en-US" sz="1200" b="1" i="0" u="none" strike="noStrike" cap="none" baseline="0">
                <a:solidFill>
                  <a:schemeClr val="dk1"/>
                </a:solidFill>
                <a:latin typeface="Arial"/>
                <a:ea typeface="Arial"/>
                <a:cs typeface="Arial"/>
                <a:sym typeface="Arial"/>
              </a:rPr>
              <a:t>SARA:</a:t>
            </a:r>
          </a:p>
          <a:p>
            <a:pPr marL="139700" marR="0" lvl="0" indent="0" algn="l" rtl="0">
              <a:lnSpc>
                <a:spcPct val="115000"/>
              </a:lnSpc>
              <a:spcBef>
                <a:spcPts val="0"/>
              </a:spcBef>
              <a:spcAft>
                <a:spcPts val="0"/>
              </a:spcAft>
              <a:buClr>
                <a:srgbClr val="000000"/>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1200" b="1" i="0" u="none" strike="noStrike" cap="none" baseline="0">
                <a:solidFill>
                  <a:schemeClr val="dk1"/>
                </a:solidFill>
                <a:latin typeface="Arial"/>
                <a:ea typeface="Arial"/>
                <a:cs typeface="Arial"/>
                <a:sym typeface="Arial"/>
              </a:rPr>
              <a:t>So, how many employees are participating in this program? </a:t>
            </a:r>
          </a:p>
          <a:p>
            <a:pPr marL="139700" marR="0" lvl="0" indent="0" algn="l" rtl="0">
              <a:lnSpc>
                <a:spcPct val="115000"/>
              </a:lnSpc>
              <a:spcBef>
                <a:spcPts val="0"/>
              </a:spcBef>
              <a:spcAft>
                <a:spcPts val="0"/>
              </a:spcAft>
              <a:buClr>
                <a:srgbClr val="000000"/>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1200" b="1" i="0" u="none" strike="noStrike" cap="none" baseline="0">
                <a:solidFill>
                  <a:schemeClr val="dk1"/>
                </a:solidFill>
                <a:latin typeface="Arial"/>
                <a:ea typeface="Arial"/>
                <a:cs typeface="Arial"/>
                <a:sym typeface="Arial"/>
              </a:rPr>
              <a:t>There are approx 11,000 insured employees &amp; their spouses across the 18 U.S. Westinghouse campuses. </a:t>
            </a:r>
          </a:p>
          <a:p>
            <a:pPr marL="139700" marR="0" lvl="0" indent="0" algn="l" rtl="0">
              <a:lnSpc>
                <a:spcPct val="115000"/>
              </a:lnSpc>
              <a:spcBef>
                <a:spcPts val="0"/>
              </a:spcBef>
              <a:spcAft>
                <a:spcPts val="0"/>
              </a:spcAft>
              <a:buClr>
                <a:srgbClr val="000000"/>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1200" b="1" i="0" u="none" strike="noStrike" cap="none" baseline="0">
                <a:solidFill>
                  <a:schemeClr val="dk1"/>
                </a:solidFill>
                <a:latin typeface="Arial"/>
                <a:ea typeface="Arial"/>
                <a:cs typeface="Arial"/>
                <a:sym typeface="Arial"/>
              </a:rPr>
              <a:t>22% of them (2485) participated in the Wellness Dollars program last year by receiving a biometric screening. Remember, they HAD to complete their online health assessment and screening to be eligible for HSA deposits. Of those who were screened most received an on-site screening. However, a large part of the population 78% did not participate in the program.</a:t>
            </a:r>
          </a:p>
          <a:p>
            <a:pPr marL="139700" marR="0" lvl="0" indent="0" algn="l" rtl="0">
              <a:lnSpc>
                <a:spcPct val="115000"/>
              </a:lnSpc>
              <a:spcBef>
                <a:spcPts val="0"/>
              </a:spcBef>
              <a:spcAft>
                <a:spcPts val="0"/>
              </a:spcAft>
              <a:buClr>
                <a:srgbClr val="000000"/>
              </a:buClr>
              <a:buFont typeface="Arial"/>
              <a:buNone/>
            </a:pPr>
            <a:endParaRPr sz="1200" b="1" i="0" u="none" strike="noStrike" cap="none" baseline="0">
              <a:solidFill>
                <a:schemeClr val="dk1"/>
              </a:solidFill>
              <a:latin typeface="Arial"/>
              <a:ea typeface="Arial"/>
              <a:cs typeface="Arial"/>
              <a:sym typeface="Arial"/>
            </a:endParaRPr>
          </a:p>
          <a:p>
            <a:pPr marL="139700" marR="0" lvl="0" indent="0" algn="l" rtl="0">
              <a:lnSpc>
                <a:spcPct val="115000"/>
              </a:lnSpc>
              <a:spcBef>
                <a:spcPts val="0"/>
              </a:spcBef>
              <a:spcAft>
                <a:spcPts val="0"/>
              </a:spcAft>
              <a:buClr>
                <a:srgbClr val="000000"/>
              </a:buClr>
              <a:buSzPct val="25000"/>
              <a:buFont typeface="Arial"/>
              <a:buNone/>
            </a:pPr>
            <a:r>
              <a:rPr lang="en-US" sz="1200" b="1" i="0" u="none" strike="noStrike" cap="none" baseline="0">
                <a:solidFill>
                  <a:schemeClr val="dk1"/>
                </a:solidFill>
                <a:latin typeface="Arial"/>
                <a:ea typeface="Arial"/>
                <a:cs typeface="Arial"/>
                <a:sym typeface="Arial"/>
              </a:rPr>
              <a:t>Why do we think this is happening? </a:t>
            </a:r>
          </a:p>
          <a:p>
            <a:pPr marL="139700" marR="0" lvl="0" indent="0" algn="l" rtl="0">
              <a:lnSpc>
                <a:spcPct val="115000"/>
              </a:lnSpc>
              <a:spcBef>
                <a:spcPts val="0"/>
              </a:spcBef>
              <a:spcAft>
                <a:spcPts val="0"/>
              </a:spcAft>
              <a:buClr>
                <a:srgbClr val="000000"/>
              </a:buClr>
              <a:buFont typeface="Arial"/>
              <a:buNone/>
            </a:pPr>
            <a:endParaRPr sz="1200" b="1" i="0" u="none" strike="noStrike" cap="none" baseline="0">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ct val="100000"/>
              <a:buFont typeface="Arial"/>
              <a:buChar char="●"/>
            </a:pPr>
            <a:r>
              <a:rPr lang="en-US" sz="1200" b="0" i="0" u="none" strike="noStrike" cap="none" baseline="0">
                <a:solidFill>
                  <a:schemeClr val="dk1"/>
                </a:solidFill>
                <a:latin typeface="Arial"/>
                <a:ea typeface="Arial"/>
                <a:cs typeface="Arial"/>
                <a:sym typeface="Arial"/>
              </a:rPr>
              <a:t>Low perceived benefits: employees don’t see the HSA $$ or reductions in deductible and medical pay-in as enough of a benefit to participate and/or they just don’t know about the program. (what we’re doing...increase wellness program awareness)</a:t>
            </a:r>
          </a:p>
          <a:p>
            <a:pPr marL="457200" marR="0" lvl="0" indent="-317500" algn="l" rtl="0">
              <a:lnSpc>
                <a:spcPct val="115000"/>
              </a:lnSpc>
              <a:spcBef>
                <a:spcPts val="0"/>
              </a:spcBef>
              <a:spcAft>
                <a:spcPts val="0"/>
              </a:spcAft>
              <a:buClr>
                <a:srgbClr val="000000"/>
              </a:buClr>
              <a:buSzPct val="100000"/>
              <a:buFont typeface="Arial"/>
              <a:buChar char="●"/>
            </a:pPr>
            <a:r>
              <a:rPr lang="en-US" sz="1200" b="0" i="0" u="none" strike="noStrike" cap="none" baseline="0">
                <a:solidFill>
                  <a:schemeClr val="dk1"/>
                </a:solidFill>
                <a:latin typeface="Arial"/>
                <a:ea typeface="Arial"/>
                <a:cs typeface="Arial"/>
                <a:sym typeface="Arial"/>
              </a:rPr>
              <a:t>Low perceived susceptibility: the diseases associated the MetS are oftentimes asymptomatic and therefore diseases are only discovered when progression is high and the event is severe enough to warrant attention. (what we’re doing... increase knowledge about metabolic syndrome)</a:t>
            </a:r>
          </a:p>
          <a:p>
            <a:pPr marL="457200" marR="0" lvl="0" indent="-317500" algn="l" rtl="0">
              <a:lnSpc>
                <a:spcPct val="115000"/>
              </a:lnSpc>
              <a:spcBef>
                <a:spcPts val="0"/>
              </a:spcBef>
              <a:buClr>
                <a:srgbClr val="000000"/>
              </a:buClr>
              <a:buSzPct val="100000"/>
              <a:buFont typeface="Arial"/>
              <a:buChar char="●"/>
            </a:pPr>
            <a:r>
              <a:rPr lang="en-US" sz="1200" b="0" i="0" u="none" strike="noStrike" cap="none" baseline="0">
                <a:solidFill>
                  <a:schemeClr val="dk1"/>
                </a:solidFill>
                <a:latin typeface="Arial"/>
                <a:ea typeface="Arial"/>
                <a:cs typeface="Arial"/>
                <a:sym typeface="Arial"/>
              </a:rPr>
              <a:t>Perceived barriers</a:t>
            </a:r>
          </a:p>
          <a:p>
            <a:pPr marL="914400" marR="0" lvl="1" indent="-317500" algn="l" rtl="0">
              <a:lnSpc>
                <a:spcPct val="115000"/>
              </a:lnSpc>
              <a:spcBef>
                <a:spcPts val="0"/>
              </a:spcBef>
              <a:buClr>
                <a:srgbClr val="000000"/>
              </a:buClr>
              <a:buSzPct val="100000"/>
              <a:buFont typeface="Courier New"/>
              <a:buChar char="o"/>
            </a:pPr>
            <a:r>
              <a:rPr lang="en-US" sz="1200" b="0" i="0" u="none" strike="noStrike" cap="none" baseline="0">
                <a:solidFill>
                  <a:schemeClr val="dk1"/>
                </a:solidFill>
                <a:latin typeface="Arial"/>
                <a:ea typeface="Arial"/>
                <a:cs typeface="Arial"/>
                <a:sym typeface="Arial"/>
              </a:rPr>
              <a:t>Lack of time: the corporate culture is tense and very deadline drive (what we’re suggesting...make bio screenings easily accessible and have management offer lenient morning hours during screening days)</a:t>
            </a:r>
          </a:p>
          <a:p>
            <a:pPr marL="914400" marR="0" lvl="1" indent="-419100" algn="l" rtl="0">
              <a:lnSpc>
                <a:spcPct val="115000"/>
              </a:lnSpc>
              <a:spcBef>
                <a:spcPts val="0"/>
              </a:spcBef>
              <a:buClr>
                <a:srgbClr val="000000"/>
              </a:buClr>
              <a:buSzPct val="100000"/>
              <a:buFont typeface="Courier New"/>
              <a:buChar char="o"/>
            </a:pPr>
            <a:r>
              <a:rPr lang="en-US" sz="1200" b="0" i="0" u="none" strike="noStrike" cap="none" baseline="0">
                <a:solidFill>
                  <a:schemeClr val="dk1"/>
                </a:solidFill>
                <a:latin typeface="Arial"/>
                <a:ea typeface="Arial"/>
                <a:cs typeface="Arial"/>
                <a:sym typeface="Arial"/>
              </a:rPr>
              <a:t>Low self-efficacy: employees may feel as though the program is confusing and are unaware of how to schedule a screening appointment (what we’re doing... increasing awareness of bio screening process &amp; how to get healthy!)</a:t>
            </a:r>
          </a:p>
          <a:p>
            <a:pPr marL="914400" marR="0" lvl="1" indent="-419100" algn="l" rtl="0">
              <a:lnSpc>
                <a:spcPct val="115000"/>
              </a:lnSpc>
              <a:spcBef>
                <a:spcPts val="0"/>
              </a:spcBef>
              <a:buClr>
                <a:srgbClr val="000000"/>
              </a:buClr>
              <a:buSzPct val="100000"/>
              <a:buFont typeface="Courier New"/>
              <a:buChar char="o"/>
            </a:pPr>
            <a:r>
              <a:rPr lang="en-US" sz="1200" b="0" i="0" u="none" strike="noStrike" cap="none" baseline="0">
                <a:solidFill>
                  <a:schemeClr val="dk1"/>
                </a:solidFill>
                <a:latin typeface="Arial"/>
                <a:ea typeface="Arial"/>
                <a:cs typeface="Arial"/>
                <a:sym typeface="Arial"/>
              </a:rPr>
              <a:t>Low social support: if no one else in the office is getting a screening then others are less likely (what we’re doing... get management involved in campaign via wellness champions). </a:t>
            </a:r>
          </a:p>
          <a:p>
            <a:pPr marL="0" marR="0" lvl="0" indent="0" algn="l" rtl="0">
              <a:lnSpc>
                <a:spcPct val="115000"/>
              </a:lnSpc>
              <a:spcBef>
                <a:spcPts val="0"/>
              </a:spcBef>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lnSpc>
                <a:spcPct val="115000"/>
              </a:lnSpc>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Lexi’s going to tell you more about how we’ll focus on increasing program participation and reducing employee risk factors! </a:t>
            </a: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539562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487078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CHRISTINE:</a:t>
            </a:r>
          </a:p>
          <a:p>
            <a:pPr marL="0" marR="0" lvl="0" indent="0" algn="l" rtl="0">
              <a:spcBef>
                <a:spcPts val="0"/>
              </a:spcBef>
              <a:buClr>
                <a:schemeClr val="dk1"/>
              </a:buClr>
              <a:buSzPct val="25000"/>
              <a:buFont typeface="Arial"/>
              <a:buNone/>
            </a:pPr>
            <a:r>
              <a:rPr lang="en-US" sz="1200" b="1" i="0" u="none" strike="noStrike" cap="none" baseline="0">
                <a:solidFill>
                  <a:schemeClr val="dk1"/>
                </a:solidFill>
                <a:latin typeface="Arial"/>
                <a:ea typeface="Arial"/>
                <a:cs typeface="Arial"/>
                <a:sym typeface="Arial"/>
              </a:rPr>
              <a:t>Our program is a six week program. The main components of the program will be e-newsletters, an article in the Westinghouse quarterly magazine, flyers, and emails. We will be getting management involved as wellness champions and endorsers of the program to ensure all employees feel supported in their decision to take part in this program. Our program will offer free on-site biometric screenings for Westinghouse employees, as well as pre and post screening surveys to assess attitudes toward the screenings and knowledge of the meaning behind the numbers. Health coaches will be available to meet right after the screenings if the employee doesn’t meet the required number or has questions about their health or how to meet the numbers. </a:t>
            </a:r>
          </a:p>
        </p:txBody>
      </p:sp>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6379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2"/>
        <p:cNvGrpSpPr/>
        <p:nvPr/>
      </p:nvGrpSpPr>
      <p:grpSpPr>
        <a:xfrm>
          <a:off x="0" y="0"/>
          <a:ext cx="0" cy="0"/>
          <a:chOff x="0" y="0"/>
          <a:chExt cx="0" cy="0"/>
        </a:xfrm>
      </p:grpSpPr>
      <p:grpSp>
        <p:nvGrpSpPr>
          <p:cNvPr id="53" name="Shape 53"/>
          <p:cNvGrpSpPr/>
          <p:nvPr/>
        </p:nvGrpSpPr>
        <p:grpSpPr>
          <a:xfrm>
            <a:off x="-644956" y="0"/>
            <a:ext cx="10458647" cy="5337800"/>
            <a:chOff x="-644956" y="0"/>
            <a:chExt cx="10458647" cy="7117067"/>
          </a:xfrm>
        </p:grpSpPr>
        <p:grpSp>
          <p:nvGrpSpPr>
            <p:cNvPr id="54" name="Shape 54"/>
            <p:cNvGrpSpPr/>
            <p:nvPr/>
          </p:nvGrpSpPr>
          <p:grpSpPr>
            <a:xfrm>
              <a:off x="0" y="0"/>
              <a:ext cx="9143997" cy="6858000"/>
              <a:chOff x="0" y="0"/>
              <a:chExt cx="9143997" cy="6858000"/>
            </a:xfrm>
          </p:grpSpPr>
          <p:grpSp>
            <p:nvGrpSpPr>
              <p:cNvPr id="55" name="Shape 55"/>
              <p:cNvGrpSpPr/>
              <p:nvPr/>
            </p:nvGrpSpPr>
            <p:grpSpPr>
              <a:xfrm>
                <a:off x="0" y="0"/>
                <a:ext cx="2514598" cy="6858000"/>
                <a:chOff x="0" y="0"/>
                <a:chExt cx="2514598" cy="6858000"/>
              </a:xfrm>
            </p:grpSpPr>
            <p:sp>
              <p:nvSpPr>
                <p:cNvPr id="56" name="Shape 56"/>
                <p:cNvSpPr/>
                <p:nvPr/>
              </p:nvSpPr>
              <p:spPr>
                <a:xfrm>
                  <a:off x="914400" y="0"/>
                  <a:ext cx="1600198"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57" name="Shape 57"/>
                <p:cNvSpPr/>
                <p:nvPr/>
              </p:nvSpPr>
              <p:spPr>
                <a:xfrm>
                  <a:off x="0" y="0"/>
                  <a:ext cx="4572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58" name="Shape 58"/>
                <p:cNvSpPr/>
                <p:nvPr/>
              </p:nvSpPr>
              <p:spPr>
                <a:xfrm>
                  <a:off x="228600" y="0"/>
                  <a:ext cx="7620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grpSp>
            <p:nvGrpSpPr>
              <p:cNvPr id="59" name="Shape 59"/>
              <p:cNvGrpSpPr/>
              <p:nvPr/>
            </p:nvGrpSpPr>
            <p:grpSpPr>
              <a:xfrm>
                <a:off x="422910" y="0"/>
                <a:ext cx="2514598" cy="6858000"/>
                <a:chOff x="0" y="0"/>
                <a:chExt cx="2514598" cy="6858000"/>
              </a:xfrm>
            </p:grpSpPr>
            <p:sp>
              <p:nvSpPr>
                <p:cNvPr id="60" name="Shape 60"/>
                <p:cNvSpPr/>
                <p:nvPr/>
              </p:nvSpPr>
              <p:spPr>
                <a:xfrm>
                  <a:off x="914400" y="0"/>
                  <a:ext cx="1600198"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61" name="Shape 61"/>
                <p:cNvSpPr/>
                <p:nvPr/>
              </p:nvSpPr>
              <p:spPr>
                <a:xfrm>
                  <a:off x="0" y="0"/>
                  <a:ext cx="4572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62" name="Shape 62"/>
                <p:cNvSpPr/>
                <p:nvPr/>
              </p:nvSpPr>
              <p:spPr>
                <a:xfrm>
                  <a:off x="228600" y="0"/>
                  <a:ext cx="7620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grpSp>
            <p:nvGrpSpPr>
              <p:cNvPr id="63" name="Shape 63"/>
              <p:cNvGrpSpPr/>
              <p:nvPr/>
            </p:nvGrpSpPr>
            <p:grpSpPr>
              <a:xfrm rot="10800000">
                <a:off x="6629399" y="0"/>
                <a:ext cx="2514598" cy="6858000"/>
                <a:chOff x="0" y="0"/>
                <a:chExt cx="2514598" cy="6858000"/>
              </a:xfrm>
            </p:grpSpPr>
            <p:sp>
              <p:nvSpPr>
                <p:cNvPr id="64" name="Shape 64"/>
                <p:cNvSpPr/>
                <p:nvPr/>
              </p:nvSpPr>
              <p:spPr>
                <a:xfrm>
                  <a:off x="914400" y="0"/>
                  <a:ext cx="1600198"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65" name="Shape 65"/>
                <p:cNvSpPr/>
                <p:nvPr/>
              </p:nvSpPr>
              <p:spPr>
                <a:xfrm>
                  <a:off x="0" y="0"/>
                  <a:ext cx="4572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66" name="Shape 66"/>
                <p:cNvSpPr/>
                <p:nvPr/>
              </p:nvSpPr>
              <p:spPr>
                <a:xfrm>
                  <a:off x="228600" y="0"/>
                  <a:ext cx="7620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sp>
            <p:nvSpPr>
              <p:cNvPr id="67" name="Shape 67"/>
              <p:cNvSpPr/>
              <p:nvPr/>
            </p:nvSpPr>
            <p:spPr>
              <a:xfrm>
                <a:off x="3810000" y="0"/>
                <a:ext cx="28194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68" name="Shape 68"/>
              <p:cNvSpPr/>
              <p:nvPr/>
            </p:nvSpPr>
            <p:spPr>
              <a:xfrm>
                <a:off x="2895600" y="0"/>
                <a:ext cx="4572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69" name="Shape 69"/>
              <p:cNvSpPr/>
              <p:nvPr/>
            </p:nvSpPr>
            <p:spPr>
              <a:xfrm>
                <a:off x="3124200" y="0"/>
                <a:ext cx="7620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sp>
          <p:nvSpPr>
            <p:cNvPr id="70" name="Shape 70"/>
            <p:cNvSpPr/>
            <p:nvPr/>
          </p:nvSpPr>
          <p:spPr>
            <a:xfrm>
              <a:off x="-11875" y="5035137"/>
              <a:ext cx="9143998" cy="1175653"/>
            </a:xfrm>
            <a:custGeom>
              <a:avLst/>
              <a:gdLst/>
              <a:ahLst/>
              <a:cxnLst/>
              <a:rect l="0" t="0" r="0" b="0"/>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71" name="Shape 71"/>
            <p:cNvSpPr/>
            <p:nvPr/>
          </p:nvSpPr>
          <p:spPr>
            <a:xfrm>
              <a:off x="-11875" y="3467594"/>
              <a:ext cx="9143998" cy="890647"/>
            </a:xfrm>
            <a:custGeom>
              <a:avLst/>
              <a:gdLst/>
              <a:ahLst/>
              <a:cxnLst/>
              <a:rect l="0" t="0" r="0" b="0"/>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72" name="Shape 72"/>
            <p:cNvSpPr/>
            <p:nvPr/>
          </p:nvSpPr>
          <p:spPr>
            <a:xfrm>
              <a:off x="-23750" y="5640778"/>
              <a:ext cx="3004456" cy="1211281"/>
            </a:xfrm>
            <a:custGeom>
              <a:avLst/>
              <a:gdLst/>
              <a:ahLst/>
              <a:cxnLst/>
              <a:rect l="0" t="0" r="0" b="0"/>
              <a:pathLst>
                <a:path w="3004457" h="1211283" extrusionOk="0">
                  <a:moveTo>
                    <a:pt x="0" y="0"/>
                  </a:moveTo>
                  <a:cubicBezTo>
                    <a:pt x="1103415" y="501732"/>
                    <a:pt x="2206831" y="1003465"/>
                    <a:pt x="3004457" y="1211283"/>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73" name="Shape 73"/>
            <p:cNvSpPr/>
            <p:nvPr/>
          </p:nvSpPr>
          <p:spPr>
            <a:xfrm>
              <a:off x="-11875" y="5284519"/>
              <a:ext cx="9143998" cy="1478477"/>
            </a:xfrm>
            <a:custGeom>
              <a:avLst/>
              <a:gdLst/>
              <a:ahLst/>
              <a:cxnLst/>
              <a:rect l="0" t="0" r="0" b="0"/>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74" name="Shape 74"/>
            <p:cNvSpPr/>
            <p:nvPr/>
          </p:nvSpPr>
          <p:spPr>
            <a:xfrm>
              <a:off x="2137558" y="5132119"/>
              <a:ext cx="6982690" cy="1719941"/>
            </a:xfrm>
            <a:custGeom>
              <a:avLst/>
              <a:gdLst/>
              <a:ahLst/>
              <a:cxnLst/>
              <a:rect l="0" t="0" r="0" b="0"/>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75" name="Shape 75"/>
            <p:cNvSpPr/>
            <p:nvPr/>
          </p:nvSpPr>
          <p:spPr>
            <a:xfrm rot="1799999">
              <a:off x="2996163" y="2859250"/>
              <a:ext cx="1601397" cy="1388235"/>
            </a:xfrm>
            <a:prstGeom prst="hexagon">
              <a:avLst>
                <a:gd name="adj" fmla="val 28544"/>
                <a:gd name="vf" fmla="val 115470"/>
              </a:avLst>
            </a:prstGeom>
            <a:solidFill>
              <a:schemeClr val="lt1">
                <a:alpha val="9019"/>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76" name="Shape 76"/>
            <p:cNvSpPr/>
            <p:nvPr/>
          </p:nvSpPr>
          <p:spPr>
            <a:xfrm rot="1799999">
              <a:off x="3720063" y="4126077"/>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77" name="Shape 77"/>
            <p:cNvSpPr/>
            <p:nvPr/>
          </p:nvSpPr>
          <p:spPr>
            <a:xfrm rot="1799999">
              <a:off x="3729590" y="1592426"/>
              <a:ext cx="1601397" cy="1388235"/>
            </a:xfrm>
            <a:prstGeom prst="hexagon">
              <a:avLst>
                <a:gd name="adj" fmla="val 28544"/>
                <a:gd name="vf" fmla="val 115470"/>
              </a:avLst>
            </a:prstGeom>
            <a:solidFill>
              <a:schemeClr val="lt1">
                <a:alpha val="5882"/>
              </a:schemeClr>
            </a:solidFill>
            <a:ln w="12700" cap="flat">
              <a:solidFill>
                <a:schemeClr val="lt1">
                  <a:alpha val="7058"/>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78" name="Shape 78"/>
            <p:cNvSpPr/>
            <p:nvPr/>
          </p:nvSpPr>
          <p:spPr>
            <a:xfrm rot="1799999">
              <a:off x="2977113" y="325601"/>
              <a:ext cx="1601397" cy="1388235"/>
            </a:xfrm>
            <a:prstGeom prst="hexagon">
              <a:avLst>
                <a:gd name="adj" fmla="val 28544"/>
                <a:gd name="vf" fmla="val 115470"/>
              </a:avLst>
            </a:prstGeom>
            <a:solidFill>
              <a:schemeClr val="lt1">
                <a:alpha val="3137"/>
              </a:schemeClr>
            </a:solidFill>
            <a:ln w="12700" cap="flat">
              <a:solidFill>
                <a:schemeClr val="lt1">
                  <a:alpha val="7058"/>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79" name="Shape 79"/>
            <p:cNvSpPr/>
            <p:nvPr/>
          </p:nvSpPr>
          <p:spPr>
            <a:xfrm rot="1799999">
              <a:off x="4463013" y="5383377"/>
              <a:ext cx="1601397" cy="1388235"/>
            </a:xfrm>
            <a:prstGeom prst="hexagon">
              <a:avLst>
                <a:gd name="adj" fmla="val 28544"/>
                <a:gd name="vf" fmla="val 115470"/>
              </a:avLst>
            </a:prstGeom>
            <a:solidFill>
              <a:schemeClr val="lt1">
                <a:alpha val="5098"/>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80" name="Shape 80"/>
            <p:cNvSpPr/>
            <p:nvPr/>
          </p:nvSpPr>
          <p:spPr>
            <a:xfrm rot="1799998">
              <a:off x="-382402" y="4201526"/>
              <a:ext cx="1261496" cy="1388234"/>
            </a:xfrm>
            <a:custGeom>
              <a:avLst/>
              <a:gdLst/>
              <a:ahLst/>
              <a:cxnLst/>
              <a:rect l="0" t="0" r="0" b="0"/>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019"/>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81" name="Shape 81"/>
            <p:cNvSpPr/>
            <p:nvPr/>
          </p:nvSpPr>
          <p:spPr>
            <a:xfrm rot="1799999">
              <a:off x="24362" y="5402427"/>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82" name="Shape 82"/>
            <p:cNvSpPr/>
            <p:nvPr/>
          </p:nvSpPr>
          <p:spPr>
            <a:xfrm rot="1799999">
              <a:off x="52939" y="2849726"/>
              <a:ext cx="1601397" cy="1388235"/>
            </a:xfrm>
            <a:prstGeom prst="hexagon">
              <a:avLst>
                <a:gd name="adj" fmla="val 28544"/>
                <a:gd name="vf" fmla="val 115470"/>
              </a:avLst>
            </a:prstGeom>
            <a:solidFill>
              <a:schemeClr val="lt1">
                <a:alpha val="5882"/>
              </a:schemeClr>
            </a:solidFill>
            <a:ln w="12700" cap="flat">
              <a:solidFill>
                <a:schemeClr val="lt1">
                  <a:alpha val="7058"/>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83" name="Shape 83"/>
            <p:cNvSpPr/>
            <p:nvPr/>
          </p:nvSpPr>
          <p:spPr>
            <a:xfrm rot="1799999">
              <a:off x="776838" y="4126074"/>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84" name="Shape 84"/>
            <p:cNvSpPr/>
            <p:nvPr/>
          </p:nvSpPr>
          <p:spPr>
            <a:xfrm rot="1799999">
              <a:off x="1510262" y="5411952"/>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85" name="Shape 85"/>
            <p:cNvSpPr/>
            <p:nvPr/>
          </p:nvSpPr>
          <p:spPr>
            <a:xfrm rot="1799999">
              <a:off x="1529313" y="2859250"/>
              <a:ext cx="1601397" cy="1388235"/>
            </a:xfrm>
            <a:prstGeom prst="hexagon">
              <a:avLst>
                <a:gd name="adj" fmla="val 28544"/>
                <a:gd name="vf" fmla="val 115470"/>
              </a:avLst>
            </a:prstGeom>
            <a:solidFill>
              <a:schemeClr val="lt1">
                <a:alpha val="5882"/>
              </a:schemeClr>
            </a:solidFill>
            <a:ln w="12700" cap="flat">
              <a:solidFill>
                <a:schemeClr val="lt1">
                  <a:alpha val="7058"/>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86" name="Shape 86"/>
            <p:cNvSpPr/>
            <p:nvPr/>
          </p:nvSpPr>
          <p:spPr>
            <a:xfrm rot="1799999">
              <a:off x="795888" y="1563851"/>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87" name="Shape 87"/>
            <p:cNvSpPr/>
            <p:nvPr/>
          </p:nvSpPr>
          <p:spPr>
            <a:xfrm rot="1799999">
              <a:off x="6806164" y="4145127"/>
              <a:ext cx="1601397" cy="1388235"/>
            </a:xfrm>
            <a:prstGeom prst="hexagon">
              <a:avLst>
                <a:gd name="adj" fmla="val 28544"/>
                <a:gd name="vf" fmla="val 115470"/>
              </a:avLst>
            </a:prstGeom>
            <a:solidFill>
              <a:schemeClr val="lt1">
                <a:alpha val="9019"/>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88" name="Shape 88"/>
            <p:cNvSpPr/>
            <p:nvPr/>
          </p:nvSpPr>
          <p:spPr>
            <a:xfrm rot="1799999">
              <a:off x="7549114" y="5421477"/>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89" name="Shape 89"/>
            <p:cNvSpPr/>
            <p:nvPr/>
          </p:nvSpPr>
          <p:spPr>
            <a:xfrm rot="1799999">
              <a:off x="7549115" y="2868776"/>
              <a:ext cx="1601397" cy="1388235"/>
            </a:xfrm>
            <a:prstGeom prst="hexagon">
              <a:avLst>
                <a:gd name="adj" fmla="val 28544"/>
                <a:gd name="vf" fmla="val 115470"/>
              </a:avLst>
            </a:prstGeom>
            <a:solidFill>
              <a:schemeClr val="lt1">
                <a:alpha val="5882"/>
              </a:schemeClr>
            </a:solidFill>
            <a:ln w="12700" cap="flat">
              <a:solidFill>
                <a:schemeClr val="lt1">
                  <a:alpha val="7058"/>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90" name="Shape 90"/>
            <p:cNvSpPr/>
            <p:nvPr/>
          </p:nvSpPr>
          <p:spPr>
            <a:xfrm rot="1799998">
              <a:off x="8306519" y="4055628"/>
              <a:ext cx="1243404" cy="1388234"/>
            </a:xfrm>
            <a:custGeom>
              <a:avLst/>
              <a:gdLst/>
              <a:ahLst/>
              <a:cxnLst/>
              <a:rect l="0" t="0" r="0" b="0"/>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137"/>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91" name="Shape 91"/>
            <p:cNvSpPr/>
            <p:nvPr/>
          </p:nvSpPr>
          <p:spPr>
            <a:xfrm rot="1799998">
              <a:off x="8306770" y="1511523"/>
              <a:ext cx="1241868" cy="1388820"/>
            </a:xfrm>
            <a:custGeom>
              <a:avLst/>
              <a:gdLst/>
              <a:ahLst/>
              <a:cxnLst/>
              <a:rect l="0" t="0" r="0" b="0"/>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sp>
        <p:nvSpPr>
          <p:cNvPr id="92" name="Shape 92"/>
          <p:cNvSpPr/>
          <p:nvPr/>
        </p:nvSpPr>
        <p:spPr>
          <a:xfrm>
            <a:off x="4561242" y="-16133"/>
            <a:ext cx="3679116" cy="4703880"/>
          </a:xfrm>
          <a:prstGeom prst="rect">
            <a:avLst/>
          </a:prstGeom>
          <a:solidFill>
            <a:srgbClr val="F5F5F5"/>
          </a:solidFill>
          <a:ln w="9525" cap="flat">
            <a:solidFill>
              <a:srgbClr val="74A50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93" name="Shape 93"/>
          <p:cNvSpPr/>
          <p:nvPr/>
        </p:nvSpPr>
        <p:spPr>
          <a:xfrm>
            <a:off x="4649096" y="-16132"/>
            <a:ext cx="3505200" cy="1734667"/>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94" name="Shape 94"/>
          <p:cNvSpPr txBox="1">
            <a:spLocks noGrp="1"/>
          </p:cNvSpPr>
          <p:nvPr>
            <p:ph type="ctrTitle"/>
          </p:nvPr>
        </p:nvSpPr>
        <p:spPr>
          <a:xfrm>
            <a:off x="4733367" y="2031357"/>
            <a:ext cx="3313352" cy="127662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accent1"/>
              </a:buClr>
              <a:buFont typeface="Quest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5" name="Shape 95"/>
          <p:cNvSpPr txBox="1">
            <a:spLocks noGrp="1"/>
          </p:cNvSpPr>
          <p:nvPr>
            <p:ph type="subTitle" idx="1"/>
          </p:nvPr>
        </p:nvSpPr>
        <p:spPr>
          <a:xfrm>
            <a:off x="4733367" y="3315810"/>
            <a:ext cx="3309803" cy="945470"/>
          </a:xfrm>
          <a:prstGeom prst="rect">
            <a:avLst/>
          </a:prstGeom>
          <a:noFill/>
          <a:ln>
            <a:noFill/>
          </a:ln>
        </p:spPr>
        <p:txBody>
          <a:bodyPr lIns="91425" tIns="91425" rIns="91425" bIns="91425" anchor="t" anchorCtr="0"/>
          <a:lstStyle>
            <a:lvl1pPr marL="0" marR="0" indent="0" algn="l" rtl="0">
              <a:lnSpc>
                <a:spcPct val="100000"/>
              </a:lnSpc>
              <a:spcBef>
                <a:spcPts val="360"/>
              </a:spcBef>
              <a:spcAft>
                <a:spcPts val="0"/>
              </a:spcAft>
              <a:buClr>
                <a:schemeClr val="accent1"/>
              </a:buClr>
              <a:buFont typeface="Noto Symbol"/>
              <a:buNone/>
              <a:defRPr/>
            </a:lvl1pPr>
            <a:lvl2pPr marL="457200" marR="0" indent="0" algn="ctr" rtl="0">
              <a:lnSpc>
                <a:spcPct val="100000"/>
              </a:lnSpc>
              <a:spcBef>
                <a:spcPts val="440"/>
              </a:spcBef>
              <a:spcAft>
                <a:spcPts val="0"/>
              </a:spcAft>
              <a:buClr>
                <a:schemeClr val="accent1"/>
              </a:buClr>
              <a:buFont typeface="Noto Symbol"/>
              <a:buNone/>
              <a:defRPr/>
            </a:lvl2pPr>
            <a:lvl3pPr marL="914400" marR="0" indent="0" algn="ctr" rtl="0">
              <a:lnSpc>
                <a:spcPct val="100000"/>
              </a:lnSpc>
              <a:spcBef>
                <a:spcPts val="400"/>
              </a:spcBef>
              <a:spcAft>
                <a:spcPts val="0"/>
              </a:spcAft>
              <a:buClr>
                <a:schemeClr val="accent1"/>
              </a:buClr>
              <a:buFont typeface="Noto Symbol"/>
              <a:buNone/>
              <a:defRPr/>
            </a:lvl3pPr>
            <a:lvl4pPr marL="1371600" marR="0" indent="0" algn="ctr" rtl="0">
              <a:lnSpc>
                <a:spcPct val="100000"/>
              </a:lnSpc>
              <a:spcBef>
                <a:spcPts val="360"/>
              </a:spcBef>
              <a:spcAft>
                <a:spcPts val="0"/>
              </a:spcAft>
              <a:buClr>
                <a:schemeClr val="accent1"/>
              </a:buClr>
              <a:buFont typeface="Noto Symbol"/>
              <a:buNone/>
              <a:defRPr/>
            </a:lvl4pPr>
            <a:lvl5pPr marL="1828800" marR="0" indent="0" algn="ctr" rtl="0">
              <a:lnSpc>
                <a:spcPct val="100000"/>
              </a:lnSpc>
              <a:spcBef>
                <a:spcPts val="320"/>
              </a:spcBef>
              <a:spcAft>
                <a:spcPts val="0"/>
              </a:spcAft>
              <a:buClr>
                <a:schemeClr val="accent1"/>
              </a:buClr>
              <a:buFont typeface="Noto Symbol"/>
              <a:buNone/>
              <a:defRPr/>
            </a:lvl5pPr>
            <a:lvl6pPr marL="2286000" marR="0" indent="0" algn="ctr" rtl="0">
              <a:lnSpc>
                <a:spcPct val="100000"/>
              </a:lnSpc>
              <a:spcBef>
                <a:spcPts val="280"/>
              </a:spcBef>
              <a:spcAft>
                <a:spcPts val="0"/>
              </a:spcAft>
              <a:buClr>
                <a:schemeClr val="accent1"/>
              </a:buClr>
              <a:buFont typeface="Noto Symbol"/>
              <a:buNone/>
              <a:defRPr/>
            </a:lvl6pPr>
            <a:lvl7pPr marL="2743200" marR="0" indent="0" algn="ctr" rtl="0">
              <a:lnSpc>
                <a:spcPct val="100000"/>
              </a:lnSpc>
              <a:spcBef>
                <a:spcPts val="280"/>
              </a:spcBef>
              <a:spcAft>
                <a:spcPts val="0"/>
              </a:spcAft>
              <a:buClr>
                <a:schemeClr val="accent1"/>
              </a:buClr>
              <a:buFont typeface="Noto Symbol"/>
              <a:buNone/>
              <a:defRPr/>
            </a:lvl7pPr>
            <a:lvl8pPr marL="3200400" marR="0" indent="0" algn="ctr" rtl="0">
              <a:lnSpc>
                <a:spcPct val="100000"/>
              </a:lnSpc>
              <a:spcBef>
                <a:spcPts val="280"/>
              </a:spcBef>
              <a:spcAft>
                <a:spcPts val="0"/>
              </a:spcAft>
              <a:buClr>
                <a:schemeClr val="accent1"/>
              </a:buClr>
              <a:buFont typeface="Noto Symbol"/>
              <a:buNone/>
              <a:defRPr/>
            </a:lvl8pPr>
            <a:lvl9pPr marL="3657600" marR="0" indent="0" algn="ctr" rtl="0">
              <a:lnSpc>
                <a:spcPct val="100000"/>
              </a:lnSpc>
              <a:spcBef>
                <a:spcPts val="280"/>
              </a:spcBef>
              <a:spcAft>
                <a:spcPts val="0"/>
              </a:spcAft>
              <a:buClr>
                <a:schemeClr val="accent1"/>
              </a:buClr>
              <a:buFont typeface="Noto Symbol"/>
              <a:buNone/>
              <a:defRPr/>
            </a:lvl9pPr>
          </a:lstStyle>
          <a:p>
            <a:endParaRPr/>
          </a:p>
        </p:txBody>
      </p:sp>
      <p:sp>
        <p:nvSpPr>
          <p:cNvPr id="96" name="Shape 96"/>
          <p:cNvSpPr txBox="1">
            <a:spLocks noGrp="1"/>
          </p:cNvSpPr>
          <p:nvPr>
            <p:ph type="dt" idx="10"/>
          </p:nvPr>
        </p:nvSpPr>
        <p:spPr>
          <a:xfrm>
            <a:off x="4738744" y="1137620"/>
            <a:ext cx="2133598" cy="563235"/>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7" name="Shape 97"/>
          <p:cNvSpPr/>
          <p:nvPr/>
        </p:nvSpPr>
        <p:spPr>
          <a:xfrm>
            <a:off x="4650889" y="4566214"/>
            <a:ext cx="3505200" cy="61302"/>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98" name="Shape 98"/>
          <p:cNvSpPr txBox="1">
            <a:spLocks noGrp="1"/>
          </p:cNvSpPr>
          <p:nvPr>
            <p:ph type="ftr" idx="11"/>
          </p:nvPr>
        </p:nvSpPr>
        <p:spPr>
          <a:xfrm>
            <a:off x="5303519" y="4289976"/>
            <a:ext cx="2831591"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9" name="Shape 99"/>
          <p:cNvSpPr txBox="1">
            <a:spLocks noGrp="1"/>
          </p:cNvSpPr>
          <p:nvPr>
            <p:ph type="sldNum" idx="12"/>
          </p:nvPr>
        </p:nvSpPr>
        <p:spPr>
          <a:xfrm>
            <a:off x="4649096" y="4289976"/>
            <a:ext cx="643666" cy="273842"/>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
        <p:nvSpPr>
          <p:cNvPr id="100" name="Shape 100"/>
          <p:cNvSpPr/>
          <p:nvPr/>
        </p:nvSpPr>
        <p:spPr>
          <a:xfrm>
            <a:off x="4650889" y="4566214"/>
            <a:ext cx="3505200" cy="61302"/>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5"/>
        <p:cNvGrpSpPr/>
        <p:nvPr/>
      </p:nvGrpSpPr>
      <p:grpSpPr>
        <a:xfrm>
          <a:off x="0" y="0"/>
          <a:ext cx="0" cy="0"/>
          <a:chOff x="0" y="0"/>
          <a:chExt cx="0" cy="0"/>
        </a:xfrm>
      </p:grpSpPr>
      <p:grpSp>
        <p:nvGrpSpPr>
          <p:cNvPr id="146" name="Shape 146"/>
          <p:cNvGrpSpPr/>
          <p:nvPr/>
        </p:nvGrpSpPr>
        <p:grpSpPr>
          <a:xfrm>
            <a:off x="-644956" y="0"/>
            <a:ext cx="10458647" cy="5337800"/>
            <a:chOff x="-644956" y="0"/>
            <a:chExt cx="10458647" cy="7117067"/>
          </a:xfrm>
        </p:grpSpPr>
        <p:grpSp>
          <p:nvGrpSpPr>
            <p:cNvPr id="147" name="Shape 147"/>
            <p:cNvGrpSpPr/>
            <p:nvPr/>
          </p:nvGrpSpPr>
          <p:grpSpPr>
            <a:xfrm>
              <a:off x="0" y="0"/>
              <a:ext cx="9143997" cy="6858000"/>
              <a:chOff x="0" y="0"/>
              <a:chExt cx="9143997" cy="6858000"/>
            </a:xfrm>
          </p:grpSpPr>
          <p:grpSp>
            <p:nvGrpSpPr>
              <p:cNvPr id="148" name="Shape 148"/>
              <p:cNvGrpSpPr/>
              <p:nvPr/>
            </p:nvGrpSpPr>
            <p:grpSpPr>
              <a:xfrm>
                <a:off x="0" y="0"/>
                <a:ext cx="2514598" cy="6858000"/>
                <a:chOff x="0" y="0"/>
                <a:chExt cx="2514598" cy="6858000"/>
              </a:xfrm>
            </p:grpSpPr>
            <p:sp>
              <p:nvSpPr>
                <p:cNvPr id="149" name="Shape 149"/>
                <p:cNvSpPr/>
                <p:nvPr/>
              </p:nvSpPr>
              <p:spPr>
                <a:xfrm>
                  <a:off x="914400" y="0"/>
                  <a:ext cx="1600198"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50" name="Shape 150"/>
                <p:cNvSpPr/>
                <p:nvPr/>
              </p:nvSpPr>
              <p:spPr>
                <a:xfrm>
                  <a:off x="0" y="0"/>
                  <a:ext cx="4572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51" name="Shape 151"/>
                <p:cNvSpPr/>
                <p:nvPr/>
              </p:nvSpPr>
              <p:spPr>
                <a:xfrm>
                  <a:off x="228600" y="0"/>
                  <a:ext cx="7620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grpSp>
            <p:nvGrpSpPr>
              <p:cNvPr id="152" name="Shape 152"/>
              <p:cNvGrpSpPr/>
              <p:nvPr/>
            </p:nvGrpSpPr>
            <p:grpSpPr>
              <a:xfrm>
                <a:off x="422910" y="0"/>
                <a:ext cx="2514598" cy="6858000"/>
                <a:chOff x="0" y="0"/>
                <a:chExt cx="2514598" cy="6858000"/>
              </a:xfrm>
            </p:grpSpPr>
            <p:sp>
              <p:nvSpPr>
                <p:cNvPr id="153" name="Shape 153"/>
                <p:cNvSpPr/>
                <p:nvPr/>
              </p:nvSpPr>
              <p:spPr>
                <a:xfrm>
                  <a:off x="914400" y="0"/>
                  <a:ext cx="1600198"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54" name="Shape 154"/>
                <p:cNvSpPr/>
                <p:nvPr/>
              </p:nvSpPr>
              <p:spPr>
                <a:xfrm>
                  <a:off x="0" y="0"/>
                  <a:ext cx="4572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55" name="Shape 155"/>
                <p:cNvSpPr/>
                <p:nvPr/>
              </p:nvSpPr>
              <p:spPr>
                <a:xfrm>
                  <a:off x="228600" y="0"/>
                  <a:ext cx="7620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grpSp>
            <p:nvGrpSpPr>
              <p:cNvPr id="156" name="Shape 156"/>
              <p:cNvGrpSpPr/>
              <p:nvPr/>
            </p:nvGrpSpPr>
            <p:grpSpPr>
              <a:xfrm rot="10800000">
                <a:off x="6629399" y="0"/>
                <a:ext cx="2514598" cy="6858000"/>
                <a:chOff x="0" y="0"/>
                <a:chExt cx="2514598" cy="6858000"/>
              </a:xfrm>
            </p:grpSpPr>
            <p:sp>
              <p:nvSpPr>
                <p:cNvPr id="157" name="Shape 157"/>
                <p:cNvSpPr/>
                <p:nvPr/>
              </p:nvSpPr>
              <p:spPr>
                <a:xfrm>
                  <a:off x="914400" y="0"/>
                  <a:ext cx="1600198"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58" name="Shape 158"/>
                <p:cNvSpPr/>
                <p:nvPr/>
              </p:nvSpPr>
              <p:spPr>
                <a:xfrm>
                  <a:off x="0" y="0"/>
                  <a:ext cx="4572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59" name="Shape 159"/>
                <p:cNvSpPr/>
                <p:nvPr/>
              </p:nvSpPr>
              <p:spPr>
                <a:xfrm>
                  <a:off x="228600" y="0"/>
                  <a:ext cx="7620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sp>
            <p:nvSpPr>
              <p:cNvPr id="160" name="Shape 160"/>
              <p:cNvSpPr/>
              <p:nvPr/>
            </p:nvSpPr>
            <p:spPr>
              <a:xfrm>
                <a:off x="3810000" y="0"/>
                <a:ext cx="28194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61" name="Shape 161"/>
              <p:cNvSpPr/>
              <p:nvPr/>
            </p:nvSpPr>
            <p:spPr>
              <a:xfrm>
                <a:off x="2895600" y="0"/>
                <a:ext cx="4572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62" name="Shape 162"/>
              <p:cNvSpPr/>
              <p:nvPr/>
            </p:nvSpPr>
            <p:spPr>
              <a:xfrm>
                <a:off x="3124200" y="0"/>
                <a:ext cx="7620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sp>
          <p:nvSpPr>
            <p:cNvPr id="163" name="Shape 163"/>
            <p:cNvSpPr/>
            <p:nvPr/>
          </p:nvSpPr>
          <p:spPr>
            <a:xfrm>
              <a:off x="-11875" y="5035137"/>
              <a:ext cx="9143998" cy="1175653"/>
            </a:xfrm>
            <a:custGeom>
              <a:avLst/>
              <a:gdLst/>
              <a:ahLst/>
              <a:cxnLst/>
              <a:rect l="0" t="0" r="0" b="0"/>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164" name="Shape 164"/>
            <p:cNvSpPr/>
            <p:nvPr/>
          </p:nvSpPr>
          <p:spPr>
            <a:xfrm>
              <a:off x="-11875" y="3467594"/>
              <a:ext cx="9143998" cy="890647"/>
            </a:xfrm>
            <a:custGeom>
              <a:avLst/>
              <a:gdLst/>
              <a:ahLst/>
              <a:cxnLst/>
              <a:rect l="0" t="0" r="0" b="0"/>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165" name="Shape 165"/>
            <p:cNvSpPr/>
            <p:nvPr/>
          </p:nvSpPr>
          <p:spPr>
            <a:xfrm>
              <a:off x="-23750" y="5640778"/>
              <a:ext cx="3004456" cy="1211281"/>
            </a:xfrm>
            <a:custGeom>
              <a:avLst/>
              <a:gdLst/>
              <a:ahLst/>
              <a:cxnLst/>
              <a:rect l="0" t="0" r="0" b="0"/>
              <a:pathLst>
                <a:path w="3004457" h="1211283" extrusionOk="0">
                  <a:moveTo>
                    <a:pt x="0" y="0"/>
                  </a:moveTo>
                  <a:cubicBezTo>
                    <a:pt x="1103415" y="501732"/>
                    <a:pt x="2206831" y="1003465"/>
                    <a:pt x="3004457" y="1211283"/>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166" name="Shape 166"/>
            <p:cNvSpPr/>
            <p:nvPr/>
          </p:nvSpPr>
          <p:spPr>
            <a:xfrm>
              <a:off x="-11875" y="5284519"/>
              <a:ext cx="9143998" cy="1478477"/>
            </a:xfrm>
            <a:custGeom>
              <a:avLst/>
              <a:gdLst/>
              <a:ahLst/>
              <a:cxnLst/>
              <a:rect l="0" t="0" r="0" b="0"/>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167" name="Shape 167"/>
            <p:cNvSpPr/>
            <p:nvPr/>
          </p:nvSpPr>
          <p:spPr>
            <a:xfrm>
              <a:off x="2137558" y="5132119"/>
              <a:ext cx="6982690" cy="1719941"/>
            </a:xfrm>
            <a:custGeom>
              <a:avLst/>
              <a:gdLst/>
              <a:ahLst/>
              <a:cxnLst/>
              <a:rect l="0" t="0" r="0" b="0"/>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168" name="Shape 168"/>
            <p:cNvSpPr/>
            <p:nvPr/>
          </p:nvSpPr>
          <p:spPr>
            <a:xfrm rot="1799999">
              <a:off x="2996163" y="2859250"/>
              <a:ext cx="1601397" cy="1388235"/>
            </a:xfrm>
            <a:prstGeom prst="hexagon">
              <a:avLst>
                <a:gd name="adj" fmla="val 28544"/>
                <a:gd name="vf" fmla="val 115470"/>
              </a:avLst>
            </a:prstGeom>
            <a:solidFill>
              <a:schemeClr val="lt1">
                <a:alpha val="9019"/>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69" name="Shape 169"/>
            <p:cNvSpPr/>
            <p:nvPr/>
          </p:nvSpPr>
          <p:spPr>
            <a:xfrm rot="1799999">
              <a:off x="3720063" y="4126077"/>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70" name="Shape 170"/>
            <p:cNvSpPr/>
            <p:nvPr/>
          </p:nvSpPr>
          <p:spPr>
            <a:xfrm rot="1799999">
              <a:off x="3729590" y="1592426"/>
              <a:ext cx="1601397" cy="1388235"/>
            </a:xfrm>
            <a:prstGeom prst="hexagon">
              <a:avLst>
                <a:gd name="adj" fmla="val 28544"/>
                <a:gd name="vf" fmla="val 115470"/>
              </a:avLst>
            </a:prstGeom>
            <a:solidFill>
              <a:schemeClr val="lt1">
                <a:alpha val="5882"/>
              </a:schemeClr>
            </a:solidFill>
            <a:ln w="12700" cap="flat">
              <a:solidFill>
                <a:schemeClr val="lt1">
                  <a:alpha val="7058"/>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71" name="Shape 171"/>
            <p:cNvSpPr/>
            <p:nvPr/>
          </p:nvSpPr>
          <p:spPr>
            <a:xfrm rot="1799999">
              <a:off x="2977113" y="325601"/>
              <a:ext cx="1601397" cy="1388235"/>
            </a:xfrm>
            <a:prstGeom prst="hexagon">
              <a:avLst>
                <a:gd name="adj" fmla="val 28544"/>
                <a:gd name="vf" fmla="val 115470"/>
              </a:avLst>
            </a:prstGeom>
            <a:solidFill>
              <a:schemeClr val="lt1">
                <a:alpha val="3137"/>
              </a:schemeClr>
            </a:solidFill>
            <a:ln w="12700" cap="flat">
              <a:solidFill>
                <a:schemeClr val="lt1">
                  <a:alpha val="7058"/>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72" name="Shape 172"/>
            <p:cNvSpPr/>
            <p:nvPr/>
          </p:nvSpPr>
          <p:spPr>
            <a:xfrm rot="1799999">
              <a:off x="4463013" y="5383377"/>
              <a:ext cx="1601397" cy="1388235"/>
            </a:xfrm>
            <a:prstGeom prst="hexagon">
              <a:avLst>
                <a:gd name="adj" fmla="val 28544"/>
                <a:gd name="vf" fmla="val 115470"/>
              </a:avLst>
            </a:prstGeom>
            <a:solidFill>
              <a:schemeClr val="lt1">
                <a:alpha val="5098"/>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73" name="Shape 173"/>
            <p:cNvSpPr/>
            <p:nvPr/>
          </p:nvSpPr>
          <p:spPr>
            <a:xfrm rot="1799998">
              <a:off x="-382402" y="4201526"/>
              <a:ext cx="1261496" cy="1388234"/>
            </a:xfrm>
            <a:custGeom>
              <a:avLst/>
              <a:gdLst/>
              <a:ahLst/>
              <a:cxnLst/>
              <a:rect l="0" t="0" r="0" b="0"/>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019"/>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74" name="Shape 174"/>
            <p:cNvSpPr/>
            <p:nvPr/>
          </p:nvSpPr>
          <p:spPr>
            <a:xfrm rot="1799999">
              <a:off x="24362" y="5402427"/>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75" name="Shape 175"/>
            <p:cNvSpPr/>
            <p:nvPr/>
          </p:nvSpPr>
          <p:spPr>
            <a:xfrm rot="1799999">
              <a:off x="52939" y="2849726"/>
              <a:ext cx="1601397" cy="1388235"/>
            </a:xfrm>
            <a:prstGeom prst="hexagon">
              <a:avLst>
                <a:gd name="adj" fmla="val 28544"/>
                <a:gd name="vf" fmla="val 115470"/>
              </a:avLst>
            </a:prstGeom>
            <a:solidFill>
              <a:schemeClr val="lt1">
                <a:alpha val="5882"/>
              </a:schemeClr>
            </a:solidFill>
            <a:ln w="12700" cap="flat">
              <a:solidFill>
                <a:schemeClr val="lt1">
                  <a:alpha val="7058"/>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76" name="Shape 176"/>
            <p:cNvSpPr/>
            <p:nvPr/>
          </p:nvSpPr>
          <p:spPr>
            <a:xfrm rot="1799999">
              <a:off x="776838" y="4126074"/>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77" name="Shape 177"/>
            <p:cNvSpPr/>
            <p:nvPr/>
          </p:nvSpPr>
          <p:spPr>
            <a:xfrm rot="1799999">
              <a:off x="1510262" y="5411952"/>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78" name="Shape 178"/>
            <p:cNvSpPr/>
            <p:nvPr/>
          </p:nvSpPr>
          <p:spPr>
            <a:xfrm rot="1799999">
              <a:off x="1529313" y="2859250"/>
              <a:ext cx="1601397" cy="1388235"/>
            </a:xfrm>
            <a:prstGeom prst="hexagon">
              <a:avLst>
                <a:gd name="adj" fmla="val 28544"/>
                <a:gd name="vf" fmla="val 115470"/>
              </a:avLst>
            </a:prstGeom>
            <a:solidFill>
              <a:schemeClr val="lt1">
                <a:alpha val="5882"/>
              </a:schemeClr>
            </a:solidFill>
            <a:ln w="12700" cap="flat">
              <a:solidFill>
                <a:schemeClr val="lt1">
                  <a:alpha val="7058"/>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79" name="Shape 179"/>
            <p:cNvSpPr/>
            <p:nvPr/>
          </p:nvSpPr>
          <p:spPr>
            <a:xfrm rot="1799999">
              <a:off x="795888" y="1563851"/>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80" name="Shape 180"/>
            <p:cNvSpPr/>
            <p:nvPr/>
          </p:nvSpPr>
          <p:spPr>
            <a:xfrm rot="1799999">
              <a:off x="6806164" y="4145127"/>
              <a:ext cx="1601397" cy="1388235"/>
            </a:xfrm>
            <a:prstGeom prst="hexagon">
              <a:avLst>
                <a:gd name="adj" fmla="val 28544"/>
                <a:gd name="vf" fmla="val 115470"/>
              </a:avLst>
            </a:prstGeom>
            <a:solidFill>
              <a:schemeClr val="lt1">
                <a:alpha val="9019"/>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81" name="Shape 181"/>
            <p:cNvSpPr/>
            <p:nvPr/>
          </p:nvSpPr>
          <p:spPr>
            <a:xfrm rot="1799999">
              <a:off x="7549114" y="5421477"/>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82" name="Shape 182"/>
            <p:cNvSpPr/>
            <p:nvPr/>
          </p:nvSpPr>
          <p:spPr>
            <a:xfrm rot="1799999">
              <a:off x="7549115" y="2868776"/>
              <a:ext cx="1601397" cy="1388235"/>
            </a:xfrm>
            <a:prstGeom prst="hexagon">
              <a:avLst>
                <a:gd name="adj" fmla="val 28544"/>
                <a:gd name="vf" fmla="val 115470"/>
              </a:avLst>
            </a:prstGeom>
            <a:solidFill>
              <a:schemeClr val="lt1">
                <a:alpha val="5882"/>
              </a:schemeClr>
            </a:solidFill>
            <a:ln w="12700" cap="flat">
              <a:solidFill>
                <a:schemeClr val="lt1">
                  <a:alpha val="7058"/>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83" name="Shape 183"/>
            <p:cNvSpPr/>
            <p:nvPr/>
          </p:nvSpPr>
          <p:spPr>
            <a:xfrm rot="1799998">
              <a:off x="8306519" y="4055628"/>
              <a:ext cx="1243404" cy="1388234"/>
            </a:xfrm>
            <a:custGeom>
              <a:avLst/>
              <a:gdLst/>
              <a:ahLst/>
              <a:cxnLst/>
              <a:rect l="0" t="0" r="0" b="0"/>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137"/>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84" name="Shape 184"/>
            <p:cNvSpPr/>
            <p:nvPr/>
          </p:nvSpPr>
          <p:spPr>
            <a:xfrm rot="1799998">
              <a:off x="8306770" y="1511523"/>
              <a:ext cx="1241868" cy="1388820"/>
            </a:xfrm>
            <a:custGeom>
              <a:avLst/>
              <a:gdLst/>
              <a:ahLst/>
              <a:cxnLst/>
              <a:rect l="0" t="0" r="0" b="0"/>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sp>
        <p:nvSpPr>
          <p:cNvPr id="185" name="Shape 185"/>
          <p:cNvSpPr/>
          <p:nvPr/>
        </p:nvSpPr>
        <p:spPr>
          <a:xfrm>
            <a:off x="4561242" y="-16133"/>
            <a:ext cx="3679116" cy="4703880"/>
          </a:xfrm>
          <a:prstGeom prst="rect">
            <a:avLst/>
          </a:prstGeom>
          <a:solidFill>
            <a:srgbClr val="F5F5F5"/>
          </a:solidFill>
          <a:ln w="9525" cap="flat">
            <a:solidFill>
              <a:srgbClr val="74A50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86" name="Shape 186"/>
          <p:cNvSpPr/>
          <p:nvPr/>
        </p:nvSpPr>
        <p:spPr>
          <a:xfrm>
            <a:off x="4649096" y="-16133"/>
            <a:ext cx="3505200" cy="467954"/>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87" name="Shape 187"/>
          <p:cNvSpPr txBox="1">
            <a:spLocks noGrp="1"/>
          </p:cNvSpPr>
          <p:nvPr>
            <p:ph type="dt" idx="10"/>
          </p:nvPr>
        </p:nvSpPr>
        <p:spPr>
          <a:xfrm>
            <a:off x="5997387" y="168368"/>
            <a:ext cx="2133598"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88" name="Shape 188"/>
          <p:cNvSpPr txBox="1">
            <a:spLocks noGrp="1"/>
          </p:cNvSpPr>
          <p:nvPr>
            <p:ph type="sldNum" idx="12"/>
          </p:nvPr>
        </p:nvSpPr>
        <p:spPr>
          <a:xfrm>
            <a:off x="4649096" y="168368"/>
            <a:ext cx="1332156" cy="273842"/>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
        <p:nvSpPr>
          <p:cNvPr id="189" name="Shape 189"/>
          <p:cNvSpPr/>
          <p:nvPr/>
        </p:nvSpPr>
        <p:spPr>
          <a:xfrm>
            <a:off x="905574" y="451412"/>
            <a:ext cx="3562257" cy="4236333"/>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90" name="Shape 190"/>
          <p:cNvSpPr txBox="1">
            <a:spLocks noGrp="1"/>
          </p:cNvSpPr>
          <p:nvPr>
            <p:ph type="body" idx="1"/>
          </p:nvPr>
        </p:nvSpPr>
        <p:spPr>
          <a:xfrm>
            <a:off x="1145894" y="642395"/>
            <a:ext cx="3090440" cy="386305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1" name="Shape 191"/>
          <p:cNvSpPr/>
          <p:nvPr/>
        </p:nvSpPr>
        <p:spPr>
          <a:xfrm>
            <a:off x="4650889" y="4566214"/>
            <a:ext cx="3505200" cy="61302"/>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92" name="Shape 192"/>
          <p:cNvSpPr txBox="1">
            <a:spLocks noGrp="1"/>
          </p:cNvSpPr>
          <p:nvPr>
            <p:ph type="ftr" idx="11"/>
          </p:nvPr>
        </p:nvSpPr>
        <p:spPr>
          <a:xfrm>
            <a:off x="4641448" y="4293626"/>
            <a:ext cx="3493664"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3" name="Shape 193"/>
          <p:cNvSpPr txBox="1">
            <a:spLocks noGrp="1"/>
          </p:cNvSpPr>
          <p:nvPr>
            <p:ph type="title"/>
          </p:nvPr>
        </p:nvSpPr>
        <p:spPr>
          <a:xfrm>
            <a:off x="4739832" y="1993075"/>
            <a:ext cx="3304569" cy="1097365"/>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4" name="Shape 194"/>
          <p:cNvSpPr txBox="1">
            <a:spLocks noGrp="1"/>
          </p:cNvSpPr>
          <p:nvPr>
            <p:ph type="body" idx="2"/>
          </p:nvPr>
        </p:nvSpPr>
        <p:spPr>
          <a:xfrm>
            <a:off x="4736592" y="3102746"/>
            <a:ext cx="3298784" cy="1138428"/>
          </a:xfrm>
          <a:prstGeom prst="rect">
            <a:avLst/>
          </a:prstGeom>
          <a:noFill/>
          <a:ln>
            <a:noFill/>
          </a:ln>
        </p:spPr>
        <p:txBody>
          <a:bodyPr lIns="91425" tIns="91425" rIns="91425" bIns="91425" anchor="t" anchorCtr="0"/>
          <a:lstStyle>
            <a:lvl1pPr marL="0" indent="0" rtl="0">
              <a:spcBef>
                <a:spcPts val="0"/>
              </a:spcBef>
              <a:buClr>
                <a:srgbClr val="424242"/>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1043490" y="770747"/>
            <a:ext cx="7024744" cy="85725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7" name="Shape 197"/>
          <p:cNvSpPr txBox="1">
            <a:spLocks noGrp="1"/>
          </p:cNvSpPr>
          <p:nvPr>
            <p:ph type="body" idx="1"/>
          </p:nvPr>
        </p:nvSpPr>
        <p:spPr>
          <a:xfrm rot="5400000">
            <a:off x="3116285" y="-330050"/>
            <a:ext cx="2631733" cy="6777317"/>
          </a:xfrm>
          <a:prstGeom prst="rect">
            <a:avLst/>
          </a:prstGeom>
          <a:noFill/>
          <a:ln>
            <a:noFill/>
          </a:ln>
        </p:spPr>
        <p:txBody>
          <a:bodyPr lIns="91425" tIns="91425" rIns="91425" bIns="91425" anchor="t" anchorCtr="0"/>
          <a:lstStyle>
            <a:lvl1pPr marL="342900" indent="12700" algn="l" rtl="0">
              <a:spcBef>
                <a:spcPts val="480"/>
              </a:spcBef>
              <a:buClr>
                <a:schemeClr val="accent1"/>
              </a:buClr>
              <a:buFont typeface="Noto Symbol"/>
              <a:buChar char="○"/>
              <a:defRPr/>
            </a:lvl1pPr>
            <a:lvl2pPr marL="640080" indent="-5080" algn="l" rtl="0">
              <a:spcBef>
                <a:spcPts val="440"/>
              </a:spcBef>
              <a:buClr>
                <a:schemeClr val="accent1"/>
              </a:buClr>
              <a:buFont typeface="Noto Symbol"/>
              <a:buChar char="○"/>
              <a:defRPr/>
            </a:lvl2pPr>
            <a:lvl3pPr marL="914400" indent="38100" algn="l" rtl="0">
              <a:spcBef>
                <a:spcPts val="400"/>
              </a:spcBef>
              <a:buClr>
                <a:schemeClr val="accent1"/>
              </a:buClr>
              <a:buFont typeface="Noto Symbol"/>
              <a:buChar char="○"/>
              <a:defRPr/>
            </a:lvl3pPr>
            <a:lvl4pPr marL="1124712" indent="18288" algn="l" rtl="0">
              <a:spcBef>
                <a:spcPts val="360"/>
              </a:spcBef>
              <a:buClr>
                <a:schemeClr val="accent1"/>
              </a:buClr>
              <a:buFont typeface="Noto Symbol"/>
              <a:buChar char="○"/>
              <a:defRPr/>
            </a:lvl4pPr>
            <a:lvl5pPr marL="1325880" indent="20319" algn="l" rtl="0">
              <a:spcBef>
                <a:spcPts val="320"/>
              </a:spcBef>
              <a:buClr>
                <a:schemeClr val="accent1"/>
              </a:buClr>
              <a:buFont typeface="Noto Symbol"/>
              <a:buChar char="○"/>
              <a:defRPr/>
            </a:lvl5pPr>
            <a:lvl6pPr marL="1517904" indent="6096" algn="l" rtl="0">
              <a:spcBef>
                <a:spcPts val="280"/>
              </a:spcBef>
              <a:buClr>
                <a:schemeClr val="accent1"/>
              </a:buClr>
              <a:buFont typeface="Noto Symbol"/>
              <a:buChar char="○"/>
              <a:defRPr/>
            </a:lvl6pPr>
            <a:lvl7pPr marL="1719072" indent="8127" algn="l" rtl="0">
              <a:spcBef>
                <a:spcPts val="280"/>
              </a:spcBef>
              <a:buClr>
                <a:schemeClr val="accent1"/>
              </a:buClr>
              <a:buFont typeface="Noto Symbol"/>
              <a:buChar char="○"/>
              <a:defRPr/>
            </a:lvl7pPr>
            <a:lvl8pPr marL="1920240" indent="10160" algn="l" rtl="0">
              <a:spcBef>
                <a:spcPts val="280"/>
              </a:spcBef>
              <a:buClr>
                <a:schemeClr val="accent1"/>
              </a:buClr>
              <a:buFont typeface="Noto Symbol"/>
              <a:buChar char="○"/>
              <a:defRPr/>
            </a:lvl8pPr>
            <a:lvl9pPr marL="2121408" indent="12192" algn="l" rtl="0">
              <a:spcBef>
                <a:spcPts val="280"/>
              </a:spcBef>
              <a:buClr>
                <a:schemeClr val="accent1"/>
              </a:buClr>
              <a:buFont typeface="Noto Symbol"/>
              <a:buChar char="○"/>
              <a:defRPr/>
            </a:lvl9pPr>
          </a:lstStyle>
          <a:p>
            <a:endParaRPr/>
          </a:p>
        </p:txBody>
      </p:sp>
      <p:sp>
        <p:nvSpPr>
          <p:cNvPr id="198" name="Shape 198"/>
          <p:cNvSpPr txBox="1">
            <a:spLocks noGrp="1"/>
          </p:cNvSpPr>
          <p:nvPr>
            <p:ph type="dt" idx="10"/>
          </p:nvPr>
        </p:nvSpPr>
        <p:spPr>
          <a:xfrm>
            <a:off x="5997387" y="168368"/>
            <a:ext cx="2133598"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9" name="Shape 199"/>
          <p:cNvSpPr txBox="1">
            <a:spLocks noGrp="1"/>
          </p:cNvSpPr>
          <p:nvPr>
            <p:ph type="ftr" idx="11"/>
          </p:nvPr>
        </p:nvSpPr>
        <p:spPr>
          <a:xfrm>
            <a:off x="4641448" y="4389119"/>
            <a:ext cx="3502152"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00" name="Shape 200"/>
          <p:cNvSpPr txBox="1">
            <a:spLocks noGrp="1"/>
          </p:cNvSpPr>
          <p:nvPr>
            <p:ph type="sldNum" idx="12"/>
          </p:nvPr>
        </p:nvSpPr>
        <p:spPr>
          <a:xfrm>
            <a:off x="4649096" y="168368"/>
            <a:ext cx="1332156" cy="273842"/>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rot="5400000">
            <a:off x="5578999" y="1823012"/>
            <a:ext cx="3585258" cy="1484453"/>
          </a:xfrm>
          <a:prstGeom prst="rect">
            <a:avLst/>
          </a:prstGeom>
          <a:noFill/>
          <a:ln>
            <a:noFill/>
          </a:ln>
        </p:spPr>
        <p:txBody>
          <a:bodyPr lIns="91425" tIns="91425" rIns="91425" bIns="91425" anchor="ctr" anchorCtr="0"/>
          <a:lstStyle>
            <a:lvl1pPr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3" name="Shape 203"/>
          <p:cNvSpPr txBox="1">
            <a:spLocks noGrp="1"/>
          </p:cNvSpPr>
          <p:nvPr>
            <p:ph type="body" idx="1"/>
          </p:nvPr>
        </p:nvSpPr>
        <p:spPr>
          <a:xfrm rot="5400000">
            <a:off x="1972516" y="-146613"/>
            <a:ext cx="3585258" cy="5423704"/>
          </a:xfrm>
          <a:prstGeom prst="rect">
            <a:avLst/>
          </a:prstGeom>
          <a:noFill/>
          <a:ln>
            <a:noFill/>
          </a:ln>
        </p:spPr>
        <p:txBody>
          <a:bodyPr lIns="91425" tIns="91425" rIns="91425" bIns="91425" anchor="t" anchorCtr="0"/>
          <a:lstStyle>
            <a:lvl1pPr marL="342900" indent="12700" algn="l" rtl="0">
              <a:spcBef>
                <a:spcPts val="480"/>
              </a:spcBef>
              <a:buClr>
                <a:schemeClr val="accent1"/>
              </a:buClr>
              <a:buFont typeface="Noto Symbol"/>
              <a:buChar char="○"/>
              <a:defRPr/>
            </a:lvl1pPr>
            <a:lvl2pPr marL="640080" indent="-5080" algn="l" rtl="0">
              <a:spcBef>
                <a:spcPts val="440"/>
              </a:spcBef>
              <a:buClr>
                <a:schemeClr val="accent1"/>
              </a:buClr>
              <a:buFont typeface="Noto Symbol"/>
              <a:buChar char="○"/>
              <a:defRPr/>
            </a:lvl2pPr>
            <a:lvl3pPr marL="914400" indent="38100" algn="l" rtl="0">
              <a:spcBef>
                <a:spcPts val="400"/>
              </a:spcBef>
              <a:buClr>
                <a:schemeClr val="accent1"/>
              </a:buClr>
              <a:buFont typeface="Noto Symbol"/>
              <a:buChar char="○"/>
              <a:defRPr/>
            </a:lvl3pPr>
            <a:lvl4pPr marL="1124712" indent="18288" algn="l" rtl="0">
              <a:spcBef>
                <a:spcPts val="360"/>
              </a:spcBef>
              <a:buClr>
                <a:schemeClr val="accent1"/>
              </a:buClr>
              <a:buFont typeface="Noto Symbol"/>
              <a:buChar char="○"/>
              <a:defRPr/>
            </a:lvl4pPr>
            <a:lvl5pPr marL="1325880" indent="20319" algn="l" rtl="0">
              <a:spcBef>
                <a:spcPts val="320"/>
              </a:spcBef>
              <a:buClr>
                <a:schemeClr val="accent1"/>
              </a:buClr>
              <a:buFont typeface="Noto Symbol"/>
              <a:buChar char="○"/>
              <a:defRPr/>
            </a:lvl5pPr>
            <a:lvl6pPr marL="1517904" indent="6096" algn="l" rtl="0">
              <a:spcBef>
                <a:spcPts val="280"/>
              </a:spcBef>
              <a:buClr>
                <a:schemeClr val="accent1"/>
              </a:buClr>
              <a:buFont typeface="Noto Symbol"/>
              <a:buChar char="○"/>
              <a:defRPr/>
            </a:lvl6pPr>
            <a:lvl7pPr marL="1719072" indent="8127" algn="l" rtl="0">
              <a:spcBef>
                <a:spcPts val="280"/>
              </a:spcBef>
              <a:buClr>
                <a:schemeClr val="accent1"/>
              </a:buClr>
              <a:buFont typeface="Noto Symbol"/>
              <a:buChar char="○"/>
              <a:defRPr/>
            </a:lvl7pPr>
            <a:lvl8pPr marL="1920240" indent="10160" algn="l" rtl="0">
              <a:spcBef>
                <a:spcPts val="280"/>
              </a:spcBef>
              <a:buClr>
                <a:schemeClr val="accent1"/>
              </a:buClr>
              <a:buFont typeface="Noto Symbol"/>
              <a:buChar char="○"/>
              <a:defRPr/>
            </a:lvl8pPr>
            <a:lvl9pPr marL="2121408" indent="12192" algn="l" rtl="0">
              <a:spcBef>
                <a:spcPts val="280"/>
              </a:spcBef>
              <a:buClr>
                <a:schemeClr val="accent1"/>
              </a:buClr>
              <a:buFont typeface="Noto Symbol"/>
              <a:buChar char="○"/>
              <a:defRPr/>
            </a:lvl9pPr>
          </a:lstStyle>
          <a:p>
            <a:endParaRPr/>
          </a:p>
        </p:txBody>
      </p:sp>
      <p:sp>
        <p:nvSpPr>
          <p:cNvPr id="204" name="Shape 204"/>
          <p:cNvSpPr txBox="1">
            <a:spLocks noGrp="1"/>
          </p:cNvSpPr>
          <p:nvPr>
            <p:ph type="dt" idx="10"/>
          </p:nvPr>
        </p:nvSpPr>
        <p:spPr>
          <a:xfrm>
            <a:off x="5997387" y="168368"/>
            <a:ext cx="2133598"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05" name="Shape 205"/>
          <p:cNvSpPr txBox="1">
            <a:spLocks noGrp="1"/>
          </p:cNvSpPr>
          <p:nvPr>
            <p:ph type="ftr" idx="11"/>
          </p:nvPr>
        </p:nvSpPr>
        <p:spPr>
          <a:xfrm>
            <a:off x="4641448" y="4389119"/>
            <a:ext cx="3502152"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06" name="Shape 206"/>
          <p:cNvSpPr txBox="1">
            <a:spLocks noGrp="1"/>
          </p:cNvSpPr>
          <p:nvPr>
            <p:ph type="sldNum" idx="12"/>
          </p:nvPr>
        </p:nvSpPr>
        <p:spPr>
          <a:xfrm>
            <a:off x="4649096" y="168368"/>
            <a:ext cx="1332156" cy="273842"/>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1"/>
        <p:cNvGrpSpPr/>
        <p:nvPr/>
      </p:nvGrpSpPr>
      <p:grpSpPr>
        <a:xfrm>
          <a:off x="0" y="0"/>
          <a:ext cx="0" cy="0"/>
          <a:chOff x="0" y="0"/>
          <a:chExt cx="0" cy="0"/>
        </a:xfrm>
      </p:grpSpPr>
      <p:sp>
        <p:nvSpPr>
          <p:cNvPr id="102" name="Shape 102"/>
          <p:cNvSpPr txBox="1">
            <a:spLocks noGrp="1"/>
          </p:cNvSpPr>
          <p:nvPr>
            <p:ph type="dt" idx="10"/>
          </p:nvPr>
        </p:nvSpPr>
        <p:spPr>
          <a:xfrm>
            <a:off x="5997387" y="168368"/>
            <a:ext cx="2133598"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3" name="Shape 103"/>
          <p:cNvSpPr txBox="1">
            <a:spLocks noGrp="1"/>
          </p:cNvSpPr>
          <p:nvPr>
            <p:ph type="ftr" idx="11"/>
          </p:nvPr>
        </p:nvSpPr>
        <p:spPr>
          <a:xfrm>
            <a:off x="4641448" y="4389119"/>
            <a:ext cx="3502152"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4" name="Shape 104"/>
          <p:cNvSpPr txBox="1">
            <a:spLocks noGrp="1"/>
          </p:cNvSpPr>
          <p:nvPr>
            <p:ph type="sldNum" idx="12"/>
          </p:nvPr>
        </p:nvSpPr>
        <p:spPr>
          <a:xfrm>
            <a:off x="4649096" y="168368"/>
            <a:ext cx="1332156" cy="273842"/>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043490" y="770747"/>
            <a:ext cx="7024744" cy="85725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dt" idx="10"/>
          </p:nvPr>
        </p:nvSpPr>
        <p:spPr>
          <a:xfrm>
            <a:off x="5997387" y="168368"/>
            <a:ext cx="2133598"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8" name="Shape 108"/>
          <p:cNvSpPr txBox="1">
            <a:spLocks noGrp="1"/>
          </p:cNvSpPr>
          <p:nvPr>
            <p:ph type="ftr" idx="11"/>
          </p:nvPr>
        </p:nvSpPr>
        <p:spPr>
          <a:xfrm>
            <a:off x="4641448" y="4389119"/>
            <a:ext cx="3502152"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9" name="Shape 109"/>
          <p:cNvSpPr txBox="1">
            <a:spLocks noGrp="1"/>
          </p:cNvSpPr>
          <p:nvPr>
            <p:ph type="sldNum" idx="12"/>
          </p:nvPr>
        </p:nvSpPr>
        <p:spPr>
          <a:xfrm>
            <a:off x="4649096" y="168368"/>
            <a:ext cx="1332156" cy="273842"/>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
        <p:nvSpPr>
          <p:cNvPr id="110" name="Shape 110"/>
          <p:cNvSpPr txBox="1">
            <a:spLocks noGrp="1"/>
          </p:cNvSpPr>
          <p:nvPr>
            <p:ph type="body" idx="1"/>
          </p:nvPr>
        </p:nvSpPr>
        <p:spPr>
          <a:xfrm>
            <a:off x="1042416" y="1735074"/>
            <a:ext cx="3419855" cy="2619755"/>
          </a:xfrm>
          <a:prstGeom prst="rect">
            <a:avLst/>
          </a:prstGeom>
          <a:noFill/>
          <a:ln>
            <a:noFill/>
          </a:ln>
        </p:spPr>
        <p:txBody>
          <a:bodyPr lIns="91425" tIns="91425" rIns="91425" bIns="91425" anchor="t" anchorCtr="0"/>
          <a:lstStyle>
            <a:lvl1pPr marL="342900" indent="12700" algn="l" rtl="0">
              <a:spcBef>
                <a:spcPts val="480"/>
              </a:spcBef>
              <a:buClr>
                <a:schemeClr val="accent1"/>
              </a:buClr>
              <a:buFont typeface="Noto Symbol"/>
              <a:buChar char="○"/>
              <a:defRPr/>
            </a:lvl1pPr>
            <a:lvl2pPr marL="640080" indent="-5080" algn="l" rtl="0">
              <a:spcBef>
                <a:spcPts val="440"/>
              </a:spcBef>
              <a:buClr>
                <a:schemeClr val="accent1"/>
              </a:buClr>
              <a:buFont typeface="Noto Symbol"/>
              <a:buChar char="○"/>
              <a:defRPr/>
            </a:lvl2pPr>
            <a:lvl3pPr marL="914400" indent="38100" algn="l" rtl="0">
              <a:spcBef>
                <a:spcPts val="400"/>
              </a:spcBef>
              <a:buClr>
                <a:schemeClr val="accent1"/>
              </a:buClr>
              <a:buFont typeface="Noto Symbol"/>
              <a:buChar char="○"/>
              <a:defRPr/>
            </a:lvl3pPr>
            <a:lvl4pPr marL="1124712" indent="18288" algn="l" rtl="0">
              <a:spcBef>
                <a:spcPts val="360"/>
              </a:spcBef>
              <a:buClr>
                <a:schemeClr val="accent1"/>
              </a:buClr>
              <a:buFont typeface="Noto Symbol"/>
              <a:buChar char="○"/>
              <a:defRPr/>
            </a:lvl4pPr>
            <a:lvl5pPr marL="1325880" indent="20319" algn="l" rtl="0">
              <a:spcBef>
                <a:spcPts val="320"/>
              </a:spcBef>
              <a:buClr>
                <a:schemeClr val="accent1"/>
              </a:buClr>
              <a:buFont typeface="Noto Symbol"/>
              <a:buChar char="○"/>
              <a:defRPr/>
            </a:lvl5pPr>
            <a:lvl6pPr marL="1517904" indent="6096" algn="l" rtl="0">
              <a:spcBef>
                <a:spcPts val="280"/>
              </a:spcBef>
              <a:buClr>
                <a:schemeClr val="accent1"/>
              </a:buClr>
              <a:buFont typeface="Noto Symbol"/>
              <a:buChar char="○"/>
              <a:defRPr/>
            </a:lvl6pPr>
            <a:lvl7pPr marL="1719072" indent="8127" algn="l" rtl="0">
              <a:spcBef>
                <a:spcPts val="280"/>
              </a:spcBef>
              <a:buClr>
                <a:schemeClr val="accent1"/>
              </a:buClr>
              <a:buFont typeface="Noto Symbol"/>
              <a:buChar char="○"/>
              <a:defRPr/>
            </a:lvl7pPr>
            <a:lvl8pPr marL="1920240" indent="10160" algn="l" rtl="0">
              <a:spcBef>
                <a:spcPts val="280"/>
              </a:spcBef>
              <a:buClr>
                <a:schemeClr val="accent1"/>
              </a:buClr>
              <a:buFont typeface="Noto Symbol"/>
              <a:buChar char="○"/>
              <a:defRPr/>
            </a:lvl8pPr>
            <a:lvl9pPr marL="2121408" indent="12192" algn="l" rtl="0">
              <a:spcBef>
                <a:spcPts val="280"/>
              </a:spcBef>
              <a:buClr>
                <a:schemeClr val="accent1"/>
              </a:buClr>
              <a:buFont typeface="Noto Symbol"/>
              <a:buChar char="○"/>
              <a:defRPr/>
            </a:lvl9pPr>
          </a:lstStyle>
          <a:p>
            <a:endParaRPr/>
          </a:p>
        </p:txBody>
      </p:sp>
      <p:sp>
        <p:nvSpPr>
          <p:cNvPr id="111" name="Shape 111"/>
          <p:cNvSpPr txBox="1">
            <a:spLocks noGrp="1"/>
          </p:cNvSpPr>
          <p:nvPr>
            <p:ph type="body" idx="2"/>
          </p:nvPr>
        </p:nvSpPr>
        <p:spPr>
          <a:xfrm>
            <a:off x="4645151" y="1735073"/>
            <a:ext cx="3419855" cy="2619755"/>
          </a:xfrm>
          <a:prstGeom prst="rect">
            <a:avLst/>
          </a:prstGeom>
          <a:noFill/>
          <a:ln>
            <a:noFill/>
          </a:ln>
        </p:spPr>
        <p:txBody>
          <a:bodyPr lIns="91425" tIns="91425" rIns="91425" bIns="91425" anchor="t" anchorCtr="0"/>
          <a:lstStyle>
            <a:lvl1pPr marL="342900" indent="12700" algn="l" rtl="0">
              <a:spcBef>
                <a:spcPts val="480"/>
              </a:spcBef>
              <a:buClr>
                <a:schemeClr val="accent1"/>
              </a:buClr>
              <a:buFont typeface="Noto Symbol"/>
              <a:buChar char="○"/>
              <a:defRPr/>
            </a:lvl1pPr>
            <a:lvl2pPr marL="640080" indent="-5080" algn="l" rtl="0">
              <a:spcBef>
                <a:spcPts val="440"/>
              </a:spcBef>
              <a:buClr>
                <a:schemeClr val="accent1"/>
              </a:buClr>
              <a:buFont typeface="Noto Symbol"/>
              <a:buChar char="○"/>
              <a:defRPr/>
            </a:lvl2pPr>
            <a:lvl3pPr marL="914400" indent="38100" algn="l" rtl="0">
              <a:spcBef>
                <a:spcPts val="400"/>
              </a:spcBef>
              <a:buClr>
                <a:schemeClr val="accent1"/>
              </a:buClr>
              <a:buFont typeface="Noto Symbol"/>
              <a:buChar char="○"/>
              <a:defRPr/>
            </a:lvl3pPr>
            <a:lvl4pPr marL="1124712" indent="18288" algn="l" rtl="0">
              <a:spcBef>
                <a:spcPts val="360"/>
              </a:spcBef>
              <a:buClr>
                <a:schemeClr val="accent1"/>
              </a:buClr>
              <a:buFont typeface="Noto Symbol"/>
              <a:buChar char="○"/>
              <a:defRPr/>
            </a:lvl4pPr>
            <a:lvl5pPr marL="1325880" indent="20319" algn="l" rtl="0">
              <a:spcBef>
                <a:spcPts val="320"/>
              </a:spcBef>
              <a:buClr>
                <a:schemeClr val="accent1"/>
              </a:buClr>
              <a:buFont typeface="Noto Symbol"/>
              <a:buChar char="○"/>
              <a:defRPr/>
            </a:lvl5pPr>
            <a:lvl6pPr marL="1517904" indent="6096" algn="l" rtl="0">
              <a:spcBef>
                <a:spcPts val="280"/>
              </a:spcBef>
              <a:buClr>
                <a:schemeClr val="accent1"/>
              </a:buClr>
              <a:buFont typeface="Noto Symbol"/>
              <a:buChar char="○"/>
              <a:defRPr/>
            </a:lvl6pPr>
            <a:lvl7pPr marL="1719072" indent="8127" algn="l" rtl="0">
              <a:spcBef>
                <a:spcPts val="280"/>
              </a:spcBef>
              <a:buClr>
                <a:schemeClr val="accent1"/>
              </a:buClr>
              <a:buFont typeface="Noto Symbol"/>
              <a:buChar char="○"/>
              <a:defRPr/>
            </a:lvl7pPr>
            <a:lvl8pPr marL="1920240" indent="10160" algn="l" rtl="0">
              <a:spcBef>
                <a:spcPts val="280"/>
              </a:spcBef>
              <a:buClr>
                <a:schemeClr val="accent1"/>
              </a:buClr>
              <a:buFont typeface="Noto Symbol"/>
              <a:buChar char="○"/>
              <a:defRPr/>
            </a:lvl8pPr>
            <a:lvl9pPr marL="2121408" indent="12192" algn="l" rtl="0">
              <a:spcBef>
                <a:spcPts val="280"/>
              </a:spcBef>
              <a:buClr>
                <a:schemeClr val="accent1"/>
              </a:buClr>
              <a:buFont typeface="Noto Symbol"/>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4" name="Shape 114"/>
          <p:cNvSpPr txBox="1">
            <a:spLocks noGrp="1"/>
          </p:cNvSpPr>
          <p:nvPr>
            <p:ph type="body" idx="1"/>
          </p:nvPr>
        </p:nvSpPr>
        <p:spPr>
          <a:xfrm>
            <a:off x="457200" y="1200150"/>
            <a:ext cx="3925500" cy="37256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5" name="Shape 115"/>
          <p:cNvSpPr txBox="1">
            <a:spLocks noGrp="1"/>
          </p:cNvSpPr>
          <p:nvPr>
            <p:ph type="body" idx="2"/>
          </p:nvPr>
        </p:nvSpPr>
        <p:spPr>
          <a:xfrm>
            <a:off x="4761353" y="1200150"/>
            <a:ext cx="3925500" cy="37256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043490" y="770747"/>
            <a:ext cx="7024744" cy="85725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8" name="Shape 118"/>
          <p:cNvSpPr txBox="1">
            <a:spLocks noGrp="1"/>
          </p:cNvSpPr>
          <p:nvPr>
            <p:ph type="body" idx="1"/>
          </p:nvPr>
        </p:nvSpPr>
        <p:spPr>
          <a:xfrm>
            <a:off x="1412111" y="1737007"/>
            <a:ext cx="3057147" cy="47982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119" name="Shape 119"/>
          <p:cNvSpPr txBox="1">
            <a:spLocks noGrp="1"/>
          </p:cNvSpPr>
          <p:nvPr>
            <p:ph type="body" idx="2"/>
          </p:nvPr>
        </p:nvSpPr>
        <p:spPr>
          <a:xfrm>
            <a:off x="1041720" y="2231022"/>
            <a:ext cx="3419855" cy="212684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0" name="Shape 120"/>
          <p:cNvSpPr txBox="1">
            <a:spLocks noGrp="1"/>
          </p:cNvSpPr>
          <p:nvPr>
            <p:ph type="body" idx="3"/>
          </p:nvPr>
        </p:nvSpPr>
        <p:spPr>
          <a:xfrm>
            <a:off x="5011839" y="1737007"/>
            <a:ext cx="3055714" cy="47982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121" name="Shape 121"/>
          <p:cNvSpPr txBox="1">
            <a:spLocks noGrp="1"/>
          </p:cNvSpPr>
          <p:nvPr>
            <p:ph type="body" idx="4"/>
          </p:nvPr>
        </p:nvSpPr>
        <p:spPr>
          <a:xfrm>
            <a:off x="4645151" y="2231022"/>
            <a:ext cx="3419855" cy="212684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2" name="Shape 122"/>
          <p:cNvSpPr txBox="1">
            <a:spLocks noGrp="1"/>
          </p:cNvSpPr>
          <p:nvPr>
            <p:ph type="dt" idx="10"/>
          </p:nvPr>
        </p:nvSpPr>
        <p:spPr>
          <a:xfrm>
            <a:off x="5997387" y="168368"/>
            <a:ext cx="2133598"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23" name="Shape 123"/>
          <p:cNvSpPr txBox="1">
            <a:spLocks noGrp="1"/>
          </p:cNvSpPr>
          <p:nvPr>
            <p:ph type="ftr" idx="11"/>
          </p:nvPr>
        </p:nvSpPr>
        <p:spPr>
          <a:xfrm>
            <a:off x="4641448" y="4389119"/>
            <a:ext cx="3502152"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24" name="Shape 124"/>
          <p:cNvSpPr txBox="1">
            <a:spLocks noGrp="1"/>
          </p:cNvSpPr>
          <p:nvPr>
            <p:ph type="sldNum" idx="12"/>
          </p:nvPr>
        </p:nvSpPr>
        <p:spPr>
          <a:xfrm>
            <a:off x="4649096" y="168368"/>
            <a:ext cx="1332156" cy="273842"/>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7" name="Shape 127"/>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043490" y="770747"/>
            <a:ext cx="7024744" cy="85725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0" name="Shape 130"/>
          <p:cNvSpPr txBox="1">
            <a:spLocks noGrp="1"/>
          </p:cNvSpPr>
          <p:nvPr>
            <p:ph type="body" idx="1"/>
          </p:nvPr>
        </p:nvSpPr>
        <p:spPr>
          <a:xfrm>
            <a:off x="1043495" y="1742740"/>
            <a:ext cx="6777317" cy="2631733"/>
          </a:xfrm>
          <a:prstGeom prst="rect">
            <a:avLst/>
          </a:prstGeom>
          <a:noFill/>
          <a:ln>
            <a:noFill/>
          </a:ln>
        </p:spPr>
        <p:txBody>
          <a:bodyPr lIns="91425" tIns="91425" rIns="91425" bIns="91425" anchor="t" anchorCtr="0"/>
          <a:lstStyle>
            <a:lvl1pPr marL="342900" indent="12700" algn="l" rtl="0">
              <a:spcBef>
                <a:spcPts val="480"/>
              </a:spcBef>
              <a:buClr>
                <a:schemeClr val="accent1"/>
              </a:buClr>
              <a:buFont typeface="Noto Symbol"/>
              <a:buChar char="○"/>
              <a:defRPr/>
            </a:lvl1pPr>
            <a:lvl2pPr marL="640080" indent="-5080" algn="l" rtl="0">
              <a:spcBef>
                <a:spcPts val="440"/>
              </a:spcBef>
              <a:buClr>
                <a:schemeClr val="accent1"/>
              </a:buClr>
              <a:buFont typeface="Noto Symbol"/>
              <a:buChar char="○"/>
              <a:defRPr/>
            </a:lvl2pPr>
            <a:lvl3pPr marL="914400" indent="38100" algn="l" rtl="0">
              <a:spcBef>
                <a:spcPts val="400"/>
              </a:spcBef>
              <a:buClr>
                <a:schemeClr val="accent1"/>
              </a:buClr>
              <a:buFont typeface="Noto Symbol"/>
              <a:buChar char="○"/>
              <a:defRPr/>
            </a:lvl3pPr>
            <a:lvl4pPr marL="1124712" indent="18288" algn="l" rtl="0">
              <a:spcBef>
                <a:spcPts val="360"/>
              </a:spcBef>
              <a:buClr>
                <a:schemeClr val="accent1"/>
              </a:buClr>
              <a:buFont typeface="Noto Symbol"/>
              <a:buChar char="○"/>
              <a:defRPr/>
            </a:lvl4pPr>
            <a:lvl5pPr marL="1325880" indent="20319" algn="l" rtl="0">
              <a:spcBef>
                <a:spcPts val="320"/>
              </a:spcBef>
              <a:buClr>
                <a:schemeClr val="accent1"/>
              </a:buClr>
              <a:buFont typeface="Noto Symbol"/>
              <a:buChar char="○"/>
              <a:defRPr/>
            </a:lvl5pPr>
            <a:lvl6pPr marL="1517904" indent="6096" algn="l" rtl="0">
              <a:spcBef>
                <a:spcPts val="280"/>
              </a:spcBef>
              <a:buClr>
                <a:schemeClr val="accent1"/>
              </a:buClr>
              <a:buFont typeface="Noto Symbol"/>
              <a:buChar char="○"/>
              <a:defRPr/>
            </a:lvl6pPr>
            <a:lvl7pPr marL="1719072" indent="8127" algn="l" rtl="0">
              <a:spcBef>
                <a:spcPts val="280"/>
              </a:spcBef>
              <a:buClr>
                <a:schemeClr val="accent1"/>
              </a:buClr>
              <a:buFont typeface="Noto Symbol"/>
              <a:buChar char="○"/>
              <a:defRPr/>
            </a:lvl7pPr>
            <a:lvl8pPr marL="1920240" indent="10160" algn="l" rtl="0">
              <a:spcBef>
                <a:spcPts val="280"/>
              </a:spcBef>
              <a:buClr>
                <a:schemeClr val="accent1"/>
              </a:buClr>
              <a:buFont typeface="Noto Symbol"/>
              <a:buChar char="○"/>
              <a:defRPr/>
            </a:lvl8pPr>
            <a:lvl9pPr marL="2121408" indent="12192" algn="l" rtl="0">
              <a:spcBef>
                <a:spcPts val="280"/>
              </a:spcBef>
              <a:buClr>
                <a:schemeClr val="accent1"/>
              </a:buClr>
              <a:buFont typeface="Noto Symbol"/>
              <a:buChar char="○"/>
              <a:defRPr/>
            </a:lvl9pPr>
          </a:lstStyle>
          <a:p>
            <a:endParaRPr/>
          </a:p>
        </p:txBody>
      </p:sp>
      <p:sp>
        <p:nvSpPr>
          <p:cNvPr id="131" name="Shape 131"/>
          <p:cNvSpPr txBox="1">
            <a:spLocks noGrp="1"/>
          </p:cNvSpPr>
          <p:nvPr>
            <p:ph type="dt" idx="10"/>
          </p:nvPr>
        </p:nvSpPr>
        <p:spPr>
          <a:xfrm>
            <a:off x="5997387" y="168368"/>
            <a:ext cx="2133598"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2" name="Shape 132"/>
          <p:cNvSpPr txBox="1">
            <a:spLocks noGrp="1"/>
          </p:cNvSpPr>
          <p:nvPr>
            <p:ph type="ftr" idx="11"/>
          </p:nvPr>
        </p:nvSpPr>
        <p:spPr>
          <a:xfrm>
            <a:off x="4641448" y="4389119"/>
            <a:ext cx="3502152"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3" name="Shape 133"/>
          <p:cNvSpPr txBox="1">
            <a:spLocks noGrp="1"/>
          </p:cNvSpPr>
          <p:nvPr>
            <p:ph type="sldNum" idx="12"/>
          </p:nvPr>
        </p:nvSpPr>
        <p:spPr>
          <a:xfrm>
            <a:off x="4649096" y="168368"/>
            <a:ext cx="1332156" cy="273842"/>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258645" y="2175622"/>
            <a:ext cx="6637468" cy="1021553"/>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6" name="Shape 136"/>
          <p:cNvSpPr txBox="1">
            <a:spLocks noGrp="1"/>
          </p:cNvSpPr>
          <p:nvPr>
            <p:ph type="body" idx="1"/>
          </p:nvPr>
        </p:nvSpPr>
        <p:spPr>
          <a:xfrm>
            <a:off x="1258648" y="3200400"/>
            <a:ext cx="6637465" cy="1140307"/>
          </a:xfrm>
          <a:prstGeom prst="rect">
            <a:avLst/>
          </a:prstGeom>
          <a:noFill/>
          <a:ln>
            <a:noFill/>
          </a:ln>
        </p:spPr>
        <p:txBody>
          <a:bodyPr lIns="91425" tIns="91425" rIns="91425" bIns="91425" anchor="t" anchorCtr="0"/>
          <a:lstStyle>
            <a:lvl1pPr marL="0" indent="0" rtl="0">
              <a:spcBef>
                <a:spcPts val="0"/>
              </a:spcBef>
              <a:buClr>
                <a:srgbClr val="888888"/>
              </a:buClr>
              <a:buFont typeface="Questrial"/>
              <a:buNone/>
              <a:defRPr/>
            </a:lvl1pPr>
            <a:lvl2pPr marL="457200" indent="0" rtl="0">
              <a:spcBef>
                <a:spcPts val="0"/>
              </a:spcBef>
              <a:buClr>
                <a:srgbClr val="888888"/>
              </a:buClr>
              <a:buFont typeface="Questrial"/>
              <a:buNone/>
              <a:defRPr/>
            </a:lvl2pPr>
            <a:lvl3pPr marL="914400" indent="0" rtl="0">
              <a:spcBef>
                <a:spcPts val="0"/>
              </a:spcBef>
              <a:buClr>
                <a:srgbClr val="888888"/>
              </a:buClr>
              <a:buFont typeface="Questrial"/>
              <a:buNone/>
              <a:defRPr/>
            </a:lvl3pPr>
            <a:lvl4pPr marL="1371600" indent="0" rtl="0">
              <a:spcBef>
                <a:spcPts val="0"/>
              </a:spcBef>
              <a:buClr>
                <a:srgbClr val="888888"/>
              </a:buClr>
              <a:buFont typeface="Questrial"/>
              <a:buNone/>
              <a:defRPr/>
            </a:lvl4pPr>
            <a:lvl5pPr marL="1828800" indent="0" rtl="0">
              <a:spcBef>
                <a:spcPts val="0"/>
              </a:spcBef>
              <a:buClr>
                <a:srgbClr val="888888"/>
              </a:buClr>
              <a:buFont typeface="Questrial"/>
              <a:buNone/>
              <a:defRPr/>
            </a:lvl5pPr>
            <a:lvl6pPr marL="2286000" indent="0" rtl="0">
              <a:spcBef>
                <a:spcPts val="0"/>
              </a:spcBef>
              <a:buClr>
                <a:srgbClr val="888888"/>
              </a:buClr>
              <a:buFont typeface="Questrial"/>
              <a:buNone/>
              <a:defRPr/>
            </a:lvl6pPr>
            <a:lvl7pPr marL="2743200" indent="0" rtl="0">
              <a:spcBef>
                <a:spcPts val="0"/>
              </a:spcBef>
              <a:buClr>
                <a:srgbClr val="888888"/>
              </a:buClr>
              <a:buFont typeface="Questrial"/>
              <a:buNone/>
              <a:defRPr/>
            </a:lvl7pPr>
            <a:lvl8pPr marL="3200400" indent="0" rtl="0">
              <a:spcBef>
                <a:spcPts val="0"/>
              </a:spcBef>
              <a:buClr>
                <a:srgbClr val="888888"/>
              </a:buClr>
              <a:buFont typeface="Questrial"/>
              <a:buNone/>
              <a:defRPr/>
            </a:lvl8pPr>
            <a:lvl9pPr marL="3657600" indent="0" rtl="0">
              <a:spcBef>
                <a:spcPts val="0"/>
              </a:spcBef>
              <a:buClr>
                <a:srgbClr val="888888"/>
              </a:buClr>
              <a:buFont typeface="Questrial"/>
              <a:buNone/>
              <a:defRPr/>
            </a:lvl9pPr>
          </a:lstStyle>
          <a:p>
            <a:endParaRPr/>
          </a:p>
        </p:txBody>
      </p:sp>
      <p:sp>
        <p:nvSpPr>
          <p:cNvPr id="137" name="Shape 137"/>
          <p:cNvSpPr txBox="1">
            <a:spLocks noGrp="1"/>
          </p:cNvSpPr>
          <p:nvPr>
            <p:ph type="dt" idx="10"/>
          </p:nvPr>
        </p:nvSpPr>
        <p:spPr>
          <a:xfrm>
            <a:off x="5997387" y="168368"/>
            <a:ext cx="2133598"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8" name="Shape 138"/>
          <p:cNvSpPr txBox="1">
            <a:spLocks noGrp="1"/>
          </p:cNvSpPr>
          <p:nvPr>
            <p:ph type="ftr" idx="11"/>
          </p:nvPr>
        </p:nvSpPr>
        <p:spPr>
          <a:xfrm>
            <a:off x="4641448" y="4389119"/>
            <a:ext cx="3502152"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9" name="Shape 139"/>
          <p:cNvSpPr txBox="1">
            <a:spLocks noGrp="1"/>
          </p:cNvSpPr>
          <p:nvPr>
            <p:ph type="sldNum" idx="12"/>
          </p:nvPr>
        </p:nvSpPr>
        <p:spPr>
          <a:xfrm>
            <a:off x="4649096" y="168368"/>
            <a:ext cx="1332156" cy="273842"/>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043490" y="770747"/>
            <a:ext cx="7024744" cy="85725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2" name="Shape 142"/>
          <p:cNvSpPr txBox="1">
            <a:spLocks noGrp="1"/>
          </p:cNvSpPr>
          <p:nvPr>
            <p:ph type="dt" idx="10"/>
          </p:nvPr>
        </p:nvSpPr>
        <p:spPr>
          <a:xfrm>
            <a:off x="5997387" y="168368"/>
            <a:ext cx="2133598"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43" name="Shape 143"/>
          <p:cNvSpPr txBox="1">
            <a:spLocks noGrp="1"/>
          </p:cNvSpPr>
          <p:nvPr>
            <p:ph type="ftr" idx="11"/>
          </p:nvPr>
        </p:nvSpPr>
        <p:spPr>
          <a:xfrm>
            <a:off x="4641448" y="4389119"/>
            <a:ext cx="3502152"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44" name="Shape 144"/>
          <p:cNvSpPr txBox="1">
            <a:spLocks noGrp="1"/>
          </p:cNvSpPr>
          <p:nvPr>
            <p:ph type="sldNum" idx="12"/>
          </p:nvPr>
        </p:nvSpPr>
        <p:spPr>
          <a:xfrm>
            <a:off x="4649096" y="168368"/>
            <a:ext cx="1332156" cy="273842"/>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2F35E"/>
            </a:gs>
            <a:gs pos="62000">
              <a:srgbClr val="99BC52"/>
            </a:gs>
            <a:gs pos="100000">
              <a:srgbClr val="88A848"/>
            </a:gs>
          </a:gsLst>
          <a:lin ang="5400000" scaled="0"/>
        </a:gradFill>
        <a:effectLst/>
      </p:bgPr>
    </p:bg>
    <p:spTree>
      <p:nvGrpSpPr>
        <p:cNvPr id="1" name="Shape 4"/>
        <p:cNvGrpSpPr/>
        <p:nvPr/>
      </p:nvGrpSpPr>
      <p:grpSpPr>
        <a:xfrm>
          <a:off x="0" y="0"/>
          <a:ext cx="0" cy="0"/>
          <a:chOff x="0" y="0"/>
          <a:chExt cx="0" cy="0"/>
        </a:xfrm>
      </p:grpSpPr>
      <p:grpSp>
        <p:nvGrpSpPr>
          <p:cNvPr id="5" name="Shape 5"/>
          <p:cNvGrpSpPr/>
          <p:nvPr/>
        </p:nvGrpSpPr>
        <p:grpSpPr>
          <a:xfrm>
            <a:off x="-567352" y="0"/>
            <a:ext cx="10458647" cy="5337800"/>
            <a:chOff x="-644956" y="0"/>
            <a:chExt cx="10458647" cy="7117067"/>
          </a:xfrm>
        </p:grpSpPr>
        <p:grpSp>
          <p:nvGrpSpPr>
            <p:cNvPr id="6" name="Shape 6"/>
            <p:cNvGrpSpPr/>
            <p:nvPr/>
          </p:nvGrpSpPr>
          <p:grpSpPr>
            <a:xfrm>
              <a:off x="0" y="0"/>
              <a:ext cx="9143997" cy="6858000"/>
              <a:chOff x="0" y="0"/>
              <a:chExt cx="9143997" cy="6858000"/>
            </a:xfrm>
          </p:grpSpPr>
          <p:grpSp>
            <p:nvGrpSpPr>
              <p:cNvPr id="7" name="Shape 7"/>
              <p:cNvGrpSpPr/>
              <p:nvPr/>
            </p:nvGrpSpPr>
            <p:grpSpPr>
              <a:xfrm>
                <a:off x="0" y="0"/>
                <a:ext cx="2514598" cy="6858000"/>
                <a:chOff x="0" y="0"/>
                <a:chExt cx="2514598" cy="6858000"/>
              </a:xfrm>
            </p:grpSpPr>
            <p:sp>
              <p:nvSpPr>
                <p:cNvPr id="8" name="Shape 8"/>
                <p:cNvSpPr/>
                <p:nvPr/>
              </p:nvSpPr>
              <p:spPr>
                <a:xfrm>
                  <a:off x="914400" y="0"/>
                  <a:ext cx="1600198"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9" name="Shape 9"/>
                <p:cNvSpPr/>
                <p:nvPr/>
              </p:nvSpPr>
              <p:spPr>
                <a:xfrm>
                  <a:off x="0" y="0"/>
                  <a:ext cx="4572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0" name="Shape 10"/>
                <p:cNvSpPr/>
                <p:nvPr/>
              </p:nvSpPr>
              <p:spPr>
                <a:xfrm>
                  <a:off x="228600" y="0"/>
                  <a:ext cx="7620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grpSp>
            <p:nvGrpSpPr>
              <p:cNvPr id="11" name="Shape 11"/>
              <p:cNvGrpSpPr/>
              <p:nvPr/>
            </p:nvGrpSpPr>
            <p:grpSpPr>
              <a:xfrm>
                <a:off x="422910" y="0"/>
                <a:ext cx="2514598" cy="6858000"/>
                <a:chOff x="0" y="0"/>
                <a:chExt cx="2514598" cy="6858000"/>
              </a:xfrm>
            </p:grpSpPr>
            <p:sp>
              <p:nvSpPr>
                <p:cNvPr id="12" name="Shape 12"/>
                <p:cNvSpPr/>
                <p:nvPr/>
              </p:nvSpPr>
              <p:spPr>
                <a:xfrm>
                  <a:off x="914400" y="0"/>
                  <a:ext cx="1600198"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3" name="Shape 13"/>
                <p:cNvSpPr/>
                <p:nvPr/>
              </p:nvSpPr>
              <p:spPr>
                <a:xfrm>
                  <a:off x="0" y="0"/>
                  <a:ext cx="4572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4" name="Shape 14"/>
                <p:cNvSpPr/>
                <p:nvPr/>
              </p:nvSpPr>
              <p:spPr>
                <a:xfrm>
                  <a:off x="228600" y="0"/>
                  <a:ext cx="7620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grpSp>
            <p:nvGrpSpPr>
              <p:cNvPr id="15" name="Shape 15"/>
              <p:cNvGrpSpPr/>
              <p:nvPr/>
            </p:nvGrpSpPr>
            <p:grpSpPr>
              <a:xfrm rot="10800000">
                <a:off x="6629399" y="0"/>
                <a:ext cx="2514598" cy="6858000"/>
                <a:chOff x="0" y="0"/>
                <a:chExt cx="2514598" cy="6858000"/>
              </a:xfrm>
            </p:grpSpPr>
            <p:sp>
              <p:nvSpPr>
                <p:cNvPr id="16" name="Shape 16"/>
                <p:cNvSpPr/>
                <p:nvPr/>
              </p:nvSpPr>
              <p:spPr>
                <a:xfrm>
                  <a:off x="914400" y="0"/>
                  <a:ext cx="1600198"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7" name="Shape 17"/>
                <p:cNvSpPr/>
                <p:nvPr/>
              </p:nvSpPr>
              <p:spPr>
                <a:xfrm>
                  <a:off x="0" y="0"/>
                  <a:ext cx="4572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18" name="Shape 18"/>
                <p:cNvSpPr/>
                <p:nvPr/>
              </p:nvSpPr>
              <p:spPr>
                <a:xfrm>
                  <a:off x="228600" y="0"/>
                  <a:ext cx="7620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sp>
            <p:nvSpPr>
              <p:cNvPr id="19" name="Shape 19"/>
              <p:cNvSpPr/>
              <p:nvPr/>
            </p:nvSpPr>
            <p:spPr>
              <a:xfrm>
                <a:off x="3810000" y="0"/>
                <a:ext cx="28194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0" name="Shape 20"/>
              <p:cNvSpPr/>
              <p:nvPr/>
            </p:nvSpPr>
            <p:spPr>
              <a:xfrm>
                <a:off x="2895600" y="0"/>
                <a:ext cx="4572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1" name="Shape 21"/>
              <p:cNvSpPr/>
              <p:nvPr/>
            </p:nvSpPr>
            <p:spPr>
              <a:xfrm>
                <a:off x="3124200" y="0"/>
                <a:ext cx="762000" cy="6858000"/>
              </a:xfrm>
              <a:prstGeom prst="rect">
                <a:avLst/>
              </a:prstGeom>
              <a:solidFill>
                <a:schemeClr val="lt1">
                  <a:alpha val="9019"/>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sp>
          <p:nvSpPr>
            <p:cNvPr id="22" name="Shape 22"/>
            <p:cNvSpPr/>
            <p:nvPr/>
          </p:nvSpPr>
          <p:spPr>
            <a:xfrm>
              <a:off x="-11875" y="5035137"/>
              <a:ext cx="9143998" cy="1175653"/>
            </a:xfrm>
            <a:custGeom>
              <a:avLst/>
              <a:gdLst/>
              <a:ahLst/>
              <a:cxnLst/>
              <a:rect l="0" t="0" r="0" b="0"/>
              <a:pathLst>
                <a:path w="9144000" h="1175655" extrusionOk="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23" name="Shape 23"/>
            <p:cNvSpPr/>
            <p:nvPr/>
          </p:nvSpPr>
          <p:spPr>
            <a:xfrm>
              <a:off x="-11875" y="3467594"/>
              <a:ext cx="9143998" cy="890647"/>
            </a:xfrm>
            <a:custGeom>
              <a:avLst/>
              <a:gdLst/>
              <a:ahLst/>
              <a:cxnLst/>
              <a:rect l="0" t="0" r="0" b="0"/>
              <a:pathLst>
                <a:path w="9144000" h="890650" extrusionOk="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24" name="Shape 24"/>
            <p:cNvSpPr/>
            <p:nvPr/>
          </p:nvSpPr>
          <p:spPr>
            <a:xfrm>
              <a:off x="-23750" y="5640778"/>
              <a:ext cx="3004456" cy="1211281"/>
            </a:xfrm>
            <a:custGeom>
              <a:avLst/>
              <a:gdLst/>
              <a:ahLst/>
              <a:cxnLst/>
              <a:rect l="0" t="0" r="0" b="0"/>
              <a:pathLst>
                <a:path w="3004457" h="1211283" extrusionOk="0">
                  <a:moveTo>
                    <a:pt x="0" y="0"/>
                  </a:moveTo>
                  <a:cubicBezTo>
                    <a:pt x="1103415" y="501732"/>
                    <a:pt x="2206831" y="1003465"/>
                    <a:pt x="3004457" y="1211283"/>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25" name="Shape 25"/>
            <p:cNvSpPr/>
            <p:nvPr/>
          </p:nvSpPr>
          <p:spPr>
            <a:xfrm>
              <a:off x="-11875" y="5284519"/>
              <a:ext cx="9143998" cy="1478477"/>
            </a:xfrm>
            <a:custGeom>
              <a:avLst/>
              <a:gdLst/>
              <a:ahLst/>
              <a:cxnLst/>
              <a:rect l="0" t="0" r="0" b="0"/>
              <a:pathLst>
                <a:path w="9144000" h="1478478" extrusionOk="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26" name="Shape 26"/>
            <p:cNvSpPr/>
            <p:nvPr/>
          </p:nvSpPr>
          <p:spPr>
            <a:xfrm>
              <a:off x="2137558" y="5132119"/>
              <a:ext cx="6982690" cy="1719941"/>
            </a:xfrm>
            <a:custGeom>
              <a:avLst/>
              <a:gdLst/>
              <a:ahLst/>
              <a:cxnLst/>
              <a:rect l="0" t="0" r="0" b="0"/>
              <a:pathLst>
                <a:path w="6982691" h="1719942" extrusionOk="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9525" cap="flat">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rtl val="0"/>
              </a:endParaRPr>
            </a:p>
          </p:txBody>
        </p:sp>
        <p:sp>
          <p:nvSpPr>
            <p:cNvPr id="27" name="Shape 27"/>
            <p:cNvSpPr/>
            <p:nvPr/>
          </p:nvSpPr>
          <p:spPr>
            <a:xfrm rot="1799999">
              <a:off x="2996163" y="2859250"/>
              <a:ext cx="1601397" cy="1388235"/>
            </a:xfrm>
            <a:prstGeom prst="hexagon">
              <a:avLst>
                <a:gd name="adj" fmla="val 28544"/>
                <a:gd name="vf" fmla="val 115470"/>
              </a:avLst>
            </a:prstGeom>
            <a:solidFill>
              <a:schemeClr val="lt1">
                <a:alpha val="9019"/>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8" name="Shape 28"/>
            <p:cNvSpPr/>
            <p:nvPr/>
          </p:nvSpPr>
          <p:spPr>
            <a:xfrm rot="1799999">
              <a:off x="3720063" y="4126077"/>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29" name="Shape 29"/>
            <p:cNvSpPr/>
            <p:nvPr/>
          </p:nvSpPr>
          <p:spPr>
            <a:xfrm rot="1799999">
              <a:off x="3729590" y="1592426"/>
              <a:ext cx="1601397" cy="1388235"/>
            </a:xfrm>
            <a:prstGeom prst="hexagon">
              <a:avLst>
                <a:gd name="adj" fmla="val 28544"/>
                <a:gd name="vf" fmla="val 115470"/>
              </a:avLst>
            </a:prstGeom>
            <a:solidFill>
              <a:schemeClr val="lt1">
                <a:alpha val="5882"/>
              </a:schemeClr>
            </a:solidFill>
            <a:ln w="12700" cap="flat">
              <a:solidFill>
                <a:schemeClr val="lt1">
                  <a:alpha val="7058"/>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30" name="Shape 30"/>
            <p:cNvSpPr/>
            <p:nvPr/>
          </p:nvSpPr>
          <p:spPr>
            <a:xfrm rot="1799999">
              <a:off x="2977113" y="325601"/>
              <a:ext cx="1601397" cy="1388235"/>
            </a:xfrm>
            <a:prstGeom prst="hexagon">
              <a:avLst>
                <a:gd name="adj" fmla="val 28544"/>
                <a:gd name="vf" fmla="val 115470"/>
              </a:avLst>
            </a:prstGeom>
            <a:solidFill>
              <a:schemeClr val="lt1">
                <a:alpha val="3137"/>
              </a:schemeClr>
            </a:solidFill>
            <a:ln w="12700" cap="flat">
              <a:solidFill>
                <a:schemeClr val="lt1">
                  <a:alpha val="7058"/>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31" name="Shape 31"/>
            <p:cNvSpPr/>
            <p:nvPr/>
          </p:nvSpPr>
          <p:spPr>
            <a:xfrm rot="1799999">
              <a:off x="4463013" y="5383377"/>
              <a:ext cx="1601397" cy="1388235"/>
            </a:xfrm>
            <a:prstGeom prst="hexagon">
              <a:avLst>
                <a:gd name="adj" fmla="val 28544"/>
                <a:gd name="vf" fmla="val 115470"/>
              </a:avLst>
            </a:prstGeom>
            <a:solidFill>
              <a:schemeClr val="lt1">
                <a:alpha val="5098"/>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32" name="Shape 32"/>
            <p:cNvSpPr/>
            <p:nvPr/>
          </p:nvSpPr>
          <p:spPr>
            <a:xfrm rot="1799998">
              <a:off x="-382402" y="4201526"/>
              <a:ext cx="1261496" cy="1388234"/>
            </a:xfrm>
            <a:custGeom>
              <a:avLst/>
              <a:gdLst/>
              <a:ahLst/>
              <a:cxnLst/>
              <a:rect l="0" t="0" r="0" b="0"/>
              <a:pathLst>
                <a:path w="1261499" h="1388236" extrusionOk="0">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019"/>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33" name="Shape 33"/>
            <p:cNvSpPr/>
            <p:nvPr/>
          </p:nvSpPr>
          <p:spPr>
            <a:xfrm rot="1799999">
              <a:off x="24362" y="5402427"/>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34" name="Shape 34"/>
            <p:cNvSpPr/>
            <p:nvPr/>
          </p:nvSpPr>
          <p:spPr>
            <a:xfrm rot="1799999">
              <a:off x="52939" y="2849726"/>
              <a:ext cx="1601397" cy="1388235"/>
            </a:xfrm>
            <a:prstGeom prst="hexagon">
              <a:avLst>
                <a:gd name="adj" fmla="val 28544"/>
                <a:gd name="vf" fmla="val 115470"/>
              </a:avLst>
            </a:prstGeom>
            <a:solidFill>
              <a:schemeClr val="lt1">
                <a:alpha val="5882"/>
              </a:schemeClr>
            </a:solidFill>
            <a:ln w="12700" cap="flat">
              <a:solidFill>
                <a:schemeClr val="lt1">
                  <a:alpha val="7058"/>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35" name="Shape 35"/>
            <p:cNvSpPr/>
            <p:nvPr/>
          </p:nvSpPr>
          <p:spPr>
            <a:xfrm rot="1799999">
              <a:off x="776838" y="4126074"/>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36" name="Shape 36"/>
            <p:cNvSpPr/>
            <p:nvPr/>
          </p:nvSpPr>
          <p:spPr>
            <a:xfrm rot="1799999">
              <a:off x="1510262" y="5411952"/>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37" name="Shape 37"/>
            <p:cNvSpPr/>
            <p:nvPr/>
          </p:nvSpPr>
          <p:spPr>
            <a:xfrm rot="1799999">
              <a:off x="1529313" y="2859250"/>
              <a:ext cx="1601397" cy="1388235"/>
            </a:xfrm>
            <a:prstGeom prst="hexagon">
              <a:avLst>
                <a:gd name="adj" fmla="val 28544"/>
                <a:gd name="vf" fmla="val 115470"/>
              </a:avLst>
            </a:prstGeom>
            <a:solidFill>
              <a:schemeClr val="lt1">
                <a:alpha val="5882"/>
              </a:schemeClr>
            </a:solidFill>
            <a:ln w="12700" cap="flat">
              <a:solidFill>
                <a:schemeClr val="lt1">
                  <a:alpha val="7058"/>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38" name="Shape 38"/>
            <p:cNvSpPr/>
            <p:nvPr/>
          </p:nvSpPr>
          <p:spPr>
            <a:xfrm rot="1799999">
              <a:off x="795888" y="1563851"/>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39" name="Shape 39"/>
            <p:cNvSpPr/>
            <p:nvPr/>
          </p:nvSpPr>
          <p:spPr>
            <a:xfrm rot="1799999">
              <a:off x="6806164" y="4145127"/>
              <a:ext cx="1601397" cy="1388235"/>
            </a:xfrm>
            <a:prstGeom prst="hexagon">
              <a:avLst>
                <a:gd name="adj" fmla="val 28544"/>
                <a:gd name="vf" fmla="val 115470"/>
              </a:avLst>
            </a:prstGeom>
            <a:solidFill>
              <a:schemeClr val="lt1">
                <a:alpha val="9019"/>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40" name="Shape 40"/>
            <p:cNvSpPr/>
            <p:nvPr/>
          </p:nvSpPr>
          <p:spPr>
            <a:xfrm rot="1799999">
              <a:off x="7549114" y="5421477"/>
              <a:ext cx="1601397" cy="1388235"/>
            </a:xfrm>
            <a:prstGeom prst="hexagon">
              <a:avLst>
                <a:gd name="adj" fmla="val 28544"/>
                <a:gd name="vf" fmla="val 115470"/>
              </a:avLst>
            </a:pr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41" name="Shape 41"/>
            <p:cNvSpPr/>
            <p:nvPr/>
          </p:nvSpPr>
          <p:spPr>
            <a:xfrm rot="1799999">
              <a:off x="7549115" y="2868776"/>
              <a:ext cx="1601397" cy="1388235"/>
            </a:xfrm>
            <a:prstGeom prst="hexagon">
              <a:avLst>
                <a:gd name="adj" fmla="val 28544"/>
                <a:gd name="vf" fmla="val 115470"/>
              </a:avLst>
            </a:prstGeom>
            <a:solidFill>
              <a:schemeClr val="lt1">
                <a:alpha val="5882"/>
              </a:schemeClr>
            </a:solidFill>
            <a:ln w="12700" cap="flat">
              <a:solidFill>
                <a:schemeClr val="lt1">
                  <a:alpha val="7058"/>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42" name="Shape 42"/>
            <p:cNvSpPr/>
            <p:nvPr/>
          </p:nvSpPr>
          <p:spPr>
            <a:xfrm rot="1799998">
              <a:off x="8306519" y="4055628"/>
              <a:ext cx="1243404" cy="1388234"/>
            </a:xfrm>
            <a:custGeom>
              <a:avLst/>
              <a:gdLst/>
              <a:ahLst/>
              <a:cxnLst/>
              <a:rect l="0" t="0" r="0" b="0"/>
              <a:pathLst>
                <a:path w="1243407" h="1388236" extrusionOk="0">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137"/>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43" name="Shape 43"/>
            <p:cNvSpPr/>
            <p:nvPr/>
          </p:nvSpPr>
          <p:spPr>
            <a:xfrm rot="1799998">
              <a:off x="8306770" y="1511523"/>
              <a:ext cx="1241868" cy="1388820"/>
            </a:xfrm>
            <a:custGeom>
              <a:avLst/>
              <a:gdLst/>
              <a:ahLst/>
              <a:cxnLst/>
              <a:rect l="0" t="0" r="0" b="0"/>
              <a:pathLst>
                <a:path w="1241871" h="1388822" extrusionOk="0">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w="12700" cap="flat">
              <a:solidFill>
                <a:schemeClr val="lt1">
                  <a:alpha val="10980"/>
                </a:scheme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grpSp>
      <p:sp>
        <p:nvSpPr>
          <p:cNvPr id="44" name="Shape 44"/>
          <p:cNvSpPr/>
          <p:nvPr/>
        </p:nvSpPr>
        <p:spPr>
          <a:xfrm>
            <a:off x="457200" y="250114"/>
            <a:ext cx="8229600" cy="4639233"/>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45" name="Shape 45"/>
          <p:cNvSpPr/>
          <p:nvPr/>
        </p:nvSpPr>
        <p:spPr>
          <a:xfrm>
            <a:off x="4561242" y="-16133"/>
            <a:ext cx="3679116" cy="524433"/>
          </a:xfrm>
          <a:prstGeom prst="rect">
            <a:avLst/>
          </a:prstGeom>
          <a:solidFill>
            <a:srgbClr val="F5F5F5"/>
          </a:solidFill>
          <a:ln w="9525" cap="flat">
            <a:solidFill>
              <a:srgbClr val="74A50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46" name="Shape 46"/>
          <p:cNvSpPr/>
          <p:nvPr/>
        </p:nvSpPr>
        <p:spPr>
          <a:xfrm>
            <a:off x="4649096" y="-16133"/>
            <a:ext cx="3505200" cy="467954"/>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47" name="Shape 47"/>
          <p:cNvSpPr txBox="1">
            <a:spLocks noGrp="1"/>
          </p:cNvSpPr>
          <p:nvPr>
            <p:ph type="title"/>
          </p:nvPr>
        </p:nvSpPr>
        <p:spPr>
          <a:xfrm>
            <a:off x="1043490" y="770747"/>
            <a:ext cx="7024744" cy="85725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accent1"/>
              </a:buClr>
              <a:buFont typeface="Quest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8" name="Shape 48"/>
          <p:cNvSpPr txBox="1">
            <a:spLocks noGrp="1"/>
          </p:cNvSpPr>
          <p:nvPr>
            <p:ph type="body" idx="1"/>
          </p:nvPr>
        </p:nvSpPr>
        <p:spPr>
          <a:xfrm>
            <a:off x="1043495" y="1742740"/>
            <a:ext cx="6777317" cy="2631733"/>
          </a:xfrm>
          <a:prstGeom prst="rect">
            <a:avLst/>
          </a:prstGeom>
          <a:noFill/>
          <a:ln>
            <a:noFill/>
          </a:ln>
        </p:spPr>
        <p:txBody>
          <a:bodyPr lIns="91425" tIns="91425" rIns="91425" bIns="91425" anchor="t" anchorCtr="0"/>
          <a:lstStyle>
            <a:lvl1pPr marL="342900" marR="0" indent="12700" algn="l" rtl="0">
              <a:lnSpc>
                <a:spcPct val="100000"/>
              </a:lnSpc>
              <a:spcBef>
                <a:spcPts val="480"/>
              </a:spcBef>
              <a:spcAft>
                <a:spcPts val="0"/>
              </a:spcAft>
              <a:buClr>
                <a:schemeClr val="accent1"/>
              </a:buClr>
              <a:buFont typeface="Noto Symbol"/>
              <a:buChar char="○"/>
              <a:defRPr/>
            </a:lvl1pPr>
            <a:lvl2pPr marL="640080" marR="0" indent="-5080" algn="l" rtl="0">
              <a:lnSpc>
                <a:spcPct val="100000"/>
              </a:lnSpc>
              <a:spcBef>
                <a:spcPts val="440"/>
              </a:spcBef>
              <a:spcAft>
                <a:spcPts val="0"/>
              </a:spcAft>
              <a:buClr>
                <a:schemeClr val="accent1"/>
              </a:buClr>
              <a:buFont typeface="Noto Symbol"/>
              <a:buChar char="○"/>
              <a:defRPr/>
            </a:lvl2pPr>
            <a:lvl3pPr marL="914400" marR="0" indent="38100" algn="l" rtl="0">
              <a:lnSpc>
                <a:spcPct val="100000"/>
              </a:lnSpc>
              <a:spcBef>
                <a:spcPts val="400"/>
              </a:spcBef>
              <a:spcAft>
                <a:spcPts val="0"/>
              </a:spcAft>
              <a:buClr>
                <a:schemeClr val="accent1"/>
              </a:buClr>
              <a:buFont typeface="Noto Symbol"/>
              <a:buChar char="○"/>
              <a:defRPr/>
            </a:lvl3pPr>
            <a:lvl4pPr marL="1124712" marR="0" indent="18288" algn="l" rtl="0">
              <a:lnSpc>
                <a:spcPct val="100000"/>
              </a:lnSpc>
              <a:spcBef>
                <a:spcPts val="360"/>
              </a:spcBef>
              <a:spcAft>
                <a:spcPts val="0"/>
              </a:spcAft>
              <a:buClr>
                <a:schemeClr val="accent1"/>
              </a:buClr>
              <a:buFont typeface="Noto Symbol"/>
              <a:buChar char="○"/>
              <a:defRPr/>
            </a:lvl4pPr>
            <a:lvl5pPr marL="1325880" marR="0" indent="20319" algn="l" rtl="0">
              <a:lnSpc>
                <a:spcPct val="100000"/>
              </a:lnSpc>
              <a:spcBef>
                <a:spcPts val="320"/>
              </a:spcBef>
              <a:spcAft>
                <a:spcPts val="0"/>
              </a:spcAft>
              <a:buClr>
                <a:schemeClr val="accent1"/>
              </a:buClr>
              <a:buFont typeface="Noto Symbol"/>
              <a:buChar char="○"/>
              <a:defRPr/>
            </a:lvl5pPr>
            <a:lvl6pPr marL="1517904" marR="0" indent="6096" algn="l" rtl="0">
              <a:lnSpc>
                <a:spcPct val="100000"/>
              </a:lnSpc>
              <a:spcBef>
                <a:spcPts val="280"/>
              </a:spcBef>
              <a:spcAft>
                <a:spcPts val="0"/>
              </a:spcAft>
              <a:buClr>
                <a:schemeClr val="accent1"/>
              </a:buClr>
              <a:buFont typeface="Noto Symbol"/>
              <a:buChar char="○"/>
              <a:defRPr/>
            </a:lvl6pPr>
            <a:lvl7pPr marL="1719072" marR="0" indent="8127" algn="l" rtl="0">
              <a:lnSpc>
                <a:spcPct val="100000"/>
              </a:lnSpc>
              <a:spcBef>
                <a:spcPts val="280"/>
              </a:spcBef>
              <a:spcAft>
                <a:spcPts val="0"/>
              </a:spcAft>
              <a:buClr>
                <a:schemeClr val="accent1"/>
              </a:buClr>
              <a:buFont typeface="Noto Symbol"/>
              <a:buChar char="○"/>
              <a:defRPr/>
            </a:lvl7pPr>
            <a:lvl8pPr marL="1920240" marR="0" indent="10160" algn="l" rtl="0">
              <a:lnSpc>
                <a:spcPct val="100000"/>
              </a:lnSpc>
              <a:spcBef>
                <a:spcPts val="280"/>
              </a:spcBef>
              <a:spcAft>
                <a:spcPts val="0"/>
              </a:spcAft>
              <a:buClr>
                <a:schemeClr val="accent1"/>
              </a:buClr>
              <a:buFont typeface="Noto Symbol"/>
              <a:buChar char="○"/>
              <a:defRPr/>
            </a:lvl8pPr>
            <a:lvl9pPr marL="2121408" marR="0" indent="12192" algn="l" rtl="0">
              <a:lnSpc>
                <a:spcPct val="100000"/>
              </a:lnSpc>
              <a:spcBef>
                <a:spcPts val="280"/>
              </a:spcBef>
              <a:spcAft>
                <a:spcPts val="0"/>
              </a:spcAft>
              <a:buClr>
                <a:schemeClr val="accent1"/>
              </a:buClr>
              <a:buFont typeface="Noto Symbol"/>
              <a:buChar char="○"/>
              <a:defRPr/>
            </a:lvl9pPr>
          </a:lstStyle>
          <a:p>
            <a:endParaRPr/>
          </a:p>
        </p:txBody>
      </p:sp>
      <p:sp>
        <p:nvSpPr>
          <p:cNvPr id="49" name="Shape 49"/>
          <p:cNvSpPr txBox="1">
            <a:spLocks noGrp="1"/>
          </p:cNvSpPr>
          <p:nvPr>
            <p:ph type="dt" idx="10"/>
          </p:nvPr>
        </p:nvSpPr>
        <p:spPr>
          <a:xfrm>
            <a:off x="5997387" y="168368"/>
            <a:ext cx="2133598"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0" name="Shape 50"/>
          <p:cNvSpPr txBox="1">
            <a:spLocks noGrp="1"/>
          </p:cNvSpPr>
          <p:nvPr>
            <p:ph type="ftr" idx="11"/>
          </p:nvPr>
        </p:nvSpPr>
        <p:spPr>
          <a:xfrm>
            <a:off x="4641448" y="4389119"/>
            <a:ext cx="3502152" cy="273842"/>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1" name="Shape 51"/>
          <p:cNvSpPr txBox="1">
            <a:spLocks noGrp="1"/>
          </p:cNvSpPr>
          <p:nvPr>
            <p:ph type="sldNum" idx="12"/>
          </p:nvPr>
        </p:nvSpPr>
        <p:spPr>
          <a:xfrm>
            <a:off x="4649096" y="168368"/>
            <a:ext cx="1332156" cy="273842"/>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3.gif"/><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ctrTitle"/>
          </p:nvPr>
        </p:nvSpPr>
        <p:spPr>
          <a:xfrm>
            <a:off x="513416" y="736597"/>
            <a:ext cx="4033184" cy="30733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accent6"/>
              </a:buClr>
              <a:buSzPct val="25000"/>
              <a:buFont typeface="Questrial"/>
              <a:buNone/>
            </a:pPr>
            <a:r>
              <a:rPr lang="en-US" sz="4600" b="0" i="0" u="none" strike="noStrike" cap="none" baseline="0">
                <a:solidFill>
                  <a:schemeClr val="accent6"/>
                </a:solidFill>
                <a:latin typeface="Questrial"/>
                <a:ea typeface="Questrial"/>
                <a:cs typeface="Questrial"/>
                <a:sym typeface="Questrial"/>
                <a:rtl val="0"/>
              </a:rPr>
              <a:t>Westinghouse Corporate Wellness Program</a:t>
            </a:r>
          </a:p>
        </p:txBody>
      </p:sp>
      <p:sp>
        <p:nvSpPr>
          <p:cNvPr id="209" name="Shape 209"/>
          <p:cNvSpPr txBox="1">
            <a:spLocks noGrp="1"/>
          </p:cNvSpPr>
          <p:nvPr>
            <p:ph type="subTitle" idx="1"/>
          </p:nvPr>
        </p:nvSpPr>
        <p:spPr>
          <a:xfrm>
            <a:off x="4660900" y="0"/>
            <a:ext cx="3508689" cy="1689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Noto Symbol"/>
              <a:buNone/>
            </a:pPr>
            <a:r>
              <a:rPr lang="en-US" sz="1800" b="1" i="0" u="none" strike="noStrike" cap="none" baseline="0">
                <a:solidFill>
                  <a:schemeClr val="lt1"/>
                </a:solidFill>
                <a:latin typeface="Questrial"/>
                <a:ea typeface="Questrial"/>
                <a:cs typeface="Questrial"/>
                <a:sym typeface="Questrial"/>
                <a:rtl val="0"/>
              </a:rPr>
              <a:t>Patrick Jacobs </a:t>
            </a:r>
          </a:p>
          <a:p>
            <a:pPr marL="0" marR="0" lvl="0" indent="0" algn="ctr" rtl="0">
              <a:lnSpc>
                <a:spcPct val="100000"/>
              </a:lnSpc>
              <a:spcBef>
                <a:spcPts val="360"/>
              </a:spcBef>
              <a:spcAft>
                <a:spcPts val="0"/>
              </a:spcAft>
              <a:buClr>
                <a:schemeClr val="accent1"/>
              </a:buClr>
              <a:buSzPct val="25000"/>
              <a:buFont typeface="Noto Symbol"/>
              <a:buNone/>
            </a:pPr>
            <a:r>
              <a:rPr lang="en-US" sz="1800" b="1" i="0" u="none" strike="noStrike" cap="none" baseline="0">
                <a:solidFill>
                  <a:schemeClr val="lt1"/>
                </a:solidFill>
                <a:latin typeface="Questrial"/>
                <a:ea typeface="Questrial"/>
                <a:cs typeface="Questrial"/>
                <a:sym typeface="Questrial"/>
                <a:rtl val="0"/>
              </a:rPr>
              <a:t>Christine Jazwinski</a:t>
            </a:r>
          </a:p>
          <a:p>
            <a:pPr marL="0" marR="0" lvl="0" indent="0" algn="ctr" rtl="0">
              <a:lnSpc>
                <a:spcPct val="100000"/>
              </a:lnSpc>
              <a:spcBef>
                <a:spcPts val="360"/>
              </a:spcBef>
              <a:spcAft>
                <a:spcPts val="0"/>
              </a:spcAft>
              <a:buClr>
                <a:schemeClr val="accent1"/>
              </a:buClr>
              <a:buSzPct val="25000"/>
              <a:buFont typeface="Noto Symbol"/>
              <a:buNone/>
            </a:pPr>
            <a:r>
              <a:rPr lang="en-US" sz="1800" b="1" i="0" u="none" strike="noStrike" cap="none" baseline="0">
                <a:solidFill>
                  <a:schemeClr val="lt1"/>
                </a:solidFill>
                <a:latin typeface="Questrial"/>
                <a:ea typeface="Questrial"/>
                <a:cs typeface="Questrial"/>
                <a:sym typeface="Questrial"/>
                <a:rtl val="0"/>
              </a:rPr>
              <a:t>Lexi Rzempoluch</a:t>
            </a:r>
          </a:p>
          <a:p>
            <a:pPr marL="0" marR="0" lvl="0" indent="0" algn="ctr" rtl="0">
              <a:lnSpc>
                <a:spcPct val="100000"/>
              </a:lnSpc>
              <a:spcBef>
                <a:spcPts val="360"/>
              </a:spcBef>
              <a:spcAft>
                <a:spcPts val="0"/>
              </a:spcAft>
              <a:buClr>
                <a:schemeClr val="accent1"/>
              </a:buClr>
              <a:buSzPct val="25000"/>
              <a:buFont typeface="Noto Symbol"/>
              <a:buNone/>
            </a:pPr>
            <a:r>
              <a:rPr lang="en-US" sz="1800" b="1" i="0" u="none" strike="noStrike" cap="none" baseline="0">
                <a:solidFill>
                  <a:schemeClr val="lt1"/>
                </a:solidFill>
                <a:latin typeface="Questrial"/>
                <a:ea typeface="Questrial"/>
                <a:cs typeface="Questrial"/>
                <a:sym typeface="Questrial"/>
                <a:rtl val="0"/>
              </a:rPr>
              <a:t>Sara Holtzman</a:t>
            </a:r>
          </a:p>
          <a:p>
            <a:pPr marL="0" marR="0" lvl="0" indent="0" algn="ctr" rtl="0">
              <a:lnSpc>
                <a:spcPct val="100000"/>
              </a:lnSpc>
              <a:spcBef>
                <a:spcPts val="360"/>
              </a:spcBef>
              <a:spcAft>
                <a:spcPts val="0"/>
              </a:spcAft>
              <a:buClr>
                <a:schemeClr val="accent1"/>
              </a:buClr>
              <a:buSzPct val="25000"/>
              <a:buFont typeface="Noto Symbol"/>
              <a:buNone/>
            </a:pPr>
            <a:r>
              <a:rPr lang="en-US" sz="1800" b="1" i="0" u="none" strike="noStrike" cap="none" baseline="0">
                <a:solidFill>
                  <a:schemeClr val="lt1"/>
                </a:solidFill>
                <a:latin typeface="Questrial"/>
                <a:ea typeface="Questrial"/>
                <a:cs typeface="Questrial"/>
                <a:sym typeface="Questrial"/>
                <a:rtl val="0"/>
              </a:rPr>
              <a:t>Yiyao Shi</a:t>
            </a:r>
          </a:p>
          <a:p>
            <a:pPr marL="0" marR="0" lvl="0" indent="0" algn="l" rtl="0">
              <a:lnSpc>
                <a:spcPct val="100000"/>
              </a:lnSpc>
              <a:spcBef>
                <a:spcPts val="360"/>
              </a:spcBef>
              <a:spcAft>
                <a:spcPts val="0"/>
              </a:spcAft>
              <a:buClr>
                <a:schemeClr val="accent1"/>
              </a:buClr>
              <a:buSzPct val="25000"/>
              <a:buFont typeface="Noto Symbol"/>
              <a:buNone/>
            </a:pPr>
            <a:r>
              <a:rPr lang="en-US" sz="1200" b="1" i="0" u="none" strike="noStrike" cap="none" baseline="0">
                <a:solidFill>
                  <a:schemeClr val="lt1"/>
                </a:solidFill>
                <a:latin typeface="Arial"/>
                <a:ea typeface="Arial"/>
                <a:cs typeface="Arial"/>
                <a:sym typeface="Arial"/>
                <a:rtl val="0"/>
              </a:rPr>
              <a:t/>
            </a:r>
            <a:br>
              <a:rPr lang="en-US" sz="1200" b="1" i="0" u="none" strike="noStrike" cap="none" baseline="0">
                <a:solidFill>
                  <a:schemeClr val="lt1"/>
                </a:solidFill>
                <a:latin typeface="Arial"/>
                <a:ea typeface="Arial"/>
                <a:cs typeface="Arial"/>
                <a:sym typeface="Arial"/>
                <a:rtl val="0"/>
              </a:rPr>
            </a:br>
            <a:endParaRPr lang="en-US" sz="1200" b="1" i="0" u="none" strike="noStrike" cap="none" baseline="0">
              <a:solidFill>
                <a:schemeClr val="lt1"/>
              </a:solidFill>
              <a:latin typeface="Arial"/>
              <a:ea typeface="Arial"/>
              <a:cs typeface="Arial"/>
              <a:sym typeface="Arial"/>
              <a:rtl val="0"/>
            </a:endParaRPr>
          </a:p>
        </p:txBody>
      </p:sp>
      <p:pic>
        <p:nvPicPr>
          <p:cNvPr id="210" name="Shape 210"/>
          <p:cNvPicPr preferRelativeResize="0"/>
          <p:nvPr/>
        </p:nvPicPr>
        <p:blipFill rotWithShape="1">
          <a:blip r:embed="rId3">
            <a:alphaModFix/>
          </a:blip>
          <a:srcRect/>
          <a:stretch/>
        </p:blipFill>
        <p:spPr>
          <a:xfrm>
            <a:off x="4660900" y="1993900"/>
            <a:ext cx="3508689" cy="24574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p:nvPr/>
        </p:nvSpPr>
        <p:spPr>
          <a:xfrm>
            <a:off x="4914900" y="-352256"/>
            <a:ext cx="3657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accent6"/>
              </a:buClr>
              <a:buSzPct val="25000"/>
              <a:buFont typeface="Questrial"/>
              <a:buNone/>
            </a:pPr>
            <a:r>
              <a:rPr lang="en-US" sz="2600" b="0" i="0" u="none" strike="noStrike" cap="none" baseline="0">
                <a:solidFill>
                  <a:schemeClr val="accent6"/>
                </a:solidFill>
                <a:latin typeface="Questrial"/>
                <a:ea typeface="Questrial"/>
                <a:cs typeface="Questrial"/>
                <a:sym typeface="Questrial"/>
                <a:rtl val="0"/>
              </a:rPr>
              <a:t>Program Overview </a:t>
            </a:r>
          </a:p>
        </p:txBody>
      </p:sp>
      <p:sp>
        <p:nvSpPr>
          <p:cNvPr id="272" name="Shape 272"/>
          <p:cNvSpPr txBox="1"/>
          <p:nvPr/>
        </p:nvSpPr>
        <p:spPr>
          <a:xfrm>
            <a:off x="2785681" y="1335741"/>
            <a:ext cx="6062483" cy="439870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6"/>
              </a:buClr>
              <a:buSzPct val="25000"/>
              <a:buFont typeface="Questrial"/>
              <a:buNone/>
            </a:pPr>
            <a:r>
              <a:rPr lang="en-US" sz="3000" b="1" i="0" u="none" strike="noStrike" cap="none" baseline="0" dirty="0">
                <a:solidFill>
                  <a:schemeClr val="accent6"/>
                </a:solidFill>
                <a:latin typeface="Questrial"/>
                <a:ea typeface="Questrial"/>
                <a:cs typeface="Questrial"/>
                <a:sym typeface="Questrial"/>
                <a:rtl val="0"/>
              </a:rPr>
              <a:t>EXIT 5: </a:t>
            </a:r>
            <a:r>
              <a:rPr lang="en-US" sz="3000" b="0" i="0" u="none" strike="noStrike" cap="none" baseline="0" dirty="0">
                <a:solidFill>
                  <a:srgbClr val="000000"/>
                </a:solidFill>
                <a:latin typeface="Questrial"/>
                <a:ea typeface="Questrial"/>
                <a:cs typeface="Questrial"/>
                <a:sym typeface="Questrial"/>
                <a:rtl val="0"/>
              </a:rPr>
              <a:t>PHYSICAL ACTIVITY</a:t>
            </a:r>
          </a:p>
          <a:p>
            <a:pPr marL="0" marR="0" lvl="0" indent="0" algn="l" rtl="0">
              <a:lnSpc>
                <a:spcPct val="100000"/>
              </a:lnSpc>
              <a:spcBef>
                <a:spcPts val="0"/>
              </a:spcBef>
              <a:spcAft>
                <a:spcPts val="0"/>
              </a:spcAft>
              <a:buClr>
                <a:schemeClr val="accent6"/>
              </a:buClr>
              <a:buSzPct val="25000"/>
              <a:buFont typeface="Questrial"/>
              <a:buNone/>
            </a:pPr>
            <a:r>
              <a:rPr lang="en-US" sz="3000" b="1" i="0" u="none" strike="noStrike" cap="none" baseline="0" dirty="0">
                <a:solidFill>
                  <a:schemeClr val="accent6"/>
                </a:solidFill>
                <a:latin typeface="Questrial"/>
                <a:ea typeface="Questrial"/>
                <a:cs typeface="Questrial"/>
                <a:sym typeface="Questrial"/>
                <a:rtl val="0"/>
              </a:rPr>
              <a:t>EXIT 4: </a:t>
            </a:r>
            <a:r>
              <a:rPr lang="en-US" sz="3000" b="0" i="0" u="none" strike="noStrike" cap="none" baseline="0" dirty="0">
                <a:solidFill>
                  <a:srgbClr val="000000"/>
                </a:solidFill>
                <a:latin typeface="Questrial"/>
                <a:ea typeface="Questrial"/>
                <a:cs typeface="Questrial"/>
                <a:sym typeface="Questrial"/>
                <a:rtl val="0"/>
              </a:rPr>
              <a:t>BLOOD PRESSURE</a:t>
            </a:r>
          </a:p>
          <a:p>
            <a:pPr marL="0" marR="0" lvl="0" indent="0" algn="l" rtl="0">
              <a:lnSpc>
                <a:spcPct val="100000"/>
              </a:lnSpc>
              <a:spcBef>
                <a:spcPts val="0"/>
              </a:spcBef>
              <a:spcAft>
                <a:spcPts val="0"/>
              </a:spcAft>
              <a:buClr>
                <a:schemeClr val="accent6"/>
              </a:buClr>
              <a:buSzPct val="25000"/>
              <a:buFont typeface="Questrial"/>
              <a:buNone/>
            </a:pPr>
            <a:r>
              <a:rPr lang="en-US" sz="3000" b="1" i="0" u="none" strike="noStrike" cap="none" baseline="0" dirty="0">
                <a:solidFill>
                  <a:schemeClr val="accent6"/>
                </a:solidFill>
                <a:latin typeface="Questrial"/>
                <a:ea typeface="Questrial"/>
                <a:cs typeface="Questrial"/>
                <a:sym typeface="Questrial"/>
                <a:rtl val="0"/>
              </a:rPr>
              <a:t>EXIT 3: </a:t>
            </a:r>
            <a:r>
              <a:rPr lang="en-US" sz="3000" b="0" i="0" u="none" strike="noStrike" cap="none" baseline="0" dirty="0">
                <a:solidFill>
                  <a:srgbClr val="000000"/>
                </a:solidFill>
                <a:latin typeface="Questrial"/>
                <a:ea typeface="Questrial"/>
                <a:cs typeface="Questrial"/>
                <a:sym typeface="Questrial"/>
                <a:rtl val="0"/>
              </a:rPr>
              <a:t>CHOLESTEROL </a:t>
            </a:r>
          </a:p>
          <a:p>
            <a:pPr marL="0" marR="0" lvl="0" indent="0" algn="l" rtl="0">
              <a:lnSpc>
                <a:spcPct val="100000"/>
              </a:lnSpc>
              <a:spcBef>
                <a:spcPts val="0"/>
              </a:spcBef>
              <a:spcAft>
                <a:spcPts val="0"/>
              </a:spcAft>
              <a:buClr>
                <a:schemeClr val="accent6"/>
              </a:buClr>
              <a:buSzPct val="25000"/>
              <a:buFont typeface="Questrial"/>
              <a:buNone/>
            </a:pPr>
            <a:r>
              <a:rPr lang="en-US" sz="3000" b="1" i="0" u="none" strike="noStrike" cap="none" baseline="0" dirty="0">
                <a:solidFill>
                  <a:schemeClr val="accent6"/>
                </a:solidFill>
                <a:latin typeface="Questrial"/>
                <a:ea typeface="Questrial"/>
                <a:cs typeface="Questrial"/>
                <a:sym typeface="Questrial"/>
                <a:rtl val="0"/>
              </a:rPr>
              <a:t>EXIT 2: </a:t>
            </a:r>
            <a:r>
              <a:rPr lang="en-US" sz="3000" b="0" i="0" u="none" strike="noStrike" cap="none" baseline="0" dirty="0">
                <a:solidFill>
                  <a:srgbClr val="000000"/>
                </a:solidFill>
                <a:latin typeface="Questrial"/>
                <a:ea typeface="Questrial"/>
                <a:cs typeface="Questrial"/>
                <a:sym typeface="Questrial"/>
                <a:rtl val="0"/>
              </a:rPr>
              <a:t>WEIGHT MANAGEMENT </a:t>
            </a:r>
          </a:p>
          <a:p>
            <a:pPr marL="0" marR="0" lvl="0" indent="0" algn="l" rtl="0">
              <a:lnSpc>
                <a:spcPct val="100000"/>
              </a:lnSpc>
              <a:spcBef>
                <a:spcPts val="0"/>
              </a:spcBef>
              <a:spcAft>
                <a:spcPts val="0"/>
              </a:spcAft>
              <a:buClr>
                <a:schemeClr val="accent6"/>
              </a:buClr>
              <a:buSzPct val="25000"/>
              <a:buFont typeface="Questrial"/>
              <a:buNone/>
            </a:pPr>
            <a:r>
              <a:rPr lang="en-US" sz="3000" b="1" i="0" u="none" strike="noStrike" cap="none" baseline="0" dirty="0">
                <a:solidFill>
                  <a:schemeClr val="accent6"/>
                </a:solidFill>
                <a:latin typeface="Questrial"/>
                <a:ea typeface="Questrial"/>
                <a:cs typeface="Questrial"/>
                <a:sym typeface="Questrial"/>
                <a:rtl val="0"/>
              </a:rPr>
              <a:t>EXIT 1: </a:t>
            </a:r>
            <a:r>
              <a:rPr lang="en-US" sz="3000" b="0" i="0" u="none" strike="noStrike" cap="none" baseline="0" dirty="0">
                <a:solidFill>
                  <a:srgbClr val="000000"/>
                </a:solidFill>
                <a:latin typeface="Questrial"/>
                <a:ea typeface="Questrial"/>
                <a:cs typeface="Questrial"/>
                <a:sym typeface="Questrial"/>
                <a:rtl val="0"/>
              </a:rPr>
              <a:t>BLOOD SUGAR</a:t>
            </a:r>
          </a:p>
        </p:txBody>
      </p:sp>
      <p:pic>
        <p:nvPicPr>
          <p:cNvPr id="273" name="Shape 273"/>
          <p:cNvPicPr preferRelativeResize="0"/>
          <p:nvPr/>
        </p:nvPicPr>
        <p:blipFill rotWithShape="1">
          <a:blip r:embed="rId3">
            <a:alphaModFix/>
          </a:blip>
          <a:srcRect l="8405" r="8538"/>
          <a:stretch/>
        </p:blipFill>
        <p:spPr>
          <a:xfrm rot="438">
            <a:off x="550389" y="1568083"/>
            <a:ext cx="2351700" cy="2088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p:nvPr/>
        </p:nvSpPr>
        <p:spPr>
          <a:xfrm>
            <a:off x="4953200" y="-392025"/>
            <a:ext cx="3064198"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accent6"/>
              </a:buClr>
              <a:buSzPct val="25000"/>
              <a:buFont typeface="Questrial"/>
              <a:buNone/>
            </a:pPr>
            <a:r>
              <a:rPr lang="en-US" sz="2600" b="0" i="0" u="none" strike="noStrike" cap="none" baseline="0">
                <a:solidFill>
                  <a:schemeClr val="accent6"/>
                </a:solidFill>
                <a:latin typeface="Questrial"/>
                <a:ea typeface="Questrial"/>
                <a:cs typeface="Questrial"/>
                <a:sym typeface="Questrial"/>
                <a:rtl val="0"/>
              </a:rPr>
              <a:t>Program Overview </a:t>
            </a:r>
          </a:p>
        </p:txBody>
      </p:sp>
      <p:sp>
        <p:nvSpPr>
          <p:cNvPr id="279" name="Shape 279"/>
          <p:cNvSpPr txBox="1">
            <a:spLocks noGrp="1"/>
          </p:cNvSpPr>
          <p:nvPr>
            <p:ph type="body" idx="1"/>
          </p:nvPr>
        </p:nvSpPr>
        <p:spPr>
          <a:xfrm>
            <a:off x="475102" y="228307"/>
            <a:ext cx="3749762" cy="4678125"/>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Font typeface="Arial"/>
              <a:buNone/>
            </a:pPr>
            <a:endParaRPr sz="1400" b="0" i="0" u="none" strike="noStrike" cap="none" baseline="0">
              <a:solidFill>
                <a:schemeClr val="dk1"/>
              </a:solidFill>
              <a:latin typeface="Arial"/>
              <a:ea typeface="Arial"/>
              <a:cs typeface="Arial"/>
              <a:sym typeface="Arial"/>
              <a:rtl val="0"/>
            </a:endParaRPr>
          </a:p>
        </p:txBody>
      </p:sp>
      <p:pic>
        <p:nvPicPr>
          <p:cNvPr id="280" name="Shape 280"/>
          <p:cNvPicPr preferRelativeResize="0"/>
          <p:nvPr/>
        </p:nvPicPr>
        <p:blipFill rotWithShape="1">
          <a:blip r:embed="rId3">
            <a:alphaModFix/>
          </a:blip>
          <a:srcRect/>
          <a:stretch/>
        </p:blipFill>
        <p:spPr>
          <a:xfrm>
            <a:off x="457200" y="-129"/>
            <a:ext cx="3914927" cy="5143499"/>
          </a:xfrm>
          <a:prstGeom prst="rect">
            <a:avLst/>
          </a:prstGeom>
          <a:noFill/>
          <a:ln w="9525" cap="flat">
            <a:solidFill>
              <a:srgbClr val="4A6300"/>
            </a:solidFill>
            <a:prstDash val="solid"/>
            <a:round/>
            <a:headEnd type="none" w="med" len="med"/>
            <a:tailEnd type="none" w="med" len="med"/>
          </a:ln>
        </p:spPr>
      </p:pic>
      <p:sp>
        <p:nvSpPr>
          <p:cNvPr id="281" name="Shape 281"/>
          <p:cNvSpPr txBox="1"/>
          <p:nvPr/>
        </p:nvSpPr>
        <p:spPr>
          <a:xfrm>
            <a:off x="4504098" y="636494"/>
            <a:ext cx="3962399" cy="4141693"/>
          </a:xfrm>
          <a:prstGeom prst="rect">
            <a:avLst/>
          </a:prstGeom>
          <a:noFill/>
          <a:ln>
            <a:noFill/>
          </a:ln>
        </p:spPr>
        <p:txBody>
          <a:bodyPr lIns="91425" tIns="45700" rIns="91425" bIns="45700" anchor="t" anchorCtr="0">
            <a:noAutofit/>
          </a:bodyPr>
          <a:lstStyle/>
          <a:p>
            <a:pPr marL="285750" marR="0" lvl="0" indent="-285750" algn="ctr" rtl="0">
              <a:lnSpc>
                <a:spcPct val="100000"/>
              </a:lnSpc>
              <a:spcBef>
                <a:spcPts val="0"/>
              </a:spcBef>
              <a:spcAft>
                <a:spcPts val="0"/>
              </a:spcAft>
              <a:buClr>
                <a:srgbClr val="000000"/>
              </a:buClr>
              <a:buSzPct val="100000"/>
              <a:buFont typeface="Courier New"/>
              <a:buChar char="o"/>
            </a:pPr>
            <a:r>
              <a:rPr lang="en-US" sz="2800" b="0" i="0" u="none" strike="noStrike" cap="none" baseline="0" dirty="0">
                <a:solidFill>
                  <a:srgbClr val="000000"/>
                </a:solidFill>
                <a:latin typeface="Questrial"/>
                <a:ea typeface="Questrial"/>
                <a:cs typeface="Questrial"/>
                <a:sym typeface="Questrial"/>
                <a:rtl val="0"/>
              </a:rPr>
              <a:t>E-newsletter sent </a:t>
            </a:r>
            <a:r>
              <a:rPr lang="en-US" sz="2800" b="0" i="0" u="none" strike="noStrike" cap="none" baseline="0" dirty="0" smtClean="0">
                <a:solidFill>
                  <a:srgbClr val="000000"/>
                </a:solidFill>
                <a:latin typeface="Questrial"/>
                <a:ea typeface="Questrial"/>
                <a:cs typeface="Questrial"/>
                <a:sym typeface="Questrial"/>
                <a:rtl val="0"/>
              </a:rPr>
              <a:t>weekly. </a:t>
            </a:r>
            <a:endParaRPr lang="en-US" sz="2800" b="0" i="0" u="none" strike="noStrike" cap="none" baseline="0" dirty="0">
              <a:solidFill>
                <a:srgbClr val="000000"/>
              </a:solidFill>
              <a:latin typeface="Questrial"/>
              <a:ea typeface="Questrial"/>
              <a:cs typeface="Questrial"/>
              <a:sym typeface="Questrial"/>
              <a:rtl val="0"/>
            </a:endParaRPr>
          </a:p>
          <a:p>
            <a:pPr marL="285750" marR="0" lvl="0" indent="-285750" algn="ctr" rtl="0">
              <a:lnSpc>
                <a:spcPct val="100000"/>
              </a:lnSpc>
              <a:spcBef>
                <a:spcPts val="0"/>
              </a:spcBef>
              <a:spcAft>
                <a:spcPts val="0"/>
              </a:spcAft>
              <a:buClr>
                <a:srgbClr val="000000"/>
              </a:buClr>
              <a:buSzPct val="100000"/>
              <a:buFont typeface="Courier New"/>
              <a:buChar char="o"/>
            </a:pPr>
            <a:r>
              <a:rPr lang="en-US" sz="2800" b="0" i="0" u="none" strike="noStrike" cap="none" baseline="0" dirty="0">
                <a:solidFill>
                  <a:srgbClr val="000000"/>
                </a:solidFill>
                <a:latin typeface="Questrial"/>
                <a:ea typeface="Questrial"/>
                <a:cs typeface="Questrial"/>
                <a:sym typeface="Questrial"/>
                <a:rtl val="0"/>
              </a:rPr>
              <a:t>Flyers hung across campus </a:t>
            </a:r>
            <a:r>
              <a:rPr lang="en-US" sz="2800" b="0" i="0" u="none" strike="noStrike" cap="none" baseline="0" dirty="0" smtClean="0">
                <a:solidFill>
                  <a:srgbClr val="000000"/>
                </a:solidFill>
                <a:latin typeface="Questrial"/>
                <a:ea typeface="Questrial"/>
                <a:cs typeface="Questrial"/>
                <a:sym typeface="Questrial"/>
                <a:rtl val="0"/>
              </a:rPr>
              <a:t>weekly.</a:t>
            </a:r>
            <a:endParaRPr lang="en-US" sz="2800" b="0" i="0" u="none" strike="noStrike" cap="none" baseline="0" dirty="0">
              <a:solidFill>
                <a:srgbClr val="000000"/>
              </a:solidFill>
              <a:latin typeface="Questrial"/>
              <a:ea typeface="Questrial"/>
              <a:cs typeface="Questrial"/>
              <a:sym typeface="Questrial"/>
              <a:rtl val="0"/>
            </a:endParaRPr>
          </a:p>
          <a:p>
            <a:pPr marL="285750" marR="0" lvl="3" indent="-285750" algn="ctr" rtl="0">
              <a:lnSpc>
                <a:spcPct val="100000"/>
              </a:lnSpc>
              <a:spcBef>
                <a:spcPts val="0"/>
              </a:spcBef>
              <a:spcAft>
                <a:spcPts val="0"/>
              </a:spcAft>
              <a:buClr>
                <a:srgbClr val="000000"/>
              </a:buClr>
              <a:buSzPct val="100000"/>
              <a:buFont typeface="Courier New"/>
              <a:buChar char="o"/>
            </a:pPr>
            <a:r>
              <a:rPr lang="en-US" sz="2800" b="0" i="0" u="none" strike="noStrike" cap="none" baseline="0" dirty="0">
                <a:solidFill>
                  <a:srgbClr val="000000"/>
                </a:solidFill>
                <a:latin typeface="Questrial"/>
                <a:ea typeface="Questrial"/>
                <a:cs typeface="Questrial"/>
                <a:sym typeface="Questrial"/>
                <a:rtl val="0"/>
              </a:rPr>
              <a:t>Lifestyle tips are </a:t>
            </a:r>
            <a:r>
              <a:rPr lang="en-US" sz="2800" b="0" i="0" u="none" strike="noStrike" cap="none" baseline="0" dirty="0" smtClean="0">
                <a:solidFill>
                  <a:srgbClr val="000000"/>
                </a:solidFill>
                <a:latin typeface="Questrial"/>
                <a:ea typeface="Questrial"/>
                <a:cs typeface="Questrial"/>
                <a:sym typeface="Questrial"/>
                <a:rtl val="0"/>
              </a:rPr>
              <a:t>highlighted.</a:t>
            </a:r>
          </a:p>
          <a:p>
            <a:pPr marL="285750" marR="0" lvl="3" indent="-285750" algn="ctr" rtl="0">
              <a:lnSpc>
                <a:spcPct val="100000"/>
              </a:lnSpc>
              <a:spcBef>
                <a:spcPts val="0"/>
              </a:spcBef>
              <a:spcAft>
                <a:spcPts val="0"/>
              </a:spcAft>
              <a:buClr>
                <a:srgbClr val="000000"/>
              </a:buClr>
              <a:buSzPct val="100000"/>
              <a:buFont typeface="Courier New"/>
              <a:buChar char="o"/>
            </a:pPr>
            <a:r>
              <a:rPr lang="en-US" sz="2800" dirty="0" smtClean="0">
                <a:latin typeface="Questrial"/>
                <a:ea typeface="Questrial"/>
                <a:cs typeface="Questrial"/>
                <a:sym typeface="Questrial"/>
              </a:rPr>
              <a:t>Primary goal is increased screening participation!</a:t>
            </a:r>
            <a:endParaRPr lang="en-US" sz="2800" b="0" i="0" u="none" strike="noStrike" cap="none" baseline="0" dirty="0">
              <a:solidFill>
                <a:srgbClr val="000000"/>
              </a:solidFill>
              <a:latin typeface="Questrial"/>
              <a:ea typeface="Questrial"/>
              <a:cs typeface="Questrial"/>
              <a:sym typeface="Questrial"/>
              <a:rtl val="0"/>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p:nvPr/>
        </p:nvSpPr>
        <p:spPr>
          <a:xfrm>
            <a:off x="4792132" y="-392025"/>
            <a:ext cx="3225265" cy="857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accent6"/>
              </a:buClr>
              <a:buSzPct val="25000"/>
              <a:buFont typeface="Questrial"/>
              <a:buNone/>
            </a:pPr>
            <a:r>
              <a:rPr lang="en-US" sz="2600" b="0" i="0" u="none" strike="noStrike" cap="none" baseline="0">
                <a:solidFill>
                  <a:schemeClr val="accent6"/>
                </a:solidFill>
                <a:latin typeface="Questrial"/>
                <a:ea typeface="Questrial"/>
                <a:cs typeface="Questrial"/>
                <a:sym typeface="Questrial"/>
                <a:rtl val="0"/>
              </a:rPr>
              <a:t>Advocacy </a:t>
            </a:r>
          </a:p>
        </p:txBody>
      </p:sp>
      <p:pic>
        <p:nvPicPr>
          <p:cNvPr id="287" name="Shape 287"/>
          <p:cNvPicPr preferRelativeResize="0"/>
          <p:nvPr/>
        </p:nvPicPr>
        <p:blipFill rotWithShape="1">
          <a:blip r:embed="rId3">
            <a:alphaModFix/>
          </a:blip>
          <a:srcRect/>
          <a:stretch/>
        </p:blipFill>
        <p:spPr>
          <a:xfrm>
            <a:off x="4540075" y="2211121"/>
            <a:ext cx="3997799" cy="2135350"/>
          </a:xfrm>
          <a:prstGeom prst="rect">
            <a:avLst/>
          </a:prstGeom>
          <a:noFill/>
          <a:ln>
            <a:noFill/>
          </a:ln>
        </p:spPr>
      </p:pic>
      <p:pic>
        <p:nvPicPr>
          <p:cNvPr id="288" name="Shape 288"/>
          <p:cNvPicPr preferRelativeResize="0"/>
          <p:nvPr/>
        </p:nvPicPr>
        <p:blipFill rotWithShape="1">
          <a:blip r:embed="rId4">
            <a:alphaModFix/>
          </a:blip>
          <a:srcRect/>
          <a:stretch/>
        </p:blipFill>
        <p:spPr>
          <a:xfrm>
            <a:off x="5382025" y="666225"/>
            <a:ext cx="2184073" cy="1344050"/>
          </a:xfrm>
          <a:prstGeom prst="rect">
            <a:avLst/>
          </a:prstGeom>
          <a:noFill/>
          <a:ln>
            <a:noFill/>
          </a:ln>
        </p:spPr>
      </p:pic>
      <p:pic>
        <p:nvPicPr>
          <p:cNvPr id="289" name="Shape 289"/>
          <p:cNvPicPr preferRelativeResize="0"/>
          <p:nvPr/>
        </p:nvPicPr>
        <p:blipFill rotWithShape="1">
          <a:blip r:embed="rId5">
            <a:alphaModFix/>
          </a:blip>
          <a:srcRect/>
          <a:stretch/>
        </p:blipFill>
        <p:spPr>
          <a:xfrm>
            <a:off x="903154" y="516729"/>
            <a:ext cx="2966148" cy="41100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Shape 294"/>
          <p:cNvPicPr preferRelativeResize="0"/>
          <p:nvPr/>
        </p:nvPicPr>
        <p:blipFill rotWithShape="1">
          <a:blip r:embed="rId3">
            <a:alphaModFix/>
          </a:blip>
          <a:srcRect/>
          <a:stretch/>
        </p:blipFill>
        <p:spPr>
          <a:xfrm>
            <a:off x="420012" y="-63398"/>
            <a:ext cx="8303975" cy="52703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p:nvPr/>
        </p:nvSpPr>
        <p:spPr>
          <a:xfrm>
            <a:off x="4419600" y="-392028"/>
            <a:ext cx="3962399" cy="857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accent6"/>
              </a:buClr>
              <a:buSzPct val="25000"/>
              <a:buFont typeface="Questrial"/>
              <a:buNone/>
            </a:pPr>
            <a:r>
              <a:rPr lang="en-US" sz="2600" b="0" i="0" u="none" strike="noStrike" cap="none" baseline="0">
                <a:solidFill>
                  <a:schemeClr val="accent6"/>
                </a:solidFill>
                <a:latin typeface="Questrial"/>
                <a:ea typeface="Questrial"/>
                <a:cs typeface="Questrial"/>
                <a:sym typeface="Questrial"/>
                <a:rtl val="0"/>
              </a:rPr>
              <a:t>Gantt Chart</a:t>
            </a:r>
          </a:p>
        </p:txBody>
      </p:sp>
      <p:pic>
        <p:nvPicPr>
          <p:cNvPr id="300" name="Shape 300"/>
          <p:cNvPicPr preferRelativeResize="0"/>
          <p:nvPr/>
        </p:nvPicPr>
        <p:blipFill rotWithShape="1">
          <a:blip r:embed="rId3">
            <a:alphaModFix/>
          </a:blip>
          <a:srcRect/>
          <a:stretch/>
        </p:blipFill>
        <p:spPr>
          <a:xfrm>
            <a:off x="1121974" y="628387"/>
            <a:ext cx="6678498" cy="41709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p:nvPr/>
        </p:nvSpPr>
        <p:spPr>
          <a:xfrm>
            <a:off x="4419600" y="-392028"/>
            <a:ext cx="3962399" cy="857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accent6"/>
              </a:buClr>
              <a:buSzPct val="25000"/>
              <a:buFont typeface="Questrial"/>
              <a:buNone/>
            </a:pPr>
            <a:r>
              <a:rPr lang="en-US" sz="2600" b="0" i="0" u="none" strike="noStrike" cap="none" baseline="0">
                <a:solidFill>
                  <a:schemeClr val="accent6"/>
                </a:solidFill>
                <a:latin typeface="Questrial"/>
                <a:ea typeface="Questrial"/>
                <a:cs typeface="Questrial"/>
                <a:sym typeface="Questrial"/>
                <a:rtl val="0"/>
              </a:rPr>
              <a:t>Budget</a:t>
            </a:r>
          </a:p>
        </p:txBody>
      </p:sp>
      <p:graphicFrame>
        <p:nvGraphicFramePr>
          <p:cNvPr id="306" name="Shape 306"/>
          <p:cNvGraphicFramePr/>
          <p:nvPr/>
        </p:nvGraphicFramePr>
        <p:xfrm>
          <a:off x="533399" y="607033"/>
          <a:ext cx="8077200" cy="4067635"/>
        </p:xfrm>
        <a:graphic>
          <a:graphicData uri="http://schemas.openxmlformats.org/drawingml/2006/table">
            <a:tbl>
              <a:tblPr>
                <a:noFill/>
                <a:tableStyleId>{63F2C1B5-F657-4740-B32F-A06649D7C4F1}</a:tableStyleId>
              </a:tblPr>
              <a:tblGrid>
                <a:gridCol w="4038600"/>
                <a:gridCol w="4038600"/>
              </a:tblGrid>
              <a:tr h="441925">
                <a:tc>
                  <a:txBody>
                    <a:bodyPr/>
                    <a:lstStyle/>
                    <a:p>
                      <a:pPr marL="0" marR="0" lvl="0" indent="0" algn="l" rtl="0">
                        <a:lnSpc>
                          <a:spcPct val="100000"/>
                        </a:lnSpc>
                        <a:spcBef>
                          <a:spcPts val="0"/>
                        </a:spcBef>
                        <a:spcAft>
                          <a:spcPts val="0"/>
                        </a:spcAft>
                        <a:buClr>
                          <a:srgbClr val="000000"/>
                        </a:buClr>
                        <a:buSzPct val="25000"/>
                        <a:buFont typeface="Questrial"/>
                        <a:buNone/>
                      </a:pPr>
                      <a:r>
                        <a:rPr lang="en-US" sz="2400" b="1" u="none" strike="noStrike" cap="none" baseline="0">
                          <a:latin typeface="Questrial"/>
                          <a:ea typeface="Questrial"/>
                          <a:cs typeface="Questrial"/>
                          <a:sym typeface="Questrial"/>
                          <a:rtl val="0"/>
                        </a:rPr>
                        <a:t>Inputs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Questrial"/>
                        <a:buNone/>
                      </a:pPr>
                      <a:r>
                        <a:rPr lang="en-US" sz="2400" b="1" u="none" strike="noStrike" cap="none" baseline="0">
                          <a:latin typeface="Questrial"/>
                          <a:ea typeface="Questrial"/>
                          <a:cs typeface="Questrial"/>
                          <a:sym typeface="Questrial"/>
                          <a:rtl val="0"/>
                        </a:rPr>
                        <a:t>Cost</a:t>
                      </a:r>
                    </a:p>
                  </a:txBody>
                  <a:tcPr marL="91450" marR="91450" marT="45725" marB="45725"/>
                </a:tc>
              </a:tr>
              <a:tr h="424350">
                <a:tc>
                  <a:txBody>
                    <a:bodyPr/>
                    <a:lstStyle/>
                    <a:p>
                      <a:pPr marL="0" marR="0" lvl="0" indent="0" algn="l"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Questrial"/>
                          <a:ea typeface="Questrial"/>
                          <a:cs typeface="Questrial"/>
                          <a:sym typeface="Questrial"/>
                          <a:rtl val="0"/>
                        </a:rPr>
                        <a:t>Printing of flyers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Questrial"/>
                          <a:ea typeface="Questrial"/>
                          <a:cs typeface="Questrial"/>
                          <a:sym typeface="Questrial"/>
                          <a:rtl val="0"/>
                        </a:rPr>
                        <a:t>$100</a:t>
                      </a:r>
                    </a:p>
                  </a:txBody>
                  <a:tcPr marL="91450" marR="91450" marT="45725" marB="45725"/>
                </a:tc>
              </a:tr>
              <a:tr h="742600">
                <a:tc>
                  <a:txBody>
                    <a:bodyPr/>
                    <a:lstStyle/>
                    <a:p>
                      <a:pPr marL="0" marR="0" lvl="0" indent="0" algn="l"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Questrial"/>
                          <a:ea typeface="Questrial"/>
                          <a:cs typeface="Questrial"/>
                          <a:sym typeface="Questrial"/>
                          <a:rtl val="0"/>
                        </a:rPr>
                        <a:t>Printing of pre/post screening questionnaires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Questrial"/>
                          <a:ea typeface="Questrial"/>
                          <a:cs typeface="Questrial"/>
                          <a:sym typeface="Questrial"/>
                          <a:rtl val="0"/>
                        </a:rPr>
                        <a:t>$100</a:t>
                      </a:r>
                    </a:p>
                  </a:txBody>
                  <a:tcPr marL="91450" marR="91450" marT="45725" marB="45725"/>
                </a:tc>
              </a:tr>
              <a:tr h="702925">
                <a:tc>
                  <a:txBody>
                    <a:bodyPr/>
                    <a:lstStyle/>
                    <a:p>
                      <a:pPr marL="0" marR="0" lvl="0" indent="0" algn="l"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Questrial"/>
                          <a:ea typeface="Questrial"/>
                          <a:cs typeface="Questrial"/>
                          <a:sym typeface="Questrial"/>
                          <a:rtl val="0"/>
                        </a:rPr>
                        <a:t>Printing of quarterly magazine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Questrial"/>
                          <a:ea typeface="Questrial"/>
                          <a:cs typeface="Questrial"/>
                          <a:sym typeface="Questrial"/>
                          <a:rtl val="0"/>
                        </a:rPr>
                        <a:t>$500</a:t>
                      </a:r>
                    </a:p>
                  </a:txBody>
                  <a:tcPr marL="91450" marR="91450" marT="45725" marB="45725"/>
                </a:tc>
              </a:tr>
              <a:tr h="613275">
                <a:tc>
                  <a:txBody>
                    <a:bodyPr/>
                    <a:lstStyle/>
                    <a:p>
                      <a:pPr marL="0" marR="0" lvl="0" indent="0" algn="l"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Questrial"/>
                          <a:ea typeface="Questrial"/>
                          <a:cs typeface="Questrial"/>
                          <a:sym typeface="Questrial"/>
                          <a:rtl val="0"/>
                        </a:rPr>
                        <a:t>Salary for Program Organizer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Questrial"/>
                          <a:ea typeface="Questrial"/>
                          <a:cs typeface="Questrial"/>
                          <a:sym typeface="Questrial"/>
                          <a:rtl val="0"/>
                        </a:rPr>
                        <a:t>$7,200</a:t>
                      </a:r>
                    </a:p>
                  </a:txBody>
                  <a:tcPr marL="91450" marR="91450" marT="45725" marB="45725"/>
                </a:tc>
              </a:tr>
              <a:tr h="702925">
                <a:tc>
                  <a:txBody>
                    <a:bodyPr/>
                    <a:lstStyle/>
                    <a:p>
                      <a:pPr marL="0" marR="0" lvl="0" indent="0" algn="l"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Questrial"/>
                          <a:ea typeface="Questrial"/>
                          <a:cs typeface="Questrial"/>
                          <a:sym typeface="Questrial"/>
                          <a:rtl val="0"/>
                        </a:rPr>
                        <a:t>Bonus for Wellness Champions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Questrial"/>
                          <a:ea typeface="Questrial"/>
                          <a:cs typeface="Questrial"/>
                          <a:sym typeface="Questrial"/>
                          <a:rtl val="0"/>
                        </a:rPr>
                        <a:t>$3,000 ($300 each)</a:t>
                      </a:r>
                    </a:p>
                  </a:txBody>
                  <a:tcPr marL="91450" marR="91450" marT="45725" marB="45725"/>
                </a:tc>
              </a:tr>
              <a:tr h="424350">
                <a:tc>
                  <a:txBody>
                    <a:bodyPr/>
                    <a:lstStyle/>
                    <a:p>
                      <a:pPr marL="0" marR="0" lvl="0" indent="0" algn="l" rtl="0">
                        <a:lnSpc>
                          <a:spcPct val="100000"/>
                        </a:lnSpc>
                        <a:spcBef>
                          <a:spcPts val="0"/>
                        </a:spcBef>
                        <a:spcAft>
                          <a:spcPts val="0"/>
                        </a:spcAft>
                        <a:buClr>
                          <a:srgbClr val="000000"/>
                        </a:buClr>
                        <a:buSzPct val="25000"/>
                        <a:buFont typeface="Questrial"/>
                        <a:buNone/>
                      </a:pPr>
                      <a:r>
                        <a:rPr lang="en-US" sz="2000" b="1" i="0" u="none" strike="noStrike" cap="none" baseline="0">
                          <a:solidFill>
                            <a:srgbClr val="000000"/>
                          </a:solidFill>
                          <a:latin typeface="Questrial"/>
                          <a:ea typeface="Questrial"/>
                          <a:cs typeface="Questrial"/>
                          <a:sym typeface="Questrial"/>
                          <a:rtl val="0"/>
                        </a:rPr>
                        <a:t>Estimated Total</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Questrial"/>
                        <a:buNone/>
                      </a:pPr>
                      <a:r>
                        <a:rPr lang="en-US" sz="2000" b="1" i="0" u="none" strike="noStrike" cap="none" baseline="0">
                          <a:solidFill>
                            <a:srgbClr val="000000"/>
                          </a:solidFill>
                          <a:latin typeface="Questrial"/>
                          <a:ea typeface="Questrial"/>
                          <a:cs typeface="Questrial"/>
                          <a:sym typeface="Questrial"/>
                          <a:rtl val="0"/>
                        </a:rPr>
                        <a:t>$10,900</a:t>
                      </a:r>
                    </a:p>
                  </a:txBody>
                  <a:tcPr marL="91450" marR="91450" marT="45725" marB="45725"/>
                </a:tc>
              </a:tr>
            </a:tbl>
          </a:graphicData>
        </a:graphic>
      </p:graphicFrame>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533400" y="438150"/>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Questrial"/>
              <a:buNone/>
            </a:pPr>
            <a:r>
              <a:rPr lang="en-US" sz="4000" b="0" i="0" u="none" strike="noStrike" cap="none" baseline="0">
                <a:solidFill>
                  <a:srgbClr val="000000"/>
                </a:solidFill>
                <a:latin typeface="Questrial"/>
                <a:ea typeface="Questrial"/>
                <a:cs typeface="Questrial"/>
                <a:sym typeface="Questrial"/>
                <a:rtl val="0"/>
              </a:rPr>
              <a:t>Process Evaluation </a:t>
            </a:r>
          </a:p>
        </p:txBody>
      </p:sp>
      <p:sp>
        <p:nvSpPr>
          <p:cNvPr id="312" name="Shape 312"/>
          <p:cNvSpPr txBox="1">
            <a:spLocks noGrp="1"/>
          </p:cNvSpPr>
          <p:nvPr>
            <p:ph type="body" idx="1"/>
          </p:nvPr>
        </p:nvSpPr>
        <p:spPr>
          <a:xfrm>
            <a:off x="2857500" y="1295550"/>
            <a:ext cx="5642127" cy="3537231"/>
          </a:xfrm>
          <a:prstGeom prst="rect">
            <a:avLst/>
          </a:prstGeom>
          <a:noFill/>
          <a:ln>
            <a:noFill/>
          </a:ln>
        </p:spPr>
        <p:txBody>
          <a:bodyPr lIns="91425" tIns="91425" rIns="91425" bIns="91425" anchor="t" anchorCtr="0">
            <a:noAutofit/>
          </a:bodyPr>
          <a:lstStyle/>
          <a:p>
            <a:pPr marL="388620" marR="0" lvl="2" indent="-7620" algn="l" rtl="0">
              <a:lnSpc>
                <a:spcPct val="100000"/>
              </a:lnSpc>
              <a:spcBef>
                <a:spcPts val="0"/>
              </a:spcBef>
              <a:spcAft>
                <a:spcPts val="0"/>
              </a:spcAft>
              <a:buClr>
                <a:schemeClr val="accent1"/>
              </a:buClr>
              <a:buSzPct val="25000"/>
              <a:buFont typeface="Noto Symbol"/>
              <a:buNone/>
            </a:pPr>
            <a:r>
              <a:rPr lang="en-US" sz="2600" b="1" i="0" u="none" strike="noStrike" cap="none" baseline="0" dirty="0">
                <a:solidFill>
                  <a:schemeClr val="dk2"/>
                </a:solidFill>
                <a:latin typeface="Questrial"/>
                <a:ea typeface="Questrial"/>
                <a:cs typeface="Questrial"/>
                <a:sym typeface="Questrial"/>
                <a:rtl val="0"/>
              </a:rPr>
              <a:t>Wellness Program Enrollment &amp; Outcomes</a:t>
            </a:r>
          </a:p>
          <a:p>
            <a:pPr marL="827532" marR="0" lvl="3" indent="-230632" algn="l" rtl="0">
              <a:lnSpc>
                <a:spcPct val="100000"/>
              </a:lnSpc>
              <a:spcBef>
                <a:spcPts val="0"/>
              </a:spcBef>
              <a:spcAft>
                <a:spcPts val="0"/>
              </a:spcAft>
              <a:buClr>
                <a:schemeClr val="accent1"/>
              </a:buClr>
              <a:buSzPct val="76000"/>
              <a:buFont typeface="Noto Symbol"/>
              <a:buChar char="○"/>
            </a:pPr>
            <a:r>
              <a:rPr lang="en-US" sz="2400" b="0" i="0" u="none" strike="noStrike" cap="none" baseline="0" dirty="0">
                <a:solidFill>
                  <a:schemeClr val="dk2"/>
                </a:solidFill>
                <a:latin typeface="Questrial"/>
                <a:ea typeface="Questrial"/>
                <a:cs typeface="Questrial"/>
                <a:sym typeface="Questrial"/>
                <a:rtl val="0"/>
              </a:rPr>
              <a:t>Increased number of on-site biometric screenings performed.</a:t>
            </a:r>
          </a:p>
          <a:p>
            <a:pPr marL="827532" marR="0" lvl="3" indent="-230632" algn="l" rtl="0">
              <a:lnSpc>
                <a:spcPct val="100000"/>
              </a:lnSpc>
              <a:spcBef>
                <a:spcPts val="0"/>
              </a:spcBef>
              <a:spcAft>
                <a:spcPts val="0"/>
              </a:spcAft>
              <a:buClr>
                <a:schemeClr val="accent1"/>
              </a:buClr>
              <a:buSzPct val="76000"/>
              <a:buFont typeface="Noto Symbol"/>
              <a:buChar char="○"/>
            </a:pPr>
            <a:r>
              <a:rPr lang="en-US" sz="2400" b="0" i="0" u="none" strike="noStrike" cap="none" baseline="0" dirty="0">
                <a:solidFill>
                  <a:schemeClr val="dk2"/>
                </a:solidFill>
                <a:latin typeface="Questrial"/>
                <a:ea typeface="Questrial"/>
                <a:cs typeface="Questrial"/>
                <a:sym typeface="Questrial"/>
                <a:rtl val="0"/>
              </a:rPr>
              <a:t>Increased number of screened individuals who met criteria.</a:t>
            </a:r>
          </a:p>
          <a:p>
            <a:pPr marL="827532" marR="0" lvl="3" indent="-230632" algn="l" rtl="0">
              <a:lnSpc>
                <a:spcPct val="100000"/>
              </a:lnSpc>
              <a:spcBef>
                <a:spcPts val="0"/>
              </a:spcBef>
              <a:spcAft>
                <a:spcPts val="0"/>
              </a:spcAft>
              <a:buClr>
                <a:schemeClr val="accent1"/>
              </a:buClr>
              <a:buSzPct val="76000"/>
              <a:buFont typeface="Noto Symbol"/>
              <a:buChar char="○"/>
            </a:pPr>
            <a:r>
              <a:rPr lang="en-US" sz="2400" b="0" i="0" u="none" strike="noStrike" cap="none" baseline="0" dirty="0" smtClean="0">
                <a:solidFill>
                  <a:schemeClr val="dk2"/>
                </a:solidFill>
                <a:latin typeface="Questrial"/>
                <a:ea typeface="Questrial"/>
                <a:cs typeface="Questrial"/>
                <a:sym typeface="Questrial"/>
                <a:rtl val="0"/>
              </a:rPr>
              <a:t>Reduced </a:t>
            </a:r>
            <a:r>
              <a:rPr lang="en-US" sz="2400" b="0" i="0" u="none" strike="noStrike" cap="none" baseline="0" dirty="0">
                <a:solidFill>
                  <a:schemeClr val="dk2"/>
                </a:solidFill>
                <a:latin typeface="Questrial"/>
                <a:ea typeface="Questrial"/>
                <a:cs typeface="Questrial"/>
                <a:sym typeface="Questrial"/>
                <a:rtl val="0"/>
              </a:rPr>
              <a:t>risk factors in screened individuals.</a:t>
            </a:r>
          </a:p>
        </p:txBody>
      </p:sp>
      <p:sp>
        <p:nvSpPr>
          <p:cNvPr id="313" name="Shape 313"/>
          <p:cNvSpPr txBox="1"/>
          <p:nvPr/>
        </p:nvSpPr>
        <p:spPr>
          <a:xfrm>
            <a:off x="4419600" y="-392028"/>
            <a:ext cx="3962399" cy="857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accent6"/>
              </a:buClr>
              <a:buSzPct val="25000"/>
              <a:buFont typeface="Questrial"/>
              <a:buNone/>
            </a:pPr>
            <a:r>
              <a:rPr lang="en-US" sz="2600" b="0" i="0" u="none" strike="noStrike" cap="none" baseline="0">
                <a:solidFill>
                  <a:schemeClr val="accent6"/>
                </a:solidFill>
                <a:latin typeface="Questrial"/>
                <a:ea typeface="Questrial"/>
                <a:cs typeface="Questrial"/>
                <a:sym typeface="Questrial"/>
                <a:rtl val="0"/>
              </a:rPr>
              <a:t>Evaluation </a:t>
            </a:r>
          </a:p>
        </p:txBody>
      </p:sp>
      <p:pic>
        <p:nvPicPr>
          <p:cNvPr id="314" name="Shape 314"/>
          <p:cNvPicPr preferRelativeResize="0"/>
          <p:nvPr/>
        </p:nvPicPr>
        <p:blipFill rotWithShape="1">
          <a:blip r:embed="rId3">
            <a:alphaModFix/>
          </a:blip>
          <a:srcRect/>
          <a:stretch/>
        </p:blipFill>
        <p:spPr>
          <a:xfrm>
            <a:off x="838200" y="1721283"/>
            <a:ext cx="2019298" cy="196171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579883" y="740766"/>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Questrial"/>
              <a:buNone/>
            </a:pPr>
            <a:r>
              <a:rPr lang="en-US" sz="4000" b="0" i="0" u="none" strike="noStrike" cap="none" baseline="0">
                <a:solidFill>
                  <a:srgbClr val="000000"/>
                </a:solidFill>
                <a:latin typeface="Questrial"/>
                <a:ea typeface="Questrial"/>
                <a:cs typeface="Questrial"/>
                <a:sym typeface="Questrial"/>
                <a:rtl val="0"/>
              </a:rPr>
              <a:t>Impact Evaluation</a:t>
            </a:r>
          </a:p>
        </p:txBody>
      </p:sp>
      <p:sp>
        <p:nvSpPr>
          <p:cNvPr id="320" name="Shape 320"/>
          <p:cNvSpPr txBox="1">
            <a:spLocks noGrp="1"/>
          </p:cNvSpPr>
          <p:nvPr>
            <p:ph type="body" idx="1"/>
          </p:nvPr>
        </p:nvSpPr>
        <p:spPr>
          <a:xfrm>
            <a:off x="691375" y="1873541"/>
            <a:ext cx="7315200" cy="2887200"/>
          </a:xfrm>
          <a:prstGeom prst="rect">
            <a:avLst/>
          </a:prstGeom>
          <a:noFill/>
          <a:ln>
            <a:noFill/>
          </a:ln>
        </p:spPr>
        <p:txBody>
          <a:bodyPr lIns="91425" tIns="91425" rIns="91425" bIns="91425" anchor="t" anchorCtr="0">
            <a:noAutofit/>
          </a:bodyPr>
          <a:lstStyle/>
          <a:p>
            <a:pPr marL="68580" marR="0" lvl="0" indent="-5080" algn="l" rtl="0">
              <a:lnSpc>
                <a:spcPct val="100000"/>
              </a:lnSpc>
              <a:spcBef>
                <a:spcPts val="0"/>
              </a:spcBef>
              <a:spcAft>
                <a:spcPts val="0"/>
              </a:spcAft>
              <a:buClr>
                <a:schemeClr val="accent1"/>
              </a:buClr>
              <a:buSzPct val="25000"/>
              <a:buFont typeface="Noto Symbol"/>
              <a:buNone/>
            </a:pPr>
            <a:r>
              <a:rPr lang="en-US" sz="2600" b="1" i="0" u="none" strike="noStrike" cap="none" baseline="0">
                <a:solidFill>
                  <a:schemeClr val="dk2"/>
                </a:solidFill>
                <a:latin typeface="Questrial"/>
                <a:ea typeface="Questrial"/>
                <a:cs typeface="Questrial"/>
                <a:sym typeface="Questrial"/>
                <a:rtl val="0"/>
              </a:rPr>
              <a:t>Pre &amp; post screening surveys</a:t>
            </a:r>
          </a:p>
          <a:p>
            <a:pPr marL="617220" marR="0" lvl="2" indent="-236219" algn="l" rtl="0">
              <a:lnSpc>
                <a:spcPct val="100000"/>
              </a:lnSpc>
              <a:spcBef>
                <a:spcPts val="0"/>
              </a:spcBef>
              <a:spcAft>
                <a:spcPts val="0"/>
              </a:spcAft>
              <a:buClr>
                <a:schemeClr val="accent1"/>
              </a:buClr>
              <a:buSzPct val="76000"/>
              <a:buFont typeface="Noto Symbol"/>
              <a:buChar char="○"/>
            </a:pPr>
            <a:r>
              <a:rPr lang="en-US" sz="2400" b="0" i="0" u="none" strike="noStrike" cap="none" baseline="0">
                <a:solidFill>
                  <a:schemeClr val="dk2"/>
                </a:solidFill>
                <a:latin typeface="Questrial"/>
                <a:ea typeface="Questrial"/>
                <a:cs typeface="Questrial"/>
                <a:sym typeface="Questrial"/>
                <a:rtl val="0"/>
              </a:rPr>
              <a:t>Improved attitude &amp; behavior toward biometric screenings.</a:t>
            </a:r>
          </a:p>
          <a:p>
            <a:pPr marL="617220" marR="0" lvl="2" indent="-236219" algn="l" rtl="0">
              <a:lnSpc>
                <a:spcPct val="100000"/>
              </a:lnSpc>
              <a:spcBef>
                <a:spcPts val="0"/>
              </a:spcBef>
              <a:spcAft>
                <a:spcPts val="0"/>
              </a:spcAft>
              <a:buClr>
                <a:schemeClr val="accent1"/>
              </a:buClr>
              <a:buSzPct val="76000"/>
              <a:buFont typeface="Noto Symbol"/>
              <a:buChar char="○"/>
            </a:pPr>
            <a:r>
              <a:rPr lang="en-US" sz="2400" b="0" i="0" u="none" strike="noStrike" cap="none" baseline="0">
                <a:solidFill>
                  <a:schemeClr val="dk2"/>
                </a:solidFill>
                <a:latin typeface="Questrial"/>
                <a:ea typeface="Questrial"/>
                <a:cs typeface="Questrial"/>
                <a:sym typeface="Questrial"/>
                <a:rtl val="0"/>
              </a:rPr>
              <a:t>Increased knowledge of metabolic syndrome risk factors.</a:t>
            </a:r>
          </a:p>
          <a:p>
            <a:pPr marL="617220" marR="0" lvl="2" indent="-236219" algn="l" rtl="0">
              <a:lnSpc>
                <a:spcPct val="100000"/>
              </a:lnSpc>
              <a:spcBef>
                <a:spcPts val="0"/>
              </a:spcBef>
              <a:spcAft>
                <a:spcPts val="0"/>
              </a:spcAft>
              <a:buClr>
                <a:schemeClr val="accent1"/>
              </a:buClr>
              <a:buSzPct val="76000"/>
              <a:buFont typeface="Noto Symbol"/>
              <a:buChar char="○"/>
            </a:pPr>
            <a:r>
              <a:rPr lang="en-US" sz="2400" b="0" i="0" u="none" strike="noStrike" cap="none" baseline="0">
                <a:solidFill>
                  <a:schemeClr val="dk2"/>
                </a:solidFill>
                <a:latin typeface="Questrial"/>
                <a:ea typeface="Questrial"/>
                <a:cs typeface="Questrial"/>
                <a:sym typeface="Questrial"/>
                <a:rtl val="0"/>
              </a:rPr>
              <a:t>Increased knowledge of MyHealth Rewards.</a:t>
            </a:r>
          </a:p>
        </p:txBody>
      </p:sp>
      <p:sp>
        <p:nvSpPr>
          <p:cNvPr id="321" name="Shape 321"/>
          <p:cNvSpPr txBox="1"/>
          <p:nvPr/>
        </p:nvSpPr>
        <p:spPr>
          <a:xfrm>
            <a:off x="4724400" y="-392028"/>
            <a:ext cx="3657600" cy="857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accent6"/>
              </a:buClr>
              <a:buSzPct val="25000"/>
              <a:buFont typeface="Questrial"/>
              <a:buNone/>
            </a:pPr>
            <a:r>
              <a:rPr lang="en-US" sz="2600" b="0" i="0" u="none" strike="noStrike" cap="none" baseline="0">
                <a:solidFill>
                  <a:schemeClr val="accent6"/>
                </a:solidFill>
                <a:latin typeface="Questrial"/>
                <a:ea typeface="Questrial"/>
                <a:cs typeface="Questrial"/>
                <a:sym typeface="Questrial"/>
                <a:rtl val="0"/>
              </a:rPr>
              <a:t>Evaluation </a:t>
            </a:r>
          </a:p>
        </p:txBody>
      </p:sp>
      <p:pic>
        <p:nvPicPr>
          <p:cNvPr id="322" name="Shape 322"/>
          <p:cNvPicPr preferRelativeResize="0"/>
          <p:nvPr/>
        </p:nvPicPr>
        <p:blipFill rotWithShape="1">
          <a:blip r:embed="rId3">
            <a:alphaModFix/>
          </a:blip>
          <a:srcRect/>
          <a:stretch/>
        </p:blipFill>
        <p:spPr>
          <a:xfrm>
            <a:off x="5638801" y="695525"/>
            <a:ext cx="2108259" cy="141902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601500" y="456675"/>
            <a:ext cx="80853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Questrial"/>
              <a:buNone/>
            </a:pPr>
            <a:r>
              <a:rPr lang="en-US" sz="4000" b="0" i="0" u="none" strike="noStrike" cap="none" baseline="0">
                <a:solidFill>
                  <a:srgbClr val="000000"/>
                </a:solidFill>
                <a:latin typeface="Questrial"/>
                <a:ea typeface="Questrial"/>
                <a:cs typeface="Questrial"/>
                <a:sym typeface="Questrial"/>
                <a:rtl val="0"/>
              </a:rPr>
              <a:t>Outcome Evaluation</a:t>
            </a:r>
          </a:p>
        </p:txBody>
      </p:sp>
      <p:sp>
        <p:nvSpPr>
          <p:cNvPr id="328" name="Shape 328"/>
          <p:cNvSpPr txBox="1">
            <a:spLocks noGrp="1"/>
          </p:cNvSpPr>
          <p:nvPr>
            <p:ph type="body" idx="1"/>
          </p:nvPr>
        </p:nvSpPr>
        <p:spPr>
          <a:xfrm>
            <a:off x="521275" y="1235275"/>
            <a:ext cx="8051223" cy="3497099"/>
          </a:xfrm>
          <a:prstGeom prst="rect">
            <a:avLst/>
          </a:prstGeom>
          <a:noFill/>
          <a:ln>
            <a:noFill/>
          </a:ln>
        </p:spPr>
        <p:txBody>
          <a:bodyPr lIns="91425" tIns="91425" rIns="91425" bIns="91425" anchor="t" anchorCtr="0">
            <a:noAutofit/>
          </a:bodyPr>
          <a:lstStyle/>
          <a:p>
            <a:pPr marL="617220" marR="0" lvl="2" indent="-236219" algn="l" rtl="0">
              <a:lnSpc>
                <a:spcPct val="100000"/>
              </a:lnSpc>
              <a:spcBef>
                <a:spcPts val="0"/>
              </a:spcBef>
              <a:spcAft>
                <a:spcPts val="0"/>
              </a:spcAft>
              <a:buClr>
                <a:schemeClr val="accent1"/>
              </a:buClr>
              <a:buSzPct val="76000"/>
              <a:buFont typeface="Noto Symbol"/>
              <a:buChar char="○"/>
            </a:pPr>
            <a:r>
              <a:rPr lang="en-US" sz="2400" b="0" i="0" u="none" strike="noStrike" cap="none" baseline="0">
                <a:solidFill>
                  <a:schemeClr val="dk2"/>
                </a:solidFill>
                <a:latin typeface="Questrial"/>
                <a:ea typeface="Questrial"/>
                <a:cs typeface="Questrial"/>
                <a:sym typeface="Questrial"/>
                <a:rtl val="0"/>
              </a:rPr>
              <a:t>Improved overall health &amp; quality of life of employees.</a:t>
            </a:r>
          </a:p>
          <a:p>
            <a:pPr marL="617220" marR="0" lvl="2" indent="-236219" algn="l" rtl="0">
              <a:lnSpc>
                <a:spcPct val="100000"/>
              </a:lnSpc>
              <a:spcBef>
                <a:spcPts val="0"/>
              </a:spcBef>
              <a:spcAft>
                <a:spcPts val="0"/>
              </a:spcAft>
              <a:buClr>
                <a:schemeClr val="accent1"/>
              </a:buClr>
              <a:buSzPct val="76000"/>
              <a:buFont typeface="Noto Symbol"/>
              <a:buChar char="○"/>
            </a:pPr>
            <a:r>
              <a:rPr lang="en-US" sz="2400" b="0" i="0" u="none" strike="noStrike" cap="none" baseline="0">
                <a:solidFill>
                  <a:schemeClr val="dk2"/>
                </a:solidFill>
                <a:latin typeface="Questrial"/>
                <a:ea typeface="Questrial"/>
                <a:cs typeface="Questrial"/>
                <a:sym typeface="Questrial"/>
                <a:rtl val="0"/>
              </a:rPr>
              <a:t>Higher enrollment in MyHealth Rewards program.</a:t>
            </a:r>
          </a:p>
          <a:p>
            <a:pPr marL="617220" marR="0" lvl="2" indent="-236219" algn="l" rtl="0">
              <a:lnSpc>
                <a:spcPct val="100000"/>
              </a:lnSpc>
              <a:spcBef>
                <a:spcPts val="0"/>
              </a:spcBef>
              <a:spcAft>
                <a:spcPts val="0"/>
              </a:spcAft>
              <a:buClr>
                <a:schemeClr val="accent1"/>
              </a:buClr>
              <a:buSzPct val="76000"/>
              <a:buFont typeface="Noto Symbol"/>
              <a:buChar char="○"/>
            </a:pPr>
            <a:r>
              <a:rPr lang="en-US" sz="2400" b="0" i="0" u="none" strike="noStrike" cap="none" baseline="0">
                <a:solidFill>
                  <a:schemeClr val="dk2"/>
                </a:solidFill>
                <a:latin typeface="Questrial"/>
                <a:ea typeface="Questrial"/>
                <a:cs typeface="Questrial"/>
                <a:sym typeface="Questrial"/>
                <a:rtl val="0"/>
              </a:rPr>
              <a:t>Increased knowledge about metabolic syndrome risk factors.</a:t>
            </a:r>
          </a:p>
          <a:p>
            <a:pPr marL="617220" marR="0" lvl="2" indent="-236219" algn="l" rtl="0">
              <a:lnSpc>
                <a:spcPct val="100000"/>
              </a:lnSpc>
              <a:spcBef>
                <a:spcPts val="0"/>
              </a:spcBef>
              <a:spcAft>
                <a:spcPts val="0"/>
              </a:spcAft>
              <a:buClr>
                <a:schemeClr val="accent1"/>
              </a:buClr>
              <a:buSzPct val="76000"/>
              <a:buFont typeface="Noto Symbol"/>
              <a:buChar char="○"/>
            </a:pPr>
            <a:r>
              <a:rPr lang="en-US" sz="2400" b="0" i="0" u="none" strike="noStrike" cap="none" baseline="0">
                <a:solidFill>
                  <a:schemeClr val="dk2"/>
                </a:solidFill>
                <a:latin typeface="Questrial"/>
                <a:ea typeface="Questrial"/>
                <a:cs typeface="Questrial"/>
                <a:sym typeface="Questrial"/>
                <a:rtl val="0"/>
              </a:rPr>
              <a:t>Higher number of employees meeting metabolic risk factor threshold.</a:t>
            </a:r>
          </a:p>
          <a:p>
            <a:pPr marL="617220" marR="0" lvl="2" indent="-236219" algn="l" rtl="0">
              <a:lnSpc>
                <a:spcPct val="100000"/>
              </a:lnSpc>
              <a:spcBef>
                <a:spcPts val="0"/>
              </a:spcBef>
              <a:spcAft>
                <a:spcPts val="0"/>
              </a:spcAft>
              <a:buClr>
                <a:schemeClr val="accent1"/>
              </a:buClr>
              <a:buSzPct val="76000"/>
              <a:buFont typeface="Noto Symbol"/>
              <a:buChar char="○"/>
            </a:pPr>
            <a:r>
              <a:rPr lang="en-US" sz="2400" b="0" i="0" u="none" strike="noStrike" cap="none" baseline="0">
                <a:solidFill>
                  <a:schemeClr val="dk2"/>
                </a:solidFill>
                <a:latin typeface="Questrial"/>
                <a:ea typeface="Questrial"/>
                <a:cs typeface="Questrial"/>
                <a:sym typeface="Questrial"/>
                <a:rtl val="0"/>
              </a:rPr>
              <a:t>Lowered healthcare costs.</a:t>
            </a:r>
          </a:p>
          <a:p>
            <a:pPr marL="0" marR="0" lvl="2" indent="0" algn="l" rtl="0">
              <a:lnSpc>
                <a:spcPct val="100000"/>
              </a:lnSpc>
              <a:spcBef>
                <a:spcPts val="0"/>
              </a:spcBef>
              <a:spcAft>
                <a:spcPts val="0"/>
              </a:spcAft>
              <a:buClr>
                <a:schemeClr val="dk1"/>
              </a:buClr>
              <a:buFont typeface="Arial"/>
              <a:buNone/>
            </a:pPr>
            <a:endParaRPr sz="2200" b="0" i="0" u="none" strike="noStrike" cap="none" baseline="0">
              <a:solidFill>
                <a:schemeClr val="dk2"/>
              </a:solidFill>
              <a:latin typeface="Questrial"/>
              <a:ea typeface="Questrial"/>
              <a:cs typeface="Questrial"/>
              <a:sym typeface="Questrial"/>
              <a:rtl val="0"/>
            </a:endParaRPr>
          </a:p>
          <a:p>
            <a:pPr marL="342900" marR="0" lvl="0" indent="914400" algn="l" rtl="0">
              <a:lnSpc>
                <a:spcPct val="100000"/>
              </a:lnSpc>
              <a:spcBef>
                <a:spcPts val="0"/>
              </a:spcBef>
              <a:spcAft>
                <a:spcPts val="0"/>
              </a:spcAft>
              <a:buClr>
                <a:schemeClr val="accent1"/>
              </a:buClr>
              <a:buFont typeface="Noto Symbol"/>
              <a:buNone/>
            </a:pPr>
            <a:endParaRPr sz="2200" b="0" i="0" u="none" strike="noStrike" cap="none" baseline="0">
              <a:solidFill>
                <a:schemeClr val="dk2"/>
              </a:solidFill>
              <a:latin typeface="Questrial"/>
              <a:ea typeface="Questrial"/>
              <a:cs typeface="Questrial"/>
              <a:sym typeface="Questrial"/>
              <a:rtl val="0"/>
            </a:endParaRPr>
          </a:p>
          <a:p>
            <a:pPr marL="342900" marR="0" lvl="0" indent="-279400" algn="l" rtl="0">
              <a:lnSpc>
                <a:spcPct val="100000"/>
              </a:lnSpc>
              <a:spcBef>
                <a:spcPts val="0"/>
              </a:spcBef>
              <a:spcAft>
                <a:spcPts val="0"/>
              </a:spcAft>
              <a:buClr>
                <a:schemeClr val="accent1"/>
              </a:buClr>
              <a:buFont typeface="Noto Symbol"/>
              <a:buNone/>
            </a:pPr>
            <a:endParaRPr sz="2400" b="0" i="0" u="none" strike="noStrike" cap="none" baseline="0">
              <a:solidFill>
                <a:schemeClr val="dk2"/>
              </a:solidFill>
              <a:latin typeface="Questrial"/>
              <a:ea typeface="Questrial"/>
              <a:cs typeface="Questrial"/>
              <a:sym typeface="Questrial"/>
              <a:rtl val="0"/>
            </a:endParaRPr>
          </a:p>
        </p:txBody>
      </p:sp>
      <p:sp>
        <p:nvSpPr>
          <p:cNvPr id="329" name="Shape 329"/>
          <p:cNvSpPr txBox="1"/>
          <p:nvPr/>
        </p:nvSpPr>
        <p:spPr>
          <a:xfrm>
            <a:off x="4724400" y="-392028"/>
            <a:ext cx="3657600" cy="857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accent6"/>
              </a:buClr>
              <a:buSzPct val="25000"/>
              <a:buFont typeface="Questrial"/>
              <a:buNone/>
            </a:pPr>
            <a:r>
              <a:rPr lang="en-US" sz="2600" b="0" i="0" u="none" strike="noStrike" cap="none" baseline="0">
                <a:solidFill>
                  <a:schemeClr val="accent6"/>
                </a:solidFill>
                <a:latin typeface="Questrial"/>
                <a:ea typeface="Questrial"/>
                <a:cs typeface="Questrial"/>
                <a:sym typeface="Questrial"/>
                <a:rtl val="0"/>
              </a:rPr>
              <a:t>Evaluation </a:t>
            </a:r>
          </a:p>
        </p:txBody>
      </p:sp>
      <p:pic>
        <p:nvPicPr>
          <p:cNvPr id="330" name="Shape 330"/>
          <p:cNvPicPr preferRelativeResize="0"/>
          <p:nvPr/>
        </p:nvPicPr>
        <p:blipFill rotWithShape="1">
          <a:blip r:embed="rId3">
            <a:alphaModFix/>
          </a:blip>
          <a:srcRect/>
          <a:stretch/>
        </p:blipFill>
        <p:spPr>
          <a:xfrm>
            <a:off x="5939800" y="3361075"/>
            <a:ext cx="1861799" cy="13713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ctrTitle"/>
          </p:nvPr>
        </p:nvSpPr>
        <p:spPr>
          <a:xfrm>
            <a:off x="4343400" y="1839308"/>
            <a:ext cx="4100550" cy="124277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3600" b="0" i="0" u="none" strike="noStrike" cap="none" baseline="0">
                <a:solidFill>
                  <a:srgbClr val="000000"/>
                </a:solidFill>
                <a:latin typeface="Questrial"/>
                <a:ea typeface="Questrial"/>
                <a:cs typeface="Questrial"/>
                <a:sym typeface="Questrial"/>
                <a:rtl val="0"/>
              </a:rPr>
              <a:t>THANK YOU!</a:t>
            </a:r>
          </a:p>
        </p:txBody>
      </p:sp>
      <p:sp>
        <p:nvSpPr>
          <p:cNvPr id="336" name="Shape 336"/>
          <p:cNvSpPr txBox="1">
            <a:spLocks noGrp="1"/>
          </p:cNvSpPr>
          <p:nvPr>
            <p:ph type="subTitle" idx="1"/>
          </p:nvPr>
        </p:nvSpPr>
        <p:spPr>
          <a:xfrm>
            <a:off x="4733367" y="2724150"/>
            <a:ext cx="3309803"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accent1"/>
              </a:buClr>
              <a:buSzPct val="25000"/>
              <a:buFont typeface="Noto Symbol"/>
              <a:buNone/>
            </a:pPr>
            <a:r>
              <a:rPr lang="en-US" sz="2400" b="0" i="0" u="none" strike="noStrike" cap="none" baseline="0">
                <a:solidFill>
                  <a:srgbClr val="424242"/>
                </a:solidFill>
                <a:latin typeface="Questrial"/>
                <a:ea typeface="Questrial"/>
                <a:cs typeface="Questrial"/>
                <a:sym typeface="Questrial"/>
                <a:rtl val="0"/>
              </a:rPr>
              <a:t>Let’s Talk!</a:t>
            </a:r>
          </a:p>
        </p:txBody>
      </p:sp>
      <p:pic>
        <p:nvPicPr>
          <p:cNvPr id="337" name="Shape 337"/>
          <p:cNvPicPr preferRelativeResize="0"/>
          <p:nvPr/>
        </p:nvPicPr>
        <p:blipFill rotWithShape="1">
          <a:blip r:embed="rId3">
            <a:alphaModFix/>
          </a:blip>
          <a:srcRect/>
          <a:stretch/>
        </p:blipFill>
        <p:spPr>
          <a:xfrm>
            <a:off x="622299" y="2008425"/>
            <a:ext cx="3822701" cy="2741374"/>
          </a:xfrm>
          <a:prstGeom prst="rect">
            <a:avLst/>
          </a:prstGeom>
          <a:noFill/>
          <a:ln>
            <a:noFill/>
          </a:ln>
        </p:spPr>
      </p:pic>
      <p:pic>
        <p:nvPicPr>
          <p:cNvPr id="338" name="Shape 338"/>
          <p:cNvPicPr preferRelativeResize="0"/>
          <p:nvPr/>
        </p:nvPicPr>
        <p:blipFill rotWithShape="1">
          <a:blip r:embed="rId4">
            <a:alphaModFix/>
          </a:blip>
          <a:srcRect/>
          <a:stretch/>
        </p:blipFill>
        <p:spPr>
          <a:xfrm>
            <a:off x="758185" y="406900"/>
            <a:ext cx="2137413" cy="17539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rotWithShape="1">
          <a:blip r:embed="rId3">
            <a:alphaModFix/>
          </a:blip>
          <a:srcRect/>
          <a:stretch/>
        </p:blipFill>
        <p:spPr>
          <a:xfrm>
            <a:off x="870750" y="590550"/>
            <a:ext cx="3580749" cy="2095924"/>
          </a:xfrm>
          <a:prstGeom prst="rect">
            <a:avLst/>
          </a:prstGeom>
          <a:noFill/>
          <a:ln>
            <a:noFill/>
          </a:ln>
        </p:spPr>
      </p:pic>
      <p:pic>
        <p:nvPicPr>
          <p:cNvPr id="216" name="Shape 216"/>
          <p:cNvPicPr preferRelativeResize="0"/>
          <p:nvPr/>
        </p:nvPicPr>
        <p:blipFill rotWithShape="1">
          <a:blip r:embed="rId4">
            <a:alphaModFix/>
          </a:blip>
          <a:srcRect/>
          <a:stretch/>
        </p:blipFill>
        <p:spPr>
          <a:xfrm>
            <a:off x="5410200" y="1108758"/>
            <a:ext cx="2743199" cy="3516284"/>
          </a:xfrm>
          <a:prstGeom prst="rect">
            <a:avLst/>
          </a:prstGeom>
          <a:noFill/>
          <a:ln>
            <a:noFill/>
          </a:ln>
        </p:spPr>
      </p:pic>
      <p:pic>
        <p:nvPicPr>
          <p:cNvPr id="217" name="Shape 217"/>
          <p:cNvPicPr preferRelativeResize="0"/>
          <p:nvPr/>
        </p:nvPicPr>
        <p:blipFill rotWithShape="1">
          <a:blip r:embed="rId5">
            <a:alphaModFix/>
          </a:blip>
          <a:srcRect/>
          <a:stretch/>
        </p:blipFill>
        <p:spPr>
          <a:xfrm>
            <a:off x="1022595" y="3020997"/>
            <a:ext cx="3277057" cy="1495633"/>
          </a:xfrm>
          <a:prstGeom prst="rect">
            <a:avLst/>
          </a:prstGeom>
          <a:noFill/>
          <a:ln>
            <a:noFill/>
          </a:ln>
        </p:spPr>
      </p:pic>
      <p:sp>
        <p:nvSpPr>
          <p:cNvPr id="218" name="Shape 218"/>
          <p:cNvSpPr txBox="1"/>
          <p:nvPr/>
        </p:nvSpPr>
        <p:spPr>
          <a:xfrm>
            <a:off x="4673600" y="-128975"/>
            <a:ext cx="3492500" cy="6192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accent6"/>
              </a:buClr>
              <a:buSzPct val="25000"/>
              <a:buFont typeface="Questrial"/>
              <a:buNone/>
            </a:pPr>
            <a:r>
              <a:rPr lang="en-US" sz="2800" b="0" i="0" u="none" strike="noStrike" cap="none" baseline="0">
                <a:solidFill>
                  <a:schemeClr val="accent6"/>
                </a:solidFill>
                <a:latin typeface="Questrial"/>
                <a:ea typeface="Questrial"/>
                <a:cs typeface="Questrial"/>
                <a:sym typeface="Questrial"/>
                <a:rtl val="0"/>
              </a:rPr>
              <a:t>Company History</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p:cNvPicPr preferRelativeResize="0"/>
          <p:nvPr/>
        </p:nvPicPr>
        <p:blipFill rotWithShape="1">
          <a:blip r:embed="rId3">
            <a:alphaModFix/>
          </a:blip>
          <a:srcRect/>
          <a:stretch/>
        </p:blipFill>
        <p:spPr>
          <a:xfrm>
            <a:off x="1117600" y="584200"/>
            <a:ext cx="6680200" cy="4234748"/>
          </a:xfrm>
          <a:prstGeom prst="rect">
            <a:avLst/>
          </a:prstGeom>
          <a:noFill/>
          <a:ln>
            <a:noFill/>
          </a:ln>
        </p:spPr>
      </p:pic>
      <p:sp>
        <p:nvSpPr>
          <p:cNvPr id="224" name="Shape 224"/>
          <p:cNvSpPr txBox="1"/>
          <p:nvPr/>
        </p:nvSpPr>
        <p:spPr>
          <a:xfrm>
            <a:off x="4673600" y="-128975"/>
            <a:ext cx="3492500" cy="619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accent6"/>
              </a:buClr>
              <a:buSzPct val="25000"/>
              <a:buFont typeface="Questrial"/>
              <a:buNone/>
            </a:pPr>
            <a:r>
              <a:rPr lang="en-US" sz="2800" b="0" i="0" u="none" strike="noStrike" cap="none" baseline="0">
                <a:solidFill>
                  <a:schemeClr val="accent6"/>
                </a:solidFill>
                <a:latin typeface="Questrial"/>
                <a:ea typeface="Questrial"/>
                <a:cs typeface="Questrial"/>
                <a:sym typeface="Questrial"/>
                <a:rtl val="0"/>
              </a:rPr>
              <a:t>Metabolic Syndrome</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4660900" y="-85800"/>
            <a:ext cx="3492500" cy="619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accent6"/>
              </a:buClr>
              <a:buSzPct val="25000"/>
              <a:buFont typeface="Questrial"/>
              <a:buNone/>
            </a:pPr>
            <a:r>
              <a:rPr lang="en-US" sz="2800" b="0" i="0" u="none" strike="noStrike" cap="none" baseline="0">
                <a:solidFill>
                  <a:schemeClr val="accent6"/>
                </a:solidFill>
                <a:latin typeface="Questrial"/>
                <a:ea typeface="Questrial"/>
                <a:cs typeface="Questrial"/>
                <a:sym typeface="Questrial"/>
                <a:rtl val="0"/>
              </a:rPr>
              <a:t>Metabolic Syndrome</a:t>
            </a:r>
          </a:p>
        </p:txBody>
      </p:sp>
      <p:pic>
        <p:nvPicPr>
          <p:cNvPr id="230" name="Shape 230"/>
          <p:cNvPicPr preferRelativeResize="0"/>
          <p:nvPr/>
        </p:nvPicPr>
        <p:blipFill rotWithShape="1">
          <a:blip r:embed="rId3">
            <a:alphaModFix/>
          </a:blip>
          <a:srcRect/>
          <a:stretch/>
        </p:blipFill>
        <p:spPr>
          <a:xfrm>
            <a:off x="1108825" y="533399"/>
            <a:ext cx="6653198" cy="420292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3657600" y="666750"/>
            <a:ext cx="5181600" cy="3830949"/>
          </a:xfrm>
          <a:prstGeom prst="rect">
            <a:avLst/>
          </a:prstGeom>
          <a:noFill/>
          <a:ln>
            <a:noFill/>
          </a:ln>
        </p:spPr>
        <p:txBody>
          <a:bodyPr lIns="91425" tIns="91425" rIns="91425" bIns="91425" anchor="t" anchorCtr="0">
            <a:noAutofit/>
          </a:bodyPr>
          <a:lstStyle/>
          <a:p>
            <a:pPr marL="63500" marR="0" lvl="0" indent="0" algn="l" rtl="0">
              <a:lnSpc>
                <a:spcPct val="100000"/>
              </a:lnSpc>
              <a:spcBef>
                <a:spcPts val="0"/>
              </a:spcBef>
              <a:spcAft>
                <a:spcPts val="0"/>
              </a:spcAft>
              <a:buClr>
                <a:schemeClr val="accent1"/>
              </a:buClr>
              <a:buSzPct val="25000"/>
              <a:buFont typeface="Noto Symbol"/>
              <a:buNone/>
            </a:pPr>
            <a:r>
              <a:rPr lang="en-US" sz="3200" b="0" i="0" u="none" strike="noStrike" cap="none" baseline="0">
                <a:solidFill>
                  <a:schemeClr val="dk2"/>
                </a:solidFill>
                <a:latin typeface="Questrial"/>
                <a:ea typeface="Questrial"/>
                <a:cs typeface="Questrial"/>
                <a:sym typeface="Questrial"/>
                <a:rtl val="0"/>
              </a:rPr>
              <a:t>Weight Loss/Maintenance</a:t>
            </a:r>
          </a:p>
          <a:p>
            <a:pPr marL="914400" marR="0" lvl="2" indent="-50800" algn="l" rtl="0">
              <a:lnSpc>
                <a:spcPct val="100000"/>
              </a:lnSpc>
              <a:spcBef>
                <a:spcPts val="0"/>
              </a:spcBef>
              <a:spcAft>
                <a:spcPts val="0"/>
              </a:spcAft>
              <a:buClr>
                <a:schemeClr val="accent1"/>
              </a:buClr>
              <a:buSzPct val="76000"/>
              <a:buFont typeface="Noto Symbol"/>
              <a:buChar char="○"/>
            </a:pPr>
            <a:r>
              <a:rPr lang="en-US" sz="3200" b="0" i="0" u="none" strike="noStrike" cap="none" baseline="0">
                <a:solidFill>
                  <a:schemeClr val="dk2"/>
                </a:solidFill>
                <a:latin typeface="Questrial"/>
                <a:ea typeface="Questrial"/>
                <a:cs typeface="Questrial"/>
                <a:sym typeface="Questrial"/>
                <a:rtl val="0"/>
              </a:rPr>
              <a:t>Physical Activity</a:t>
            </a:r>
          </a:p>
          <a:p>
            <a:pPr marL="914400" marR="0" lvl="2" indent="-50800" algn="l" rtl="0">
              <a:lnSpc>
                <a:spcPct val="100000"/>
              </a:lnSpc>
              <a:spcBef>
                <a:spcPts val="0"/>
              </a:spcBef>
              <a:spcAft>
                <a:spcPts val="0"/>
              </a:spcAft>
              <a:buClr>
                <a:schemeClr val="accent1"/>
              </a:buClr>
              <a:buSzPct val="76000"/>
              <a:buFont typeface="Noto Symbol"/>
              <a:buChar char="○"/>
            </a:pPr>
            <a:r>
              <a:rPr lang="en-US" sz="3200" b="0" i="0" u="none" strike="noStrike" cap="none" baseline="0">
                <a:solidFill>
                  <a:schemeClr val="dk2"/>
                </a:solidFill>
                <a:latin typeface="Questrial"/>
                <a:ea typeface="Questrial"/>
                <a:cs typeface="Questrial"/>
                <a:sym typeface="Questrial"/>
                <a:rtl val="0"/>
              </a:rPr>
              <a:t>Proper Nutrition</a:t>
            </a:r>
          </a:p>
          <a:p>
            <a:pPr marL="63500" marR="0" lvl="0" indent="0" algn="l" rtl="0">
              <a:lnSpc>
                <a:spcPct val="100000"/>
              </a:lnSpc>
              <a:spcBef>
                <a:spcPts val="0"/>
              </a:spcBef>
              <a:spcAft>
                <a:spcPts val="0"/>
              </a:spcAft>
              <a:buClr>
                <a:schemeClr val="accent1"/>
              </a:buClr>
              <a:buSzPct val="25000"/>
              <a:buFont typeface="Noto Symbol"/>
              <a:buNone/>
            </a:pPr>
            <a:r>
              <a:rPr lang="en-US" sz="3200" b="1" i="0" u="none" strike="noStrike" cap="none" baseline="0">
                <a:solidFill>
                  <a:schemeClr val="dk2"/>
                </a:solidFill>
                <a:latin typeface="Questrial"/>
                <a:ea typeface="Questrial"/>
                <a:cs typeface="Questrial"/>
                <a:sym typeface="Questrial"/>
                <a:rtl val="0"/>
              </a:rPr>
              <a:t>Knowing Your Numbers!</a:t>
            </a:r>
          </a:p>
          <a:p>
            <a:pPr marL="1092200" marR="0" lvl="2" indent="-457200" algn="l" rtl="0">
              <a:lnSpc>
                <a:spcPct val="100000"/>
              </a:lnSpc>
              <a:spcBef>
                <a:spcPts val="0"/>
              </a:spcBef>
              <a:spcAft>
                <a:spcPts val="0"/>
              </a:spcAft>
              <a:buClr>
                <a:schemeClr val="accent1"/>
              </a:buClr>
              <a:buSzPct val="76000"/>
              <a:buFont typeface="Courier New"/>
              <a:buChar char="○"/>
            </a:pPr>
            <a:r>
              <a:rPr lang="en-US" sz="3200" b="0" i="0" u="none" strike="noStrike" cap="none" baseline="0">
                <a:solidFill>
                  <a:schemeClr val="dk2"/>
                </a:solidFill>
                <a:latin typeface="Questrial"/>
                <a:ea typeface="Questrial"/>
                <a:cs typeface="Questrial"/>
                <a:sym typeface="Questrial"/>
                <a:rtl val="0"/>
              </a:rPr>
              <a:t>Blood Pressure</a:t>
            </a:r>
          </a:p>
          <a:p>
            <a:pPr marL="1092200" marR="0" lvl="2" indent="-457200" algn="l" rtl="0">
              <a:lnSpc>
                <a:spcPct val="100000"/>
              </a:lnSpc>
              <a:spcBef>
                <a:spcPts val="0"/>
              </a:spcBef>
              <a:spcAft>
                <a:spcPts val="0"/>
              </a:spcAft>
              <a:buClr>
                <a:schemeClr val="accent1"/>
              </a:buClr>
              <a:buSzPct val="76000"/>
              <a:buFont typeface="Courier New"/>
              <a:buChar char="○"/>
            </a:pPr>
            <a:r>
              <a:rPr lang="en-US" sz="3200" b="0" i="0" u="none" strike="noStrike" cap="none" baseline="0">
                <a:solidFill>
                  <a:schemeClr val="dk2"/>
                </a:solidFill>
                <a:latin typeface="Questrial"/>
                <a:ea typeface="Questrial"/>
                <a:cs typeface="Questrial"/>
                <a:sym typeface="Questrial"/>
                <a:rtl val="0"/>
              </a:rPr>
              <a:t>Blood Sugar</a:t>
            </a:r>
          </a:p>
          <a:p>
            <a:pPr marL="1092200" marR="0" lvl="2" indent="-457200" algn="l" rtl="0">
              <a:lnSpc>
                <a:spcPct val="100000"/>
              </a:lnSpc>
              <a:spcBef>
                <a:spcPts val="0"/>
              </a:spcBef>
              <a:spcAft>
                <a:spcPts val="0"/>
              </a:spcAft>
              <a:buClr>
                <a:schemeClr val="accent1"/>
              </a:buClr>
              <a:buSzPct val="76000"/>
              <a:buFont typeface="Courier New"/>
              <a:buChar char="○"/>
            </a:pPr>
            <a:r>
              <a:rPr lang="en-US" sz="3200" b="0" i="0" u="none" strike="noStrike" cap="none" baseline="0">
                <a:solidFill>
                  <a:schemeClr val="dk2"/>
                </a:solidFill>
                <a:latin typeface="Questrial"/>
                <a:ea typeface="Questrial"/>
                <a:cs typeface="Questrial"/>
                <a:sym typeface="Questrial"/>
                <a:rtl val="0"/>
              </a:rPr>
              <a:t>Cholesterol</a:t>
            </a:r>
          </a:p>
        </p:txBody>
      </p:sp>
      <p:sp>
        <p:nvSpPr>
          <p:cNvPr id="236" name="Shape 236"/>
          <p:cNvSpPr txBox="1"/>
          <p:nvPr/>
        </p:nvSpPr>
        <p:spPr>
          <a:xfrm>
            <a:off x="4694075" y="-438500"/>
            <a:ext cx="3545400" cy="857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accent6"/>
              </a:buClr>
              <a:buSzPct val="25000"/>
              <a:buFont typeface="Questrial"/>
              <a:buNone/>
            </a:pPr>
            <a:r>
              <a:rPr lang="en-US" sz="1800" b="0" i="0" u="none" strike="noStrike" cap="none" baseline="0">
                <a:solidFill>
                  <a:schemeClr val="accent6"/>
                </a:solidFill>
                <a:latin typeface="Questrial"/>
                <a:ea typeface="Questrial"/>
                <a:cs typeface="Questrial"/>
                <a:sym typeface="Questrial"/>
                <a:rtl val="0"/>
              </a:rPr>
              <a:t>Reducing Metabolic Syndrome</a:t>
            </a:r>
          </a:p>
        </p:txBody>
      </p:sp>
      <p:pic>
        <p:nvPicPr>
          <p:cNvPr id="237" name="Shape 237"/>
          <p:cNvPicPr preferRelativeResize="0"/>
          <p:nvPr/>
        </p:nvPicPr>
        <p:blipFill rotWithShape="1">
          <a:blip r:embed="rId3">
            <a:alphaModFix/>
          </a:blip>
          <a:srcRect/>
          <a:stretch/>
        </p:blipFill>
        <p:spPr>
          <a:xfrm>
            <a:off x="596975" y="546149"/>
            <a:ext cx="3002373" cy="40511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03900" y="443875"/>
            <a:ext cx="3887698" cy="10680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accent1"/>
              </a:buClr>
              <a:buSzPct val="25000"/>
              <a:buFont typeface="Questrial"/>
              <a:buNone/>
            </a:pPr>
            <a:r>
              <a:rPr lang="en-US" sz="2400" b="1" i="0" u="none" strike="noStrike" cap="none" baseline="0">
                <a:solidFill>
                  <a:schemeClr val="accent1"/>
                </a:solidFill>
                <a:latin typeface="Questrial"/>
                <a:ea typeface="Questrial"/>
                <a:cs typeface="Questrial"/>
                <a:sym typeface="Questrial"/>
                <a:rtl val="0"/>
              </a:rPr>
              <a:t>Wellness Dollars Program </a:t>
            </a:r>
          </a:p>
        </p:txBody>
      </p:sp>
      <p:sp>
        <p:nvSpPr>
          <p:cNvPr id="243" name="Shape 243"/>
          <p:cNvSpPr txBox="1">
            <a:spLocks noGrp="1"/>
          </p:cNvSpPr>
          <p:nvPr>
            <p:ph type="body" idx="2"/>
          </p:nvPr>
        </p:nvSpPr>
        <p:spPr>
          <a:xfrm>
            <a:off x="673350" y="1450100"/>
            <a:ext cx="3887698" cy="3383398"/>
          </a:xfrm>
          <a:prstGeom prst="rect">
            <a:avLst/>
          </a:prstGeom>
          <a:noFill/>
          <a:ln>
            <a:noFill/>
          </a:ln>
        </p:spPr>
        <p:txBody>
          <a:bodyPr lIns="91425" tIns="91425" rIns="91425" bIns="91425" anchor="t" anchorCtr="0">
            <a:noAutofit/>
          </a:bodyPr>
          <a:lstStyle/>
          <a:p>
            <a:pPr marL="457200" marR="0" lvl="0" indent="-355600" algn="l" rtl="0">
              <a:lnSpc>
                <a:spcPct val="100000"/>
              </a:lnSpc>
              <a:spcBef>
                <a:spcPts val="0"/>
              </a:spcBef>
              <a:spcAft>
                <a:spcPts val="0"/>
              </a:spcAft>
              <a:buClr>
                <a:schemeClr val="accent1"/>
              </a:buClr>
              <a:buSzPct val="100000"/>
              <a:buFont typeface="Noto Symbol"/>
              <a:buChar char="●"/>
            </a:pPr>
            <a:r>
              <a:rPr lang="en-US" sz="2000" b="0" i="0" u="none" strike="noStrike" cap="none" baseline="0">
                <a:solidFill>
                  <a:srgbClr val="000000"/>
                </a:solidFill>
                <a:latin typeface="Questrial"/>
                <a:ea typeface="Questrial"/>
                <a:cs typeface="Questrial"/>
                <a:sym typeface="Questrial"/>
                <a:rtl val="0"/>
              </a:rPr>
              <a:t>Health Assessment &amp; Biometric Screening to qualify </a:t>
            </a:r>
          </a:p>
          <a:p>
            <a:pPr marL="457200" marR="0" lvl="0" indent="-355600" algn="l" rtl="0">
              <a:lnSpc>
                <a:spcPct val="100000"/>
              </a:lnSpc>
              <a:spcBef>
                <a:spcPts val="0"/>
              </a:spcBef>
              <a:spcAft>
                <a:spcPts val="0"/>
              </a:spcAft>
              <a:buClr>
                <a:schemeClr val="accent1"/>
              </a:buClr>
              <a:buSzPct val="100000"/>
              <a:buFont typeface="Noto Symbol"/>
              <a:buChar char="●"/>
            </a:pPr>
            <a:r>
              <a:rPr lang="en-US" sz="2000" b="0" i="0" u="none" strike="noStrike" cap="none" baseline="0">
                <a:solidFill>
                  <a:srgbClr val="000000"/>
                </a:solidFill>
                <a:latin typeface="Questrial"/>
                <a:ea typeface="Questrial"/>
                <a:cs typeface="Questrial"/>
                <a:sym typeface="Questrial"/>
                <a:rtl val="0"/>
              </a:rPr>
              <a:t>Max $250 </a:t>
            </a:r>
          </a:p>
          <a:p>
            <a:pPr marL="914400" marR="0" lvl="1" indent="-342900" algn="l" rtl="0">
              <a:lnSpc>
                <a:spcPct val="100000"/>
              </a:lnSpc>
              <a:spcBef>
                <a:spcPts val="0"/>
              </a:spcBef>
              <a:spcAft>
                <a:spcPts val="0"/>
              </a:spcAft>
              <a:buClr>
                <a:schemeClr val="accent1"/>
              </a:buClr>
              <a:buSzPct val="100000"/>
              <a:buFont typeface="Noto Symbol"/>
              <a:buChar char="○"/>
            </a:pPr>
            <a:r>
              <a:rPr lang="en-US" sz="1800" b="0" i="0" u="none" strike="noStrike" cap="none" baseline="0">
                <a:solidFill>
                  <a:srgbClr val="000000"/>
                </a:solidFill>
                <a:latin typeface="Questrial"/>
                <a:ea typeface="Questrial"/>
                <a:cs typeface="Questrial"/>
                <a:sym typeface="Questrial"/>
                <a:rtl val="0"/>
              </a:rPr>
              <a:t>Preventative Exam</a:t>
            </a:r>
          </a:p>
          <a:p>
            <a:pPr marL="914400" marR="0" lvl="1" indent="-342900" algn="l" rtl="0">
              <a:lnSpc>
                <a:spcPct val="100000"/>
              </a:lnSpc>
              <a:spcBef>
                <a:spcPts val="0"/>
              </a:spcBef>
              <a:spcAft>
                <a:spcPts val="0"/>
              </a:spcAft>
              <a:buClr>
                <a:schemeClr val="accent1"/>
              </a:buClr>
              <a:buSzPct val="100000"/>
              <a:buFont typeface="Noto Symbol"/>
              <a:buChar char="○"/>
            </a:pPr>
            <a:r>
              <a:rPr lang="en-US" sz="1800" b="0" i="0" u="none" strike="noStrike" cap="none" baseline="0">
                <a:solidFill>
                  <a:srgbClr val="000000"/>
                </a:solidFill>
                <a:latin typeface="Questrial"/>
                <a:ea typeface="Questrial"/>
                <a:cs typeface="Questrial"/>
                <a:sym typeface="Questrial"/>
                <a:rtl val="0"/>
              </a:rPr>
              <a:t>Life coaching </a:t>
            </a:r>
          </a:p>
          <a:p>
            <a:pPr marL="914400" marR="0" lvl="1" indent="-342900" algn="l" rtl="0">
              <a:lnSpc>
                <a:spcPct val="100000"/>
              </a:lnSpc>
              <a:spcBef>
                <a:spcPts val="0"/>
              </a:spcBef>
              <a:spcAft>
                <a:spcPts val="0"/>
              </a:spcAft>
              <a:buClr>
                <a:schemeClr val="accent1"/>
              </a:buClr>
              <a:buSzPct val="100000"/>
              <a:buFont typeface="Noto Symbol"/>
              <a:buChar char="○"/>
            </a:pPr>
            <a:r>
              <a:rPr lang="en-US" sz="1800" b="0" i="0" u="none" strike="noStrike" cap="none" baseline="0">
                <a:solidFill>
                  <a:srgbClr val="000000"/>
                </a:solidFill>
                <a:latin typeface="Questrial"/>
                <a:ea typeface="Questrial"/>
                <a:cs typeface="Questrial"/>
                <a:sym typeface="Questrial"/>
                <a:rtl val="0"/>
              </a:rPr>
              <a:t>Accessing Health Record</a:t>
            </a:r>
          </a:p>
          <a:p>
            <a:pPr marL="457200" marR="0" lvl="0" indent="-355600" algn="l" rtl="0">
              <a:lnSpc>
                <a:spcPct val="100000"/>
              </a:lnSpc>
              <a:spcBef>
                <a:spcPts val="0"/>
              </a:spcBef>
              <a:spcAft>
                <a:spcPts val="0"/>
              </a:spcAft>
              <a:buClr>
                <a:schemeClr val="accent1"/>
              </a:buClr>
              <a:buSzPct val="100000"/>
              <a:buFont typeface="Noto Symbol"/>
              <a:buChar char="●"/>
            </a:pPr>
            <a:r>
              <a:rPr lang="en-US" sz="2000" b="0" i="0" u="none" strike="noStrike" cap="none" baseline="0">
                <a:solidFill>
                  <a:srgbClr val="000000"/>
                </a:solidFill>
                <a:latin typeface="Questrial"/>
                <a:ea typeface="Questrial"/>
                <a:cs typeface="Questrial"/>
                <a:sym typeface="Questrial"/>
                <a:rtl val="0"/>
              </a:rPr>
              <a:t>Affected Short-term Disability, lowered deductible, &amp; contributions</a:t>
            </a:r>
          </a:p>
          <a:p>
            <a:pPr marL="0" marR="0" lvl="0" indent="0" algn="l" rtl="0">
              <a:lnSpc>
                <a:spcPct val="100000"/>
              </a:lnSpc>
              <a:spcBef>
                <a:spcPts val="0"/>
              </a:spcBef>
              <a:spcAft>
                <a:spcPts val="0"/>
              </a:spcAft>
              <a:buClr>
                <a:schemeClr val="accent1"/>
              </a:buClr>
              <a:buFont typeface="Noto Symbol"/>
              <a:buNone/>
            </a:pPr>
            <a:endParaRPr sz="2000" b="0" i="0" u="none" strike="noStrike" cap="none" baseline="0">
              <a:solidFill>
                <a:srgbClr val="000000"/>
              </a:solidFill>
              <a:latin typeface="Questrial"/>
              <a:ea typeface="Questrial"/>
              <a:cs typeface="Questrial"/>
              <a:sym typeface="Questrial"/>
              <a:rtl val="0"/>
            </a:endParaRPr>
          </a:p>
        </p:txBody>
      </p:sp>
      <p:sp>
        <p:nvSpPr>
          <p:cNvPr id="244" name="Shape 244"/>
          <p:cNvSpPr txBox="1">
            <a:spLocks noGrp="1"/>
          </p:cNvSpPr>
          <p:nvPr>
            <p:ph type="body" idx="3"/>
          </p:nvPr>
        </p:nvSpPr>
        <p:spPr>
          <a:xfrm>
            <a:off x="4706407" y="590550"/>
            <a:ext cx="3395699" cy="9896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accent1"/>
              </a:buClr>
              <a:buSzPct val="25000"/>
              <a:buFont typeface="Questrial"/>
              <a:buNone/>
            </a:pPr>
            <a:r>
              <a:rPr lang="en-US" sz="2400" b="1" i="0" u="none" strike="noStrike" cap="none" baseline="0">
                <a:solidFill>
                  <a:srgbClr val="000000"/>
                </a:solidFill>
                <a:latin typeface="Questrial"/>
                <a:ea typeface="Questrial"/>
                <a:cs typeface="Questrial"/>
                <a:sym typeface="Questrial"/>
                <a:rtl val="0"/>
              </a:rPr>
              <a:t>MyHealth Rewards Program </a:t>
            </a:r>
          </a:p>
        </p:txBody>
      </p:sp>
      <p:sp>
        <p:nvSpPr>
          <p:cNvPr id="245" name="Shape 245"/>
          <p:cNvSpPr txBox="1">
            <a:spLocks noGrp="1"/>
          </p:cNvSpPr>
          <p:nvPr>
            <p:ph type="body" idx="4"/>
          </p:nvPr>
        </p:nvSpPr>
        <p:spPr>
          <a:xfrm>
            <a:off x="4648200" y="1504950"/>
            <a:ext cx="3968700" cy="3271800"/>
          </a:xfrm>
          <a:prstGeom prst="rect">
            <a:avLst/>
          </a:prstGeom>
          <a:noFill/>
          <a:ln>
            <a:noFill/>
          </a:ln>
        </p:spPr>
        <p:txBody>
          <a:bodyPr lIns="91425" tIns="91425" rIns="91425" bIns="91425" anchor="t" anchorCtr="0">
            <a:noAutofit/>
          </a:bodyPr>
          <a:lstStyle/>
          <a:p>
            <a:pPr marL="457200" marR="0" lvl="0" indent="-368300" algn="l" rtl="0">
              <a:lnSpc>
                <a:spcPct val="100000"/>
              </a:lnSpc>
              <a:spcBef>
                <a:spcPts val="0"/>
              </a:spcBef>
              <a:spcAft>
                <a:spcPts val="0"/>
              </a:spcAft>
              <a:buClr>
                <a:schemeClr val="dk1"/>
              </a:buClr>
              <a:buSzPct val="100000"/>
              <a:buFont typeface="Noto Symbol"/>
              <a:buChar char="●"/>
            </a:pPr>
            <a:r>
              <a:rPr lang="en-US" sz="2000" b="0" i="0" u="none" strike="noStrike" cap="none" baseline="0">
                <a:solidFill>
                  <a:schemeClr val="dk1"/>
                </a:solidFill>
                <a:latin typeface="Questrial"/>
                <a:ea typeface="Questrial"/>
                <a:cs typeface="Questrial"/>
                <a:sym typeface="Questrial"/>
                <a:rtl val="0"/>
              </a:rPr>
              <a:t>$250 </a:t>
            </a:r>
          </a:p>
          <a:p>
            <a:pPr marL="914400" marR="0" lvl="1" indent="-342900" algn="l" rtl="0">
              <a:lnSpc>
                <a:spcPct val="100000"/>
              </a:lnSpc>
              <a:spcBef>
                <a:spcPts val="0"/>
              </a:spcBef>
              <a:spcAft>
                <a:spcPts val="0"/>
              </a:spcAft>
              <a:buClr>
                <a:schemeClr val="dk1"/>
              </a:buClr>
              <a:buSzPct val="100000"/>
              <a:buFont typeface="Noto Symbol"/>
              <a:buChar char="○"/>
            </a:pPr>
            <a:r>
              <a:rPr lang="en-US" sz="1800" b="0" i="0" u="none" strike="noStrike" cap="none" baseline="0">
                <a:solidFill>
                  <a:schemeClr val="dk1"/>
                </a:solidFill>
                <a:latin typeface="Questrial"/>
                <a:ea typeface="Questrial"/>
                <a:cs typeface="Questrial"/>
                <a:sym typeface="Questrial"/>
                <a:rtl val="0"/>
              </a:rPr>
              <a:t>Health Assessment</a:t>
            </a:r>
          </a:p>
          <a:p>
            <a:pPr marL="914400" marR="0" lvl="1" indent="-342900" algn="l" rtl="0">
              <a:lnSpc>
                <a:spcPct val="100000"/>
              </a:lnSpc>
              <a:spcBef>
                <a:spcPts val="0"/>
              </a:spcBef>
              <a:spcAft>
                <a:spcPts val="0"/>
              </a:spcAft>
              <a:buClr>
                <a:schemeClr val="dk1"/>
              </a:buClr>
              <a:buSzPct val="100000"/>
              <a:buFont typeface="Noto Symbol"/>
              <a:buChar char="○"/>
            </a:pPr>
            <a:r>
              <a:rPr lang="en-US" sz="1800" b="0" i="0" u="none" strike="noStrike" cap="none" baseline="0">
                <a:solidFill>
                  <a:schemeClr val="dk1"/>
                </a:solidFill>
                <a:latin typeface="Questrial"/>
                <a:ea typeface="Questrial"/>
                <a:cs typeface="Questrial"/>
                <a:sym typeface="Questrial"/>
                <a:rtl val="0"/>
              </a:rPr>
              <a:t>Biometric Screening</a:t>
            </a:r>
          </a:p>
          <a:p>
            <a:pPr marL="457200" marR="0" lvl="0" indent="-368300" algn="l" rtl="0">
              <a:lnSpc>
                <a:spcPct val="100000"/>
              </a:lnSpc>
              <a:spcBef>
                <a:spcPts val="0"/>
              </a:spcBef>
              <a:spcAft>
                <a:spcPts val="0"/>
              </a:spcAft>
              <a:buClr>
                <a:schemeClr val="dk1"/>
              </a:buClr>
              <a:buSzPct val="100000"/>
              <a:buFont typeface="Noto Symbol"/>
              <a:buChar char="●"/>
            </a:pPr>
            <a:r>
              <a:rPr lang="en-US" sz="2000" b="0" i="0" u="none" strike="noStrike" cap="none" baseline="0">
                <a:solidFill>
                  <a:schemeClr val="dk1"/>
                </a:solidFill>
                <a:latin typeface="Questrial"/>
                <a:ea typeface="Questrial"/>
                <a:cs typeface="Questrial"/>
                <a:sym typeface="Questrial"/>
                <a:rtl val="0"/>
              </a:rPr>
              <a:t>Short-term disability affected by risk factors</a:t>
            </a:r>
          </a:p>
          <a:p>
            <a:pPr marL="457200" marR="0" lvl="0" indent="-368300" algn="l" rtl="0">
              <a:lnSpc>
                <a:spcPct val="100000"/>
              </a:lnSpc>
              <a:spcBef>
                <a:spcPts val="0"/>
              </a:spcBef>
              <a:spcAft>
                <a:spcPts val="0"/>
              </a:spcAft>
              <a:buClr>
                <a:schemeClr val="dk1"/>
              </a:buClr>
              <a:buSzPct val="100000"/>
              <a:buFont typeface="Noto Symbol"/>
              <a:buChar char="●"/>
            </a:pPr>
            <a:r>
              <a:rPr lang="en-US" sz="2000" b="0" i="0" u="none" strike="noStrike" cap="none" baseline="0">
                <a:solidFill>
                  <a:schemeClr val="dk1"/>
                </a:solidFill>
                <a:latin typeface="Questrial"/>
                <a:ea typeface="Questrial"/>
                <a:cs typeface="Questrial"/>
                <a:sym typeface="Questrial"/>
                <a:rtl val="0"/>
              </a:rPr>
              <a:t>Health Coaching </a:t>
            </a:r>
          </a:p>
          <a:p>
            <a:pPr marL="457200" marR="0" lvl="0" indent="-368300" algn="l" rtl="0">
              <a:lnSpc>
                <a:spcPct val="100000"/>
              </a:lnSpc>
              <a:spcBef>
                <a:spcPts val="0"/>
              </a:spcBef>
              <a:spcAft>
                <a:spcPts val="0"/>
              </a:spcAft>
              <a:buClr>
                <a:schemeClr val="dk1"/>
              </a:buClr>
              <a:buSzPct val="100000"/>
              <a:buFont typeface="Noto Symbol"/>
              <a:buChar char="●"/>
            </a:pPr>
            <a:r>
              <a:rPr lang="en-US" sz="2000" b="0" i="0" u="none" strike="noStrike" cap="none" baseline="0">
                <a:solidFill>
                  <a:schemeClr val="dk1"/>
                </a:solidFill>
                <a:latin typeface="Questrial"/>
                <a:ea typeface="Questrial"/>
                <a:cs typeface="Questrial"/>
                <a:sym typeface="Questrial"/>
                <a:rtl val="0"/>
              </a:rPr>
              <a:t>Increases in 2016 &amp; 2017</a:t>
            </a:r>
          </a:p>
        </p:txBody>
      </p:sp>
      <p:sp>
        <p:nvSpPr>
          <p:cNvPr id="246" name="Shape 246"/>
          <p:cNvSpPr txBox="1"/>
          <p:nvPr/>
        </p:nvSpPr>
        <p:spPr>
          <a:xfrm>
            <a:off x="4648200" y="-413516"/>
            <a:ext cx="3479798"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accent6"/>
              </a:buClr>
              <a:buSzPct val="25000"/>
              <a:buFont typeface="Questrial"/>
              <a:buNone/>
            </a:pPr>
            <a:r>
              <a:rPr lang="en-US" sz="2200" b="0" i="0" u="none" strike="noStrike" cap="none" baseline="0">
                <a:solidFill>
                  <a:schemeClr val="accent6"/>
                </a:solidFill>
                <a:latin typeface="Questrial"/>
                <a:ea typeface="Questrial"/>
                <a:cs typeface="Questrial"/>
                <a:sym typeface="Questrial"/>
                <a:rtl val="0"/>
              </a:rPr>
              <a:t>Current Wellness Program</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742950"/>
            <a:ext cx="7802699" cy="3886201"/>
          </a:xfrm>
          <a:prstGeom prst="rect">
            <a:avLst/>
          </a:prstGeom>
          <a:noFill/>
          <a:ln>
            <a:noFill/>
          </a:ln>
        </p:spPr>
        <p:txBody>
          <a:bodyPr lIns="91425" tIns="91425" rIns="91425" bIns="91425" anchor="t" anchorCtr="0">
            <a:noAutofit/>
          </a:bodyPr>
          <a:lstStyle/>
          <a:p>
            <a:pPr marL="342900" marR="0" lvl="0" indent="-279400" algn="l" rtl="0">
              <a:lnSpc>
                <a:spcPct val="100000"/>
              </a:lnSpc>
              <a:spcBef>
                <a:spcPts val="0"/>
              </a:spcBef>
              <a:spcAft>
                <a:spcPts val="0"/>
              </a:spcAft>
              <a:buClr>
                <a:schemeClr val="dk1"/>
              </a:buClr>
              <a:buFont typeface="Arial"/>
              <a:buNone/>
            </a:pPr>
            <a:endParaRPr sz="2400" b="0" i="0" u="none" strike="noStrike" cap="none" baseline="0">
              <a:solidFill>
                <a:srgbClr val="000000"/>
              </a:solidFill>
              <a:latin typeface="Questrial"/>
              <a:ea typeface="Questrial"/>
              <a:cs typeface="Questrial"/>
              <a:sym typeface="Questrial"/>
              <a:rtl val="0"/>
            </a:endParaRPr>
          </a:p>
          <a:p>
            <a:pPr marL="342900" marR="0" lvl="0" indent="-279400" algn="l" rtl="0">
              <a:lnSpc>
                <a:spcPct val="100000"/>
              </a:lnSpc>
              <a:spcBef>
                <a:spcPts val="0"/>
              </a:spcBef>
              <a:spcAft>
                <a:spcPts val="0"/>
              </a:spcAft>
              <a:buClr>
                <a:schemeClr val="accent1"/>
              </a:buClr>
              <a:buFont typeface="Noto Symbol"/>
              <a:buNone/>
            </a:pPr>
            <a:endParaRPr sz="2400" b="0" i="0" u="none" strike="noStrike" cap="none" baseline="0">
              <a:solidFill>
                <a:srgbClr val="000000"/>
              </a:solidFill>
              <a:latin typeface="Questrial"/>
              <a:ea typeface="Questrial"/>
              <a:cs typeface="Questrial"/>
              <a:sym typeface="Questrial"/>
              <a:rtl val="0"/>
            </a:endParaRPr>
          </a:p>
        </p:txBody>
      </p:sp>
      <p:sp>
        <p:nvSpPr>
          <p:cNvPr id="252" name="Shape 252"/>
          <p:cNvSpPr txBox="1"/>
          <p:nvPr/>
        </p:nvSpPr>
        <p:spPr>
          <a:xfrm>
            <a:off x="4648200" y="-413516"/>
            <a:ext cx="3479798"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accent6"/>
              </a:buClr>
              <a:buSzPct val="25000"/>
              <a:buFont typeface="Questrial"/>
              <a:buNone/>
            </a:pPr>
            <a:r>
              <a:rPr lang="en-US" sz="2200" b="0" i="0" u="none" strike="noStrike" cap="none" baseline="0">
                <a:solidFill>
                  <a:schemeClr val="accent6"/>
                </a:solidFill>
                <a:latin typeface="Questrial"/>
                <a:ea typeface="Questrial"/>
                <a:cs typeface="Questrial"/>
                <a:sym typeface="Questrial"/>
                <a:rtl val="0"/>
              </a:rPr>
              <a:t>Current Wellness Program</a:t>
            </a:r>
          </a:p>
        </p:txBody>
      </p:sp>
      <p:pic>
        <p:nvPicPr>
          <p:cNvPr id="253" name="Shape 253"/>
          <p:cNvPicPr preferRelativeResize="0"/>
          <p:nvPr/>
        </p:nvPicPr>
        <p:blipFill rotWithShape="1">
          <a:blip r:embed="rId3">
            <a:alphaModFix/>
          </a:blip>
          <a:srcRect/>
          <a:stretch/>
        </p:blipFill>
        <p:spPr>
          <a:xfrm>
            <a:off x="876300" y="561950"/>
            <a:ext cx="7391399" cy="41624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Shape 258"/>
          <p:cNvPicPr preferRelativeResize="0"/>
          <p:nvPr/>
        </p:nvPicPr>
        <p:blipFill rotWithShape="1">
          <a:blip r:embed="rId3">
            <a:alphaModFix/>
          </a:blip>
          <a:srcRect/>
          <a:stretch/>
        </p:blipFill>
        <p:spPr>
          <a:xfrm>
            <a:off x="4182036" y="836694"/>
            <a:ext cx="4020671" cy="2515371"/>
          </a:xfrm>
          <a:prstGeom prst="rect">
            <a:avLst/>
          </a:prstGeom>
          <a:noFill/>
          <a:ln>
            <a:noFill/>
          </a:ln>
        </p:spPr>
      </p:pic>
      <p:sp>
        <p:nvSpPr>
          <p:cNvPr id="259" name="Shape 259"/>
          <p:cNvSpPr txBox="1"/>
          <p:nvPr/>
        </p:nvSpPr>
        <p:spPr>
          <a:xfrm>
            <a:off x="4914900" y="-352256"/>
            <a:ext cx="3657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accent6"/>
              </a:buClr>
              <a:buSzPct val="25000"/>
              <a:buFont typeface="Questrial"/>
              <a:buNone/>
            </a:pPr>
            <a:r>
              <a:rPr lang="en-US" sz="2600" b="0" i="0" u="none" strike="noStrike" cap="none" baseline="0">
                <a:solidFill>
                  <a:schemeClr val="accent6"/>
                </a:solidFill>
                <a:latin typeface="Questrial"/>
                <a:ea typeface="Questrial"/>
                <a:cs typeface="Questrial"/>
                <a:sym typeface="Questrial"/>
                <a:rtl val="0"/>
              </a:rPr>
              <a:t>Program Overview </a:t>
            </a:r>
          </a:p>
        </p:txBody>
      </p:sp>
      <p:sp>
        <p:nvSpPr>
          <p:cNvPr id="5" name="Shape 272"/>
          <p:cNvSpPr txBox="1">
            <a:spLocks noGrp="1"/>
          </p:cNvSpPr>
          <p:nvPr>
            <p:ph type="body" idx="1"/>
          </p:nvPr>
        </p:nvSpPr>
        <p:spPr>
          <a:xfrm>
            <a:off x="681317" y="1613647"/>
            <a:ext cx="8050305" cy="335934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Noto Symbol"/>
              <a:buNone/>
            </a:pPr>
            <a:r>
              <a:rPr lang="en-US" sz="4200" b="1" i="0" u="none" strike="noStrike" cap="none" baseline="0" dirty="0">
                <a:solidFill>
                  <a:srgbClr val="38761D"/>
                </a:solidFill>
                <a:latin typeface="Questrial"/>
                <a:ea typeface="Questrial"/>
                <a:cs typeface="Questrial"/>
                <a:sym typeface="Questrial"/>
                <a:rtl val="0"/>
              </a:rPr>
              <a:t>R</a:t>
            </a:r>
            <a:r>
              <a:rPr lang="en-US" sz="4200" b="0" i="0" u="none" strike="noStrike" cap="none" baseline="0" dirty="0">
                <a:solidFill>
                  <a:srgbClr val="000000"/>
                </a:solidFill>
                <a:latin typeface="Questrial"/>
                <a:ea typeface="Questrial"/>
                <a:cs typeface="Questrial"/>
                <a:sym typeface="Questrial"/>
                <a:rtl val="0"/>
              </a:rPr>
              <a:t>isk  </a:t>
            </a:r>
          </a:p>
          <a:p>
            <a:pPr marL="0" marR="0" lvl="0" indent="0" algn="l" rtl="0">
              <a:lnSpc>
                <a:spcPct val="100000"/>
              </a:lnSpc>
              <a:spcBef>
                <a:spcPts val="0"/>
              </a:spcBef>
              <a:spcAft>
                <a:spcPts val="0"/>
              </a:spcAft>
              <a:buClr>
                <a:schemeClr val="accent1"/>
              </a:buClr>
              <a:buSzPct val="25000"/>
              <a:buFont typeface="Noto Symbol"/>
              <a:buNone/>
            </a:pPr>
            <a:r>
              <a:rPr lang="en-US" sz="4200" b="1" i="0" u="none" strike="noStrike" cap="none" baseline="0" dirty="0">
                <a:solidFill>
                  <a:srgbClr val="38761D"/>
                </a:solidFill>
                <a:latin typeface="Questrial"/>
                <a:ea typeface="Questrial"/>
                <a:cs typeface="Questrial"/>
                <a:sym typeface="Questrial"/>
                <a:rtl val="0"/>
              </a:rPr>
              <a:t>O</a:t>
            </a:r>
            <a:r>
              <a:rPr lang="en-US" sz="4200" b="0" i="0" u="none" strike="noStrike" cap="none" baseline="0" dirty="0">
                <a:solidFill>
                  <a:srgbClr val="000000"/>
                </a:solidFill>
                <a:latin typeface="Questrial"/>
                <a:ea typeface="Questrial"/>
                <a:cs typeface="Questrial"/>
                <a:sym typeface="Questrial"/>
                <a:rtl val="0"/>
              </a:rPr>
              <a:t>ptimal level </a:t>
            </a:r>
          </a:p>
          <a:p>
            <a:pPr marL="0" marR="0" lvl="0" indent="0" algn="l" rtl="0">
              <a:lnSpc>
                <a:spcPct val="100000"/>
              </a:lnSpc>
              <a:spcBef>
                <a:spcPts val="0"/>
              </a:spcBef>
              <a:spcAft>
                <a:spcPts val="0"/>
              </a:spcAft>
              <a:buClr>
                <a:schemeClr val="accent1"/>
              </a:buClr>
              <a:buSzPct val="25000"/>
              <a:buFont typeface="Noto Symbol"/>
              <a:buNone/>
            </a:pPr>
            <a:r>
              <a:rPr lang="en-US" sz="4200" b="1" i="0" u="none" strike="noStrike" cap="none" baseline="0" dirty="0">
                <a:solidFill>
                  <a:srgbClr val="38761D"/>
                </a:solidFill>
                <a:latin typeface="Questrial"/>
                <a:ea typeface="Questrial"/>
                <a:cs typeface="Questrial"/>
                <a:sym typeface="Questrial"/>
                <a:rtl val="0"/>
              </a:rPr>
              <a:t>A</a:t>
            </a:r>
            <a:r>
              <a:rPr lang="en-US" sz="4200" b="0" i="0" u="none" strike="noStrike" cap="none" baseline="0" dirty="0">
                <a:solidFill>
                  <a:srgbClr val="000000"/>
                </a:solidFill>
                <a:latin typeface="Questrial"/>
                <a:ea typeface="Questrial"/>
                <a:cs typeface="Questrial"/>
                <a:sym typeface="Questrial"/>
                <a:rtl val="0"/>
              </a:rPr>
              <a:t>djustments</a:t>
            </a:r>
          </a:p>
          <a:p>
            <a:pPr marL="0" marR="0" lvl="0" indent="0" algn="l" rtl="0">
              <a:lnSpc>
                <a:spcPct val="100000"/>
              </a:lnSpc>
              <a:spcBef>
                <a:spcPts val="0"/>
              </a:spcBef>
              <a:spcAft>
                <a:spcPts val="0"/>
              </a:spcAft>
              <a:buClr>
                <a:schemeClr val="accent1"/>
              </a:buClr>
              <a:buSzPct val="25000"/>
              <a:buFont typeface="Noto Symbol"/>
              <a:buNone/>
            </a:pPr>
            <a:r>
              <a:rPr lang="en-US" sz="4200" b="1" i="0" u="none" strike="noStrike" cap="none" baseline="0" dirty="0">
                <a:solidFill>
                  <a:srgbClr val="38761D"/>
                </a:solidFill>
                <a:latin typeface="Questrial"/>
                <a:ea typeface="Questrial"/>
                <a:cs typeface="Questrial"/>
                <a:sym typeface="Questrial"/>
                <a:rtl val="0"/>
              </a:rPr>
              <a:t>D</a:t>
            </a:r>
            <a:r>
              <a:rPr lang="en-US" sz="4200" b="0" i="0" u="none" strike="noStrike" cap="none" baseline="0" dirty="0">
                <a:solidFill>
                  <a:srgbClr val="38761D"/>
                </a:solidFill>
                <a:latin typeface="Questrial"/>
                <a:ea typeface="Questrial"/>
                <a:cs typeface="Questrial"/>
                <a:sym typeface="Questrial"/>
                <a:rtl val="0"/>
              </a:rPr>
              <a:t>ESTINATION: Healthier YOU!</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571500" y="368300"/>
            <a:ext cx="4152898" cy="44703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accent1"/>
              </a:buClr>
              <a:buSzPct val="76000"/>
              <a:buFont typeface="Noto Symbol"/>
              <a:buChar char="○"/>
            </a:pPr>
            <a:r>
              <a:rPr lang="en-US" sz="2400" b="0" i="0" u="none" strike="noStrike" cap="none" baseline="0">
                <a:solidFill>
                  <a:schemeClr val="dk2"/>
                </a:solidFill>
                <a:latin typeface="Questrial"/>
                <a:ea typeface="Questrial"/>
                <a:cs typeface="Questrial"/>
                <a:sym typeface="Questrial"/>
                <a:rtl val="0"/>
              </a:rPr>
              <a:t>6 weeks</a:t>
            </a:r>
          </a:p>
          <a:p>
            <a:pPr marL="342900" marR="0" lvl="0" indent="-279400" algn="l" rtl="0">
              <a:lnSpc>
                <a:spcPct val="100000"/>
              </a:lnSpc>
              <a:spcBef>
                <a:spcPts val="480"/>
              </a:spcBef>
              <a:spcAft>
                <a:spcPts val="0"/>
              </a:spcAft>
              <a:buClr>
                <a:schemeClr val="accent1"/>
              </a:buClr>
              <a:buSzPct val="76000"/>
              <a:buFont typeface="Noto Symbol"/>
              <a:buChar char="○"/>
            </a:pPr>
            <a:r>
              <a:rPr lang="en-US" sz="2400" b="0" i="0" u="none" strike="noStrike" cap="none" baseline="0">
                <a:solidFill>
                  <a:schemeClr val="dk2"/>
                </a:solidFill>
                <a:latin typeface="Questrial"/>
                <a:ea typeface="Questrial"/>
                <a:cs typeface="Questrial"/>
                <a:sym typeface="Questrial"/>
                <a:rtl val="0"/>
              </a:rPr>
              <a:t>Quarterly Magazine article, e-Newsletters, Flyers, &amp; Emails </a:t>
            </a:r>
          </a:p>
          <a:p>
            <a:pPr marL="342900" marR="0" lvl="0" indent="-279400" algn="l" rtl="0">
              <a:lnSpc>
                <a:spcPct val="100000"/>
              </a:lnSpc>
              <a:spcBef>
                <a:spcPts val="480"/>
              </a:spcBef>
              <a:spcAft>
                <a:spcPts val="0"/>
              </a:spcAft>
              <a:buClr>
                <a:schemeClr val="accent1"/>
              </a:buClr>
              <a:buSzPct val="76000"/>
              <a:buFont typeface="Noto Symbol"/>
              <a:buChar char="○"/>
            </a:pPr>
            <a:r>
              <a:rPr lang="en-US" sz="2400" b="0" i="0" u="none" strike="noStrike" cap="none" baseline="0">
                <a:solidFill>
                  <a:schemeClr val="dk2"/>
                </a:solidFill>
                <a:latin typeface="Questrial"/>
                <a:ea typeface="Questrial"/>
                <a:cs typeface="Questrial"/>
                <a:sym typeface="Questrial"/>
                <a:rtl val="0"/>
              </a:rPr>
              <a:t>Management involvement</a:t>
            </a:r>
          </a:p>
          <a:p>
            <a:pPr marL="342900" marR="0" lvl="0" indent="-279400" algn="l" rtl="0">
              <a:lnSpc>
                <a:spcPct val="100000"/>
              </a:lnSpc>
              <a:spcBef>
                <a:spcPts val="480"/>
              </a:spcBef>
              <a:spcAft>
                <a:spcPts val="0"/>
              </a:spcAft>
              <a:buClr>
                <a:schemeClr val="accent1"/>
              </a:buClr>
              <a:buSzPct val="76000"/>
              <a:buFont typeface="Noto Symbol"/>
              <a:buChar char="○"/>
            </a:pPr>
            <a:r>
              <a:rPr lang="en-US" sz="2400" b="0" i="0" u="none" strike="noStrike" cap="none" baseline="0">
                <a:solidFill>
                  <a:schemeClr val="dk2"/>
                </a:solidFill>
                <a:latin typeface="Questrial"/>
                <a:ea typeface="Questrial"/>
                <a:cs typeface="Questrial"/>
                <a:sym typeface="Questrial"/>
                <a:rtl val="0"/>
              </a:rPr>
              <a:t>Free on-site biometric screenings</a:t>
            </a:r>
          </a:p>
          <a:p>
            <a:pPr marL="342900" marR="0" lvl="0" indent="-279400" algn="l" rtl="0">
              <a:lnSpc>
                <a:spcPct val="100000"/>
              </a:lnSpc>
              <a:spcBef>
                <a:spcPts val="480"/>
              </a:spcBef>
              <a:spcAft>
                <a:spcPts val="0"/>
              </a:spcAft>
              <a:buClr>
                <a:schemeClr val="accent1"/>
              </a:buClr>
              <a:buSzPct val="76000"/>
              <a:buFont typeface="Noto Symbol"/>
              <a:buChar char="○"/>
            </a:pPr>
            <a:r>
              <a:rPr lang="en-US" sz="2400" b="0" i="0" u="none" strike="noStrike" cap="none" baseline="0">
                <a:solidFill>
                  <a:schemeClr val="dk2"/>
                </a:solidFill>
                <a:latin typeface="Questrial"/>
                <a:ea typeface="Questrial"/>
                <a:cs typeface="Questrial"/>
                <a:sym typeface="Questrial"/>
                <a:rtl val="0"/>
              </a:rPr>
              <a:t>Pre/Post screening surveys</a:t>
            </a:r>
          </a:p>
          <a:p>
            <a:pPr marL="342900" marR="0" lvl="0" indent="-279400" algn="l" rtl="0">
              <a:lnSpc>
                <a:spcPct val="100000"/>
              </a:lnSpc>
              <a:spcBef>
                <a:spcPts val="480"/>
              </a:spcBef>
              <a:spcAft>
                <a:spcPts val="0"/>
              </a:spcAft>
              <a:buClr>
                <a:schemeClr val="accent1"/>
              </a:buClr>
              <a:buSzPct val="76000"/>
              <a:buFont typeface="Noto Symbol"/>
              <a:buChar char="○"/>
            </a:pPr>
            <a:r>
              <a:rPr lang="en-US" sz="2400" b="0" i="0" u="none" strike="noStrike" cap="none" baseline="0">
                <a:solidFill>
                  <a:schemeClr val="dk2"/>
                </a:solidFill>
                <a:latin typeface="Questrial"/>
                <a:ea typeface="Questrial"/>
                <a:cs typeface="Questrial"/>
                <a:sym typeface="Questrial"/>
                <a:rtl val="0"/>
              </a:rPr>
              <a:t>Optional post screening Health Coach meetings</a:t>
            </a:r>
          </a:p>
          <a:p>
            <a:pPr marL="342900" marR="0" lvl="0" indent="-165100" algn="l" rtl="0">
              <a:lnSpc>
                <a:spcPct val="100000"/>
              </a:lnSpc>
              <a:spcBef>
                <a:spcPts val="480"/>
              </a:spcBef>
              <a:spcAft>
                <a:spcPts val="0"/>
              </a:spcAft>
              <a:buClr>
                <a:schemeClr val="accent1"/>
              </a:buClr>
              <a:buFont typeface="Noto Symbol"/>
              <a:buNone/>
            </a:pPr>
            <a:endParaRPr sz="2400" b="0" i="0" u="none" strike="noStrike" cap="none" baseline="0">
              <a:solidFill>
                <a:schemeClr val="dk2"/>
              </a:solidFill>
              <a:latin typeface="Questrial"/>
              <a:ea typeface="Questrial"/>
              <a:cs typeface="Questrial"/>
              <a:sym typeface="Questrial"/>
              <a:rtl val="0"/>
            </a:endParaRPr>
          </a:p>
        </p:txBody>
      </p:sp>
      <p:sp>
        <p:nvSpPr>
          <p:cNvPr id="265" name="Shape 265"/>
          <p:cNvSpPr txBox="1"/>
          <p:nvPr/>
        </p:nvSpPr>
        <p:spPr>
          <a:xfrm>
            <a:off x="4959012" y="0"/>
            <a:ext cx="3657600" cy="46314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accent6"/>
              </a:buClr>
              <a:buSzPct val="25000"/>
              <a:buFont typeface="Questrial"/>
              <a:buNone/>
            </a:pPr>
            <a:r>
              <a:rPr lang="en-US" sz="2600" b="0" i="0" u="none" strike="noStrike" cap="none" baseline="0">
                <a:solidFill>
                  <a:schemeClr val="accent6"/>
                </a:solidFill>
                <a:latin typeface="Questrial"/>
                <a:ea typeface="Questrial"/>
                <a:cs typeface="Questrial"/>
                <a:sym typeface="Questrial"/>
                <a:rtl val="0"/>
              </a:rPr>
              <a:t>Program Overview </a:t>
            </a:r>
          </a:p>
        </p:txBody>
      </p:sp>
      <p:pic>
        <p:nvPicPr>
          <p:cNvPr id="266" name="Shape 266"/>
          <p:cNvPicPr preferRelativeResize="0"/>
          <p:nvPr/>
        </p:nvPicPr>
        <p:blipFill rotWithShape="1">
          <a:blip r:embed="rId3">
            <a:alphaModFix/>
          </a:blip>
          <a:srcRect/>
          <a:stretch/>
        </p:blipFill>
        <p:spPr>
          <a:xfrm>
            <a:off x="4959012" y="631912"/>
            <a:ext cx="3048000" cy="39528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Austin">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2017</Words>
  <Application>Microsoft Office PowerPoint</Application>
  <PresentationFormat>On-screen Show (16:9)</PresentationFormat>
  <Paragraphs>257</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Noto Symbol</vt:lpstr>
      <vt:lpstr>Questrial</vt:lpstr>
      <vt:lpstr>Austin</vt:lpstr>
      <vt:lpstr>Westinghouse Corporate Wellness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Evaluation </vt:lpstr>
      <vt:lpstr>Impact Evaluation</vt:lpstr>
      <vt:lpstr>Outcome Evaluation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Westinghouse Corporate Wellness Program</dc:title>
  <dc:creator>Fertman, Carl I</dc:creator>
  <cp:lastModifiedBy>Fertman, Carl</cp:lastModifiedBy>
  <cp:revision>5</cp:revision>
  <dcterms:modified xsi:type="dcterms:W3CDTF">2014-12-04T21:51:24Z</dcterms:modified>
</cp:coreProperties>
</file>