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9" r:id="rId11"/>
    <p:sldId id="272" r:id="rId12"/>
    <p:sldId id="270" r:id="rId13"/>
    <p:sldId id="262" r:id="rId14"/>
    <p:sldId id="271" r:id="rId15"/>
    <p:sldId id="264" r:id="rId16"/>
    <p:sldId id="263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68" d="100"/>
          <a:sy n="68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7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12B9-5190-41E1-82E6-BDB733FCE6BB}" type="datetimeFigureOut">
              <a:rPr lang="ru-RU" smtClean="0"/>
              <a:pPr/>
              <a:t>26.04.2009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FC1E-5800-4A24-B609-23D56A367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12B9-5190-41E1-82E6-BDB733FCE6BB}" type="datetimeFigureOut">
              <a:rPr lang="ru-RU" smtClean="0"/>
              <a:pPr/>
              <a:t>26.04.2009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FC1E-5800-4A24-B609-23D56A367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12B9-5190-41E1-82E6-BDB733FCE6BB}" type="datetimeFigureOut">
              <a:rPr lang="ru-RU" smtClean="0"/>
              <a:pPr/>
              <a:t>26.04.2009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FC1E-5800-4A24-B609-23D56A367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12B9-5190-41E1-82E6-BDB733FCE6BB}" type="datetimeFigureOut">
              <a:rPr lang="ru-RU" smtClean="0"/>
              <a:pPr/>
              <a:t>26.04.2009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FC1E-5800-4A24-B609-23D56A367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12B9-5190-41E1-82E6-BDB733FCE6BB}" type="datetimeFigureOut">
              <a:rPr lang="ru-RU" smtClean="0"/>
              <a:pPr/>
              <a:t>26.04.2009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FC1E-5800-4A24-B609-23D56A367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12B9-5190-41E1-82E6-BDB733FCE6BB}" type="datetimeFigureOut">
              <a:rPr lang="ru-RU" smtClean="0"/>
              <a:pPr/>
              <a:t>26.04.2009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FC1E-5800-4A24-B609-23D56A367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12B9-5190-41E1-82E6-BDB733FCE6BB}" type="datetimeFigureOut">
              <a:rPr lang="ru-RU" smtClean="0"/>
              <a:pPr/>
              <a:t>26.04.2009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FC1E-5800-4A24-B609-23D56A367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12B9-5190-41E1-82E6-BDB733FCE6BB}" type="datetimeFigureOut">
              <a:rPr lang="ru-RU" smtClean="0"/>
              <a:pPr/>
              <a:t>26.04.2009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FC1E-5800-4A24-B609-23D56A367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12B9-5190-41E1-82E6-BDB733FCE6BB}" type="datetimeFigureOut">
              <a:rPr lang="ru-RU" smtClean="0"/>
              <a:pPr/>
              <a:t>26.04.2009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FC1E-5800-4A24-B609-23D56A367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12B9-5190-41E1-82E6-BDB733FCE6BB}" type="datetimeFigureOut">
              <a:rPr lang="ru-RU" smtClean="0"/>
              <a:pPr/>
              <a:t>26.04.2009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FC1E-5800-4A24-B609-23D56A367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12B9-5190-41E1-82E6-BDB733FCE6BB}" type="datetimeFigureOut">
              <a:rPr lang="ru-RU" smtClean="0"/>
              <a:pPr/>
              <a:t>26.04.2009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2CFC1E-5800-4A24-B609-23D56A3674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8312B9-5190-41E1-82E6-BDB733FCE6BB}" type="datetimeFigureOut">
              <a:rPr lang="ru-RU" smtClean="0"/>
              <a:pPr/>
              <a:t>26.04.2009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2CFC1E-5800-4A24-B609-23D56A3674B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Debye – </a:t>
            </a:r>
            <a:r>
              <a:rPr lang="en-US" dirty="0" err="1" smtClean="0"/>
              <a:t>Falkenhagen</a:t>
            </a:r>
            <a:r>
              <a:rPr lang="en-US" dirty="0" smtClean="0"/>
              <a:t> theory and its computer simulation.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simulation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charges on the 3D lattice using Monte-Carlo  method proposed by </a:t>
            </a:r>
            <a:r>
              <a:rPr lang="en-US" dirty="0" err="1" smtClean="0"/>
              <a:t>Dr.Coalson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New “dipole method” was used for this purpose to calculate  quickly the energy difference.</a:t>
            </a:r>
          </a:p>
          <a:p>
            <a:r>
              <a:rPr lang="en-US" dirty="0" smtClean="0"/>
              <a:t>OpenGL visualization was used to make the simulation more friendly. </a:t>
            </a:r>
          </a:p>
          <a:p>
            <a:r>
              <a:rPr lang="en-US" dirty="0" smtClean="0"/>
              <a:t>Here comes a movie of a simulation.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Dipole method.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Poisson solver on a lattice.</a:t>
            </a:r>
          </a:p>
          <a:p>
            <a:r>
              <a:rPr lang="en-US" dirty="0" smtClean="0"/>
              <a:t>Move a charge by adding a dipole.</a:t>
            </a:r>
          </a:p>
          <a:p>
            <a:r>
              <a:rPr lang="en-US" dirty="0" smtClean="0"/>
              <a:t>Keep the information of each move in a data structure.</a:t>
            </a:r>
          </a:p>
          <a:p>
            <a:r>
              <a:rPr lang="en-US" dirty="0" smtClean="0"/>
              <a:t>Do 2 previous steps for a number of times.</a:t>
            </a:r>
          </a:p>
          <a:p>
            <a:r>
              <a:rPr lang="en-US" dirty="0" smtClean="0"/>
              <a:t>Flush the data structure and go to step 1.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simulation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first stage a region of input data where the simulation must work was found.</a:t>
            </a:r>
          </a:p>
          <a:p>
            <a:r>
              <a:rPr lang="en-US" dirty="0" smtClean="0"/>
              <a:t>For this purpose the simulation was run several times taking 1000 +charges and 999 –charges, 500 +charges and 499 –charges, 300 +charges and 299 –charges., etc</a:t>
            </a:r>
          </a:p>
          <a:p>
            <a:r>
              <a:rPr lang="en-US" dirty="0" smtClean="0"/>
              <a:t>300 and 299 as found to be optimal and reproduced the equilibrium density obtained by DF.  </a:t>
            </a:r>
          </a:p>
          <a:p>
            <a:r>
              <a:rPr lang="en-US" dirty="0" smtClean="0"/>
              <a:t>We do 200000 measurements.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simulation.</a:t>
            </a:r>
            <a:endParaRPr lang="ru-RU" dirty="0"/>
          </a:p>
        </p:txBody>
      </p:sp>
      <p:pic>
        <p:nvPicPr>
          <p:cNvPr id="4" name="Content Placeholder 3" descr="plo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981200"/>
            <a:ext cx="5872163" cy="43962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simulation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stage of a simulation a number of positive and negative charges is sprinkled on the lattice. One of the charges stays fixed at the origin. </a:t>
            </a:r>
          </a:p>
          <a:p>
            <a:r>
              <a:rPr lang="en-US" dirty="0" smtClean="0"/>
              <a:t>Then the system is let to relax for 10000 iterations .</a:t>
            </a:r>
          </a:p>
          <a:p>
            <a:r>
              <a:rPr lang="en-US" dirty="0" smtClean="0"/>
              <a:t>Next, the central charge is removed and placed at some other lattice node according to distribution probability of charges after relaxation.</a:t>
            </a:r>
          </a:p>
          <a:p>
            <a:r>
              <a:rPr lang="en-US" dirty="0" smtClean="0"/>
              <a:t>At this point we start measuring the density of charges each 2 iteration which is equivalent to some time interval. 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simulation.</a:t>
            </a:r>
            <a:endParaRPr lang="ru-RU" dirty="0"/>
          </a:p>
        </p:txBody>
      </p:sp>
      <p:pic>
        <p:nvPicPr>
          <p:cNvPr id="4" name="Content Placeholder 3" descr="resul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0176" y="1935163"/>
            <a:ext cx="6503647" cy="4389437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simulations.</a:t>
            </a:r>
            <a:endParaRPr lang="ru-RU" dirty="0"/>
          </a:p>
        </p:txBody>
      </p:sp>
      <p:pic>
        <p:nvPicPr>
          <p:cNvPr id="4" name="Content Placeholder 3" descr="dinsityplo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2133600"/>
            <a:ext cx="5806843" cy="43473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Frequency dependence of the conductivity and dielectric constant of a strong electrolyte. P. Debye and H. </a:t>
            </a:r>
            <a:r>
              <a:rPr lang="en-US" dirty="0" err="1" smtClean="0"/>
              <a:t>Falkenhagen</a:t>
            </a:r>
            <a:r>
              <a:rPr lang="en-US" dirty="0" smtClean="0"/>
              <a:t>. Translated from </a:t>
            </a:r>
            <a:r>
              <a:rPr lang="en-US" dirty="0" err="1" smtClean="0"/>
              <a:t>Physikalische</a:t>
            </a:r>
            <a:r>
              <a:rPr lang="en-US" dirty="0" smtClean="0"/>
              <a:t> </a:t>
            </a:r>
            <a:r>
              <a:rPr lang="en-US" dirty="0" err="1" smtClean="0"/>
              <a:t>Zeitschrift</a:t>
            </a:r>
            <a:r>
              <a:rPr lang="en-US" dirty="0" smtClean="0"/>
              <a:t>, Vol.29, 1928, pages 121-132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Brownian motion in the field free environment.</a:t>
            </a:r>
          </a:p>
          <a:p>
            <a:r>
              <a:rPr lang="en-US" dirty="0" smtClean="0"/>
              <a:t>Brownian motion in the external harmonic potential.</a:t>
            </a:r>
          </a:p>
          <a:p>
            <a:r>
              <a:rPr lang="en-US" dirty="0" smtClean="0"/>
              <a:t>Debye-</a:t>
            </a:r>
            <a:r>
              <a:rPr lang="en-US" dirty="0" err="1" smtClean="0"/>
              <a:t>Falkenhagen</a:t>
            </a:r>
            <a:r>
              <a:rPr lang="en-US" dirty="0" smtClean="0"/>
              <a:t> theory and its simulation.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BM in the field free environment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417320"/>
          </a:xfrm>
        </p:spPr>
        <p:txBody>
          <a:bodyPr/>
          <a:lstStyle/>
          <a:p>
            <a:r>
              <a:rPr lang="en-US" dirty="0" smtClean="0"/>
              <a:t>Run 1D BM and compare distribution of walkers with the solution of the diffusion equation.</a:t>
            </a:r>
          </a:p>
          <a:p>
            <a:r>
              <a:rPr lang="en-US" dirty="0" smtClean="0"/>
              <a:t>We know that the time step is </a:t>
            </a:r>
            <a:endParaRPr lang="ru-RU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3505200"/>
            <a:ext cx="914400" cy="789709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953000"/>
            <a:ext cx="2391032" cy="685800"/>
          </a:xfrm>
          <a:prstGeom prst="rect">
            <a:avLst/>
          </a:prstGeom>
          <a:noFill/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BM in the external harmonic potential.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960120"/>
          </a:xfrm>
        </p:spPr>
        <p:txBody>
          <a:bodyPr/>
          <a:lstStyle/>
          <a:p>
            <a:r>
              <a:rPr lang="en-US" dirty="0" smtClean="0"/>
              <a:t>We run BM is the external field and see how the variance  changes.</a:t>
            </a:r>
            <a:endParaRPr lang="ru-RU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124200"/>
            <a:ext cx="3542270" cy="60960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4114800"/>
            <a:ext cx="3281464" cy="838200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5410200"/>
            <a:ext cx="2503714" cy="457200"/>
          </a:xfrm>
          <a:prstGeom prst="rect">
            <a:avLst/>
          </a:prstGeom>
          <a:noFill/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Variance. Theory vs. simulation.</a:t>
            </a:r>
            <a:endParaRPr lang="ru-RU" dirty="0"/>
          </a:p>
        </p:txBody>
      </p:sp>
      <p:pic>
        <p:nvPicPr>
          <p:cNvPr id="4" name="Content Placeholder 3" descr="harmonic_saturation_formula_vs_experrime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981200"/>
            <a:ext cx="6253163" cy="46815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Debye-</a:t>
            </a:r>
            <a:r>
              <a:rPr lang="en-US" dirty="0" err="1" smtClean="0"/>
              <a:t>Falkenhagen</a:t>
            </a:r>
            <a:r>
              <a:rPr lang="en-US" dirty="0" smtClean="0"/>
              <a:t> theory.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2133600"/>
            <a:ext cx="3773714" cy="762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3352800"/>
            <a:ext cx="2119745" cy="4572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4343399"/>
            <a:ext cx="1752600" cy="433227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5257800"/>
            <a:ext cx="4163786" cy="68580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4800" y="4343400"/>
            <a:ext cx="259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Small deviation</a:t>
            </a:r>
            <a:endParaRPr lang="ru-RU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43200" y="6324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reference list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 theory.</a:t>
            </a:r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2133600"/>
            <a:ext cx="3152503" cy="60960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3200400"/>
            <a:ext cx="3390900" cy="381000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4038600"/>
            <a:ext cx="3581400" cy="381000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4724400"/>
            <a:ext cx="2218267" cy="609600"/>
          </a:xfrm>
          <a:prstGeom prst="rect">
            <a:avLst/>
          </a:prstGeom>
          <a:noFill/>
        </p:spPr>
      </p:pic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5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5715000"/>
            <a:ext cx="1905000" cy="762000"/>
          </a:xfrm>
          <a:prstGeom prst="rect">
            <a:avLst/>
          </a:prstGeom>
          <a:noFill/>
        </p:spPr>
      </p:pic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 theory</a:t>
            </a: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057400"/>
            <a:ext cx="1524000" cy="752104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2133600"/>
            <a:ext cx="3113903" cy="685800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429000"/>
            <a:ext cx="2413000" cy="762000"/>
          </a:xfrm>
          <a:prstGeom prst="rect">
            <a:avLst/>
          </a:prstGeom>
          <a:noFill/>
        </p:spPr>
      </p:pic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876800"/>
            <a:ext cx="2362200" cy="659219"/>
          </a:xfrm>
          <a:prstGeom prst="rect">
            <a:avLst/>
          </a:prstGeom>
          <a:noFill/>
        </p:spPr>
      </p:pic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 theory results</a:t>
            </a:r>
            <a:endParaRPr lang="ru-RU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133600"/>
            <a:ext cx="1896979" cy="83820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362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Equilibrium density</a:t>
            </a:r>
            <a:endParaRPr lang="ru-RU" dirty="0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199" y="4038600"/>
            <a:ext cx="3884706" cy="990600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1234</TotalTime>
  <Words>413</Words>
  <Application>Microsoft Office PowerPoint</Application>
  <PresentationFormat>On-screen Show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Debye – Falkenhagen theory and its computer simulation.</vt:lpstr>
      <vt:lpstr>Content.</vt:lpstr>
      <vt:lpstr>BM in the field free environment</vt:lpstr>
      <vt:lpstr>BM in the external harmonic potential.</vt:lpstr>
      <vt:lpstr>Variance. Theory vs. simulation.</vt:lpstr>
      <vt:lpstr>Debye-Falkenhagen theory.</vt:lpstr>
      <vt:lpstr>DF theory.</vt:lpstr>
      <vt:lpstr>DF theory</vt:lpstr>
      <vt:lpstr>DF theory results</vt:lpstr>
      <vt:lpstr>Computer simulation</vt:lpstr>
      <vt:lpstr>Dipole method.</vt:lpstr>
      <vt:lpstr>Computer simulation</vt:lpstr>
      <vt:lpstr>Computer simulation.</vt:lpstr>
      <vt:lpstr>Computer simulation</vt:lpstr>
      <vt:lpstr>Computer simulation.</vt:lpstr>
      <vt:lpstr>More simulations.</vt:lpstr>
      <vt:lpstr>References.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Debye – Falkenhagen theory and its computer simulation.</dc:title>
  <dc:creator>henry</dc:creator>
  <cp:lastModifiedBy>rob</cp:lastModifiedBy>
  <cp:revision>17</cp:revision>
  <dcterms:created xsi:type="dcterms:W3CDTF">2009-04-22T17:52:49Z</dcterms:created>
  <dcterms:modified xsi:type="dcterms:W3CDTF">2009-04-27T01:51:22Z</dcterms:modified>
</cp:coreProperties>
</file>