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Material Theory</a:t>
            </a:r>
            <a:r>
              <a:rPr lang="en-US" sz="3600">
                <a:latin typeface="Lucida Grande" panose="020B0600040502020204" pitchFamily="34" charset="0"/>
                <a:cs typeface="Lucida Grande" panose="020B0600040502020204" pitchFamily="34" charset="0"/>
              </a:rPr>
              <a:t>, Introduced</a:t>
            </a:r>
            <a:endParaRPr lang="en-US" sz="3600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It always bothered me that I could never quite see </a:t>
              </a:r>
              <a:r>
                <a:rPr lang="en-US" sz="2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how formal theories of inductive inference worked.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DFAD845-9652-BC45-83B7-DE002CA8327F}"/>
              </a:ext>
            </a:extLst>
          </p:cNvPr>
          <p:cNvGrpSpPr/>
          <p:nvPr/>
        </p:nvGrpSpPr>
        <p:grpSpPr>
          <a:xfrm>
            <a:off x="240063" y="2818064"/>
            <a:ext cx="8488777" cy="830997"/>
            <a:chOff x="240063" y="2818064"/>
            <a:chExt cx="848877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599" y="2818064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 can use the material theory in real cases in history of science without contrivance.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92430C3-5612-3F40-A219-9F2E40F5C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063" y="2871296"/>
              <a:ext cx="842579" cy="77776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869049-700E-064D-8C6C-01A87FE49539}"/>
              </a:ext>
            </a:extLst>
          </p:cNvPr>
          <p:cNvGrpSpPr/>
          <p:nvPr/>
        </p:nvGrpSpPr>
        <p:grpSpPr>
          <a:xfrm>
            <a:off x="132910" y="4559959"/>
            <a:ext cx="8595931" cy="1168866"/>
            <a:chOff x="132910" y="4559959"/>
            <a:chExt cx="8595931" cy="116886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material theory of induction looks simple, but is really complicated.</a:t>
              </a:r>
            </a:p>
            <a:p>
              <a:r>
                <a:rPr lang="en-US" sz="2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Every case is, in principle, different.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BBE3E62-DE5C-3E48-BB10-1B20FB4C0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910" y="4559959"/>
              <a:ext cx="1016000" cy="749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Material Theory, Introduced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4</cp:revision>
  <dcterms:created xsi:type="dcterms:W3CDTF">2024-08-22T20:40:54Z</dcterms:created>
  <dcterms:modified xsi:type="dcterms:W3CDTF">2024-08-22T21:04:29Z</dcterms:modified>
</cp:coreProperties>
</file>