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Why Not Bayes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 now know when to apply probabilities and when not to apply them.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228600" y="4642171"/>
            <a:ext cx="8584323" cy="992140"/>
            <a:chOff x="144518" y="2602835"/>
            <a:chExt cx="8584323" cy="99214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Bayesians ignore these problems and just keep going.</a:t>
              </a:r>
              <a:endParaRPr lang="en-US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2883164"/>
            <a:ext cx="8500241" cy="830997"/>
            <a:chOff x="228600" y="4590052"/>
            <a:chExt cx="8500241" cy="8309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 now know how to </a:t>
              </a:r>
              <a:r>
                <a:rPr lang="en-US" sz="2400">
                  <a:latin typeface="Lucida Grande" panose="020B0600040502020204" pitchFamily="34" charset="0"/>
                  <a:cs typeface="Lucida Grande" panose="020B0600040502020204" pitchFamily="34" charset="0"/>
                </a:rPr>
                <a:t>undo any </a:t>
              </a:r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new proof of the necessity of probabilities.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Why Not Bayes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6</cp:revision>
  <dcterms:created xsi:type="dcterms:W3CDTF">2024-08-22T20:40:54Z</dcterms:created>
  <dcterms:modified xsi:type="dcterms:W3CDTF">2024-08-22T21:33:32Z</dcterms:modified>
</cp:coreProperties>
</file>