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Evidence in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Evidence and inductive inference is really important in science.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144518" y="2602835"/>
            <a:ext cx="8584323" cy="1384995"/>
            <a:chOff x="144518" y="2602835"/>
            <a:chExt cx="8584323" cy="138499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There are too many competing accounts of inductive inference.</a:t>
              </a:r>
              <a:b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</a:br>
              <a:r>
                <a:rPr lang="en-US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Can I go “doctor shopping” for the result I want in a case that interests me?</a:t>
              </a:r>
              <a:endParaRPr lang="en-US" sz="2400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B86E638-FC27-B140-9B3F-3CCDC9A6F63F}"/>
              </a:ext>
            </a:extLst>
          </p:cNvPr>
          <p:cNvGrpSpPr/>
          <p:nvPr/>
        </p:nvGrpSpPr>
        <p:grpSpPr>
          <a:xfrm>
            <a:off x="219620" y="4590052"/>
            <a:ext cx="8509221" cy="1200329"/>
            <a:chOff x="219620" y="4590052"/>
            <a:chExt cx="8509221" cy="120032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Philosophers of science have too little presence in the scientists’ literature on evidence and induction.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DAACAC0-769C-6F45-B57D-BAA9BF534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9620" y="4698780"/>
              <a:ext cx="1016000" cy="749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Evidence in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3</cp:revision>
  <dcterms:created xsi:type="dcterms:W3CDTF">2024-08-22T20:40:54Z</dcterms:created>
  <dcterms:modified xsi:type="dcterms:W3CDTF">2024-08-22T21:30:36Z</dcterms:modified>
</cp:coreProperties>
</file>