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48" r:id="rId1"/>
  </p:sldMasterIdLst>
  <p:notesMasterIdLst>
    <p:notesMasterId r:id="rId20"/>
  </p:notesMasterIdLst>
  <p:sldIdLst>
    <p:sldId id="589" r:id="rId2"/>
    <p:sldId id="296" r:id="rId3"/>
    <p:sldId id="615" r:id="rId4"/>
    <p:sldId id="630" r:id="rId5"/>
    <p:sldId id="389" r:id="rId6"/>
    <p:sldId id="390" r:id="rId7"/>
    <p:sldId id="357" r:id="rId8"/>
    <p:sldId id="359" r:id="rId9"/>
    <p:sldId id="377" r:id="rId10"/>
    <p:sldId id="384" r:id="rId11"/>
    <p:sldId id="385" r:id="rId12"/>
    <p:sldId id="388" r:id="rId13"/>
    <p:sldId id="358" r:id="rId14"/>
    <p:sldId id="360" r:id="rId15"/>
    <p:sldId id="374" r:id="rId16"/>
    <p:sldId id="631" r:id="rId17"/>
    <p:sldId id="632" r:id="rId18"/>
    <p:sldId id="633" r:id="rId19"/>
  </p:sldIdLst>
  <p:sldSz cx="9144000" cy="5143500" type="screen16x9"/>
  <p:notesSz cx="7315200" cy="96012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88">
          <p15:clr>
            <a:srgbClr val="A4A3A4"/>
          </p15:clr>
        </p15:guide>
        <p15:guide id="2" pos="4608">
          <p15:clr>
            <a:srgbClr val="A4A3A4"/>
          </p15:clr>
        </p15:guide>
        <p15:guide id="3" pos="288">
          <p15:clr>
            <a:srgbClr val="A4A3A4"/>
          </p15:clr>
        </p15:guide>
        <p15:guide id="4" pos="5472">
          <p15:clr>
            <a:srgbClr val="A4A3A4"/>
          </p15:clr>
        </p15:guide>
        <p15:guide id="5" orient="horz" pos="1712">
          <p15:clr>
            <a:srgbClr val="9AA0A6"/>
          </p15:clr>
        </p15:guide>
        <p15:guide id="6" pos="2592">
          <p15:clr>
            <a:srgbClr val="9AA0A6"/>
          </p15:clr>
        </p15:guide>
        <p15:guide id="7" pos="3168">
          <p15:clr>
            <a:srgbClr val="9AA0A6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24">
          <p15:clr>
            <a:srgbClr val="A4A3A4"/>
          </p15:clr>
        </p15:guide>
        <p15:guide id="2" pos="2304">
          <p15:clr>
            <a:srgbClr val="A4A3A4"/>
          </p15:clr>
        </p15:guide>
      </p15:notesGuideLst>
    </p:ext>
    <p:ext uri="http://customooxmlschemas.google.com/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80" roundtripDataSignature="AMtx7mhS5nRLilGD6T0EpqDE7wj9jhOMeA==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B096AE40-E63F-448E-B565-BE41378B41F9}" name="Nils Ever Murrugarra Llerena" initials="NEML" userId="Nils Ever Murrugarra Llerena" providerId="None"/>
  <p188:author id="{8443ED59-20C7-4FDF-8DCA-8A14D1AA1C8C}" name="Microsoft Office User" initials="MOU" userId="Microsoft Office User" providerId="None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Julie Jiang" initials="" lastIdx="2" clrIdx="0"/>
  <p:cmAuthor id="2" name="Nils" initials="N" lastIdx="9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909" autoAdjust="0"/>
    <p:restoredTop sz="81998"/>
  </p:normalViewPr>
  <p:slideViewPr>
    <p:cSldViewPr snapToGrid="0">
      <p:cViewPr varScale="1">
        <p:scale>
          <a:sx n="154" d="100"/>
          <a:sy n="154" d="100"/>
        </p:scale>
        <p:origin x="2560" y="184"/>
      </p:cViewPr>
      <p:guideLst>
        <p:guide orient="horz" pos="288"/>
        <p:guide pos="4608"/>
        <p:guide pos="288"/>
        <p:guide pos="5472"/>
        <p:guide orient="horz" pos="1712"/>
        <p:guide pos="2592"/>
        <p:guide pos="3168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100" d="100"/>
          <a:sy n="100" d="100"/>
        </p:scale>
        <p:origin x="0" y="0"/>
      </p:cViewPr>
      <p:guideLst>
        <p:guide orient="horz" pos="3024"/>
        <p:guide pos="23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80" Type="http://customschemas.google.com/relationships/presentationmetadata" Target="metadata"/><Relationship Id="rId85" Type="http://schemas.openxmlformats.org/officeDocument/2006/relationships/tableStyles" Target="tableStyles.xml"/><Relationship Id="rId3" Type="http://schemas.openxmlformats.org/officeDocument/2006/relationships/slide" Target="slides/slide2.xml"/><Relationship Id="rId8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83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82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81" Type="http://schemas.openxmlformats.org/officeDocument/2006/relationships/commentAuthors" Target="commentAuthors.xml"/><Relationship Id="rId86" Type="http://schemas.microsoft.com/office/2018/10/relationships/authors" Target="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3169920" cy="4800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4143587" y="0"/>
            <a:ext cx="3169920" cy="4800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457200" y="720725"/>
            <a:ext cx="6400800" cy="36004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rm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9119474"/>
            <a:ext cx="3169920" cy="4800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 sz="13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457200" y="720725"/>
            <a:ext cx="6400800" cy="36004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2" name="Google Shape;92;p1:notes"/>
          <p:cNvSpPr txBox="1">
            <a:spLocks noGrp="1"/>
          </p:cNvSpPr>
          <p:nvPr>
            <p:ph type="body" idx="1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endParaRPr dirty="0"/>
          </a:p>
        </p:txBody>
      </p:sp>
      <p:sp>
        <p:nvSpPr>
          <p:cNvPr id="93" name="Google Shape;93;p1:notes"/>
          <p:cNvSpPr txBox="1">
            <a:spLocks noGrp="1"/>
          </p:cNvSpPr>
          <p:nvPr>
            <p:ph type="sldNum" idx="12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1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91147067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/>
          </a:bodyPr>
          <a:lstStyle/>
          <a:p>
            <a:r>
              <a:rPr lang="en-US" dirty="0"/>
              <a:t>Source: Gemini</a:t>
            </a:r>
          </a:p>
          <a:p>
            <a:endParaRPr lang="en-US" dirty="0"/>
          </a:p>
          <a:p>
            <a:r>
              <a:rPr lang="en-US" dirty="0"/>
              <a:t>###</a:t>
            </a:r>
          </a:p>
          <a:p>
            <a:endParaRPr lang="en-US" dirty="0"/>
          </a:p>
          <a:p>
            <a:r>
              <a:rPr lang="en-US" b="1" dirty="0"/>
              <a:t>The Set Identity Proof</a:t>
            </a:r>
          </a:p>
          <a:p>
            <a:r>
              <a:rPr lang="en-US" dirty="0"/>
              <a:t>De Morgan's First Law states: ~(</a:t>
            </a:r>
            <a:r>
              <a:rPr lang="en-US" b="1" dirty="0">
                <a:effectLst/>
              </a:rPr>
              <a:t>A∩B)</a:t>
            </a:r>
            <a:r>
              <a:rPr lang="en-US" b="1" dirty="0"/>
              <a:t>=~</a:t>
            </a:r>
            <a:r>
              <a:rPr lang="en-US" b="1" dirty="0">
                <a:effectLst/>
              </a:rPr>
              <a:t>A </a:t>
            </a:r>
            <a:r>
              <a:rPr lang="en-US" b="1" dirty="0"/>
              <a:t>∪ ~</a:t>
            </a:r>
            <a:r>
              <a:rPr lang="en-US" b="1" dirty="0">
                <a:effectLst/>
              </a:rPr>
              <a:t>B</a:t>
            </a:r>
            <a:endParaRPr lang="en-US" dirty="0"/>
          </a:p>
          <a:p>
            <a:r>
              <a:rPr lang="en-US" dirty="0"/>
              <a:t>This identity tells you that the two expressions are logically equivalent.</a:t>
            </a:r>
          </a:p>
          <a:p>
            <a:pPr>
              <a:buFont typeface="+mj-lt"/>
              <a:buAutoNum type="arabicPeriod"/>
            </a:pPr>
            <a:r>
              <a:rPr lang="en-US" b="1" dirty="0"/>
              <a:t>Start with the original, inefficient query:</a:t>
            </a:r>
            <a:r>
              <a:rPr lang="en-US" dirty="0"/>
              <a:t> ~</a:t>
            </a:r>
            <a:r>
              <a:rPr lang="en-US" dirty="0">
                <a:effectLst/>
              </a:rPr>
              <a:t>A</a:t>
            </a:r>
            <a:r>
              <a:rPr lang="en-US" dirty="0"/>
              <a:t>∪~</a:t>
            </a:r>
            <a:r>
              <a:rPr lang="en-US" dirty="0">
                <a:effectLst/>
              </a:rPr>
              <a:t>B</a:t>
            </a:r>
            <a:r>
              <a:rPr lang="en-US" dirty="0"/>
              <a:t> (customers who did not purchase OR did not use a discount).</a:t>
            </a:r>
          </a:p>
          <a:p>
            <a:pPr>
              <a:buFont typeface="+mj-lt"/>
              <a:buAutoNum type="arabicPeriod"/>
            </a:pPr>
            <a:r>
              <a:rPr lang="en-US" b="1" dirty="0"/>
              <a:t>Apply De Morgan's Law:</a:t>
            </a:r>
            <a:r>
              <a:rPr lang="en-US" dirty="0"/>
              <a:t> You can directly substitute the right side of the identity with the left side.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>
                <a:effectLst/>
              </a:rPr>
              <a:t>~A</a:t>
            </a:r>
            <a:r>
              <a:rPr lang="en-US" dirty="0"/>
              <a:t>∪~</a:t>
            </a:r>
            <a:r>
              <a:rPr lang="en-US" dirty="0">
                <a:effectLst/>
              </a:rPr>
              <a:t>B</a:t>
            </a:r>
            <a:r>
              <a:rPr lang="en-US" dirty="0"/>
              <a:t>=~(</a:t>
            </a:r>
            <a:r>
              <a:rPr lang="en-US" dirty="0">
                <a:effectLst/>
              </a:rPr>
              <a:t>A∩B)</a:t>
            </a:r>
            <a:endParaRPr lang="en-US" dirty="0"/>
          </a:p>
          <a:p>
            <a:pPr>
              <a:buFont typeface="+mj-lt"/>
              <a:buAutoNum type="arabicPeriod"/>
            </a:pPr>
            <a:r>
              <a:rPr lang="en-US" b="1" dirty="0"/>
              <a:t>Translate to a more efficient query:</a:t>
            </a:r>
            <a:endParaRPr lang="en-US" dirty="0"/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The expression ~(</a:t>
            </a:r>
            <a:r>
              <a:rPr lang="en-US" dirty="0">
                <a:effectLst/>
              </a:rPr>
              <a:t>A∩B)</a:t>
            </a:r>
            <a:r>
              <a:rPr lang="en-US" dirty="0"/>
              <a:t> means "the set of customers who are </a:t>
            </a:r>
            <a:r>
              <a:rPr lang="en-US" b="1" dirty="0"/>
              <a:t>NOT</a:t>
            </a:r>
            <a:r>
              <a:rPr lang="en-US" dirty="0"/>
              <a:t> in the intersection of A and B."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The intersection, </a:t>
            </a:r>
            <a:r>
              <a:rPr lang="en-US" b="1" dirty="0"/>
              <a:t>A∩</a:t>
            </a:r>
            <a:r>
              <a:rPr lang="en-US" b="1" dirty="0">
                <a:effectLst/>
              </a:rPr>
              <a:t>B</a:t>
            </a:r>
            <a:r>
              <a:rPr lang="en-US" dirty="0"/>
              <a:t>, represents the small, manageable set of customers who </a:t>
            </a:r>
            <a:r>
              <a:rPr lang="en-US" b="1" dirty="0"/>
              <a:t>both</a:t>
            </a:r>
            <a:r>
              <a:rPr lang="en-US" dirty="0"/>
              <a:t> purchased in the last month </a:t>
            </a:r>
            <a:r>
              <a:rPr lang="en-US" b="1" dirty="0"/>
              <a:t>AND</a:t>
            </a:r>
            <a:r>
              <a:rPr lang="en-US" dirty="0"/>
              <a:t> used a discount code.</a:t>
            </a:r>
          </a:p>
          <a:p>
            <a:pPr>
              <a:buFont typeface="+mj-lt"/>
              <a:buAutoNum type="arabicPeriod"/>
            </a:pPr>
            <a:r>
              <a:rPr lang="en-US" b="1" dirty="0"/>
              <a:t>The Proof's Payoff:</a:t>
            </a:r>
            <a:r>
              <a:rPr lang="en-US" dirty="0"/>
              <a:t> The optimized query is to first find the small set of customers in the intersection (A∩</a:t>
            </a:r>
            <a:r>
              <a:rPr lang="en-US" dirty="0">
                <a:effectLst/>
              </a:rPr>
              <a:t>B</a:t>
            </a:r>
            <a:r>
              <a:rPr lang="en-US" dirty="0"/>
              <a:t>) and then find everyone else ~(</a:t>
            </a:r>
            <a:r>
              <a:rPr lang="en-US" dirty="0">
                <a:effectLst/>
              </a:rPr>
              <a:t>A∩B</a:t>
            </a:r>
            <a:r>
              <a:rPr lang="en-US" dirty="0"/>
              <a:t>). This is much faster than the original query, which required scanning for two large groups of customers and then combining them.</a:t>
            </a:r>
          </a:p>
          <a:p>
            <a:endParaRPr lang="en-US" dirty="0"/>
          </a:p>
          <a:p>
            <a:r>
              <a:rPr lang="en-US" dirty="0"/>
              <a:t>This example proves that </a:t>
            </a:r>
            <a:r>
              <a:rPr lang="en-US" b="1" dirty="0"/>
              <a:t>set identities are not just abstract rules; they are powerful tools for optimizing real-world algorithms and database queries</a:t>
            </a:r>
            <a:r>
              <a:rPr lang="en-US" dirty="0"/>
              <a:t>. Understanding these identities can directly lead to writing more efficient code and building faster software systems.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300" b="0" i="0" u="none" strike="noStrike" cap="none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2</a:t>
            </a:fld>
            <a:endParaRPr lang="en-US" sz="13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08291405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Act 1 and Act 2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A4396B-FDB0-AD49-9863-672913CC79BF}" type="slidenum">
              <a:rPr lang="en-US" altLang="x-none" smtClean="0"/>
              <a:pPr/>
              <a:t>15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145174506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A4396B-FDB0-AD49-9863-672913CC79BF}" type="slidenum">
              <a:rPr lang="en-US" altLang="x-none" smtClean="0"/>
              <a:pPr/>
              <a:t>16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14995874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A26C2A6-2935-39FE-61F6-E24DABF2FED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924B1B5-73A3-1B7D-8B0A-9733D67F949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C8DCEED-2E1B-F628-4BFA-982DCB72330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F68BB2F-C4EF-1B96-01E2-72E1E8A1813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A4396B-FDB0-AD49-9863-672913CC79BF}" type="slidenum">
              <a:rPr lang="en-US" altLang="x-none" smtClean="0"/>
              <a:pPr/>
              <a:t>17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204691613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8FB0E10-7FF8-5F6E-9904-7441794327E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B11E641-5E84-73E3-B598-7CA669900D6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15A7952-F073-AA8A-4015-445CCE9C1D1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7A8055A-EA84-053B-F981-E00F01BEE61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A4396B-FDB0-AD49-9863-672913CC79BF}" type="slidenum">
              <a:rPr lang="en-US" altLang="x-none" smtClean="0"/>
              <a:pPr/>
              <a:t>18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42165582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lide de título" type="title">
  <p:cSld name="TITLE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14"/>
          <p:cNvSpPr txBox="1">
            <a:spLocks noGrp="1"/>
          </p:cNvSpPr>
          <p:nvPr>
            <p:ph type="ctrTitle"/>
          </p:nvPr>
        </p:nvSpPr>
        <p:spPr>
          <a:xfrm>
            <a:off x="685800" y="1028700"/>
            <a:ext cx="7848600" cy="144541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050"/>
              <a:buFont typeface="Arial"/>
              <a:buNone/>
              <a:defRPr sz="4050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14"/>
          <p:cNvSpPr txBox="1">
            <a:spLocks noGrp="1"/>
          </p:cNvSpPr>
          <p:nvPr>
            <p:ph type="subTitle" idx="1"/>
          </p:nvPr>
        </p:nvSpPr>
        <p:spPr>
          <a:xfrm>
            <a:off x="685800" y="2628900"/>
            <a:ext cx="6400800" cy="1314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spcBef>
                <a:spcPts val="360"/>
              </a:spcBef>
              <a:spcAft>
                <a:spcPts val="0"/>
              </a:spcAft>
              <a:buSzPts val="1530"/>
              <a:buNone/>
              <a:defRPr>
                <a:solidFill>
                  <a:srgbClr val="3F3F3F"/>
                </a:solidFill>
              </a:defRPr>
            </a:lvl1pPr>
            <a:lvl2pPr lvl="1" algn="ctr">
              <a:spcBef>
                <a:spcPts val="300"/>
              </a:spcBef>
              <a:spcAft>
                <a:spcPts val="0"/>
              </a:spcAft>
              <a:buSzPts val="1275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270"/>
              </a:spcBef>
              <a:spcAft>
                <a:spcPts val="0"/>
              </a:spcAft>
              <a:buSzPts val="1215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240"/>
              </a:spcBef>
              <a:spcAft>
                <a:spcPts val="0"/>
              </a:spcAft>
              <a:buSzPts val="12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210"/>
              </a:spcBef>
              <a:spcAft>
                <a:spcPts val="0"/>
              </a:spcAft>
              <a:buSzPts val="105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195"/>
              </a:spcBef>
              <a:spcAft>
                <a:spcPts val="0"/>
              </a:spcAft>
              <a:buSzPts val="975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195"/>
              </a:spcBef>
              <a:spcAft>
                <a:spcPts val="0"/>
              </a:spcAft>
              <a:buSzPts val="975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195"/>
              </a:spcBef>
              <a:spcAft>
                <a:spcPts val="0"/>
              </a:spcAft>
              <a:buSzPts val="975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195"/>
              </a:spcBef>
              <a:spcAft>
                <a:spcPts val="0"/>
              </a:spcAft>
              <a:buSzPts val="975"/>
              <a:buNone/>
              <a:defRPr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20" name="Google Shape;20;p14"/>
          <p:cNvSpPr txBox="1">
            <a:spLocks noGrp="1"/>
          </p:cNvSpPr>
          <p:nvPr>
            <p:ph type="dt" idx="10"/>
          </p:nvPr>
        </p:nvSpPr>
        <p:spPr>
          <a:xfrm>
            <a:off x="457200" y="13716"/>
            <a:ext cx="2895600" cy="2468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14"/>
          <p:cNvSpPr txBox="1">
            <a:spLocks noGrp="1"/>
          </p:cNvSpPr>
          <p:nvPr>
            <p:ph type="ftr" idx="11"/>
          </p:nvPr>
        </p:nvSpPr>
        <p:spPr>
          <a:xfrm>
            <a:off x="3429000" y="13716"/>
            <a:ext cx="4114800" cy="2468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14"/>
          <p:cNvSpPr txBox="1">
            <a:spLocks noGrp="1"/>
          </p:cNvSpPr>
          <p:nvPr>
            <p:ph type="sldNum" idx="12"/>
          </p:nvPr>
        </p:nvSpPr>
        <p:spPr>
          <a:xfrm>
            <a:off x="7620000" y="13716"/>
            <a:ext cx="1066800" cy="2468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l">
              <a:spcBef>
                <a:spcPts val="0"/>
              </a:spcBef>
              <a:buNone/>
              <a:defRPr/>
            </a:lvl1pPr>
            <a:lvl2pPr marL="0" lvl="1" indent="0" algn="l">
              <a:spcBef>
                <a:spcPts val="0"/>
              </a:spcBef>
              <a:buNone/>
              <a:defRPr/>
            </a:lvl2pPr>
            <a:lvl3pPr marL="0" lvl="2" indent="0" algn="l">
              <a:spcBef>
                <a:spcPts val="0"/>
              </a:spcBef>
              <a:buNone/>
              <a:defRPr/>
            </a:lvl3pPr>
            <a:lvl4pPr marL="0" lvl="3" indent="0" algn="l">
              <a:spcBef>
                <a:spcPts val="0"/>
              </a:spcBef>
              <a:buNone/>
              <a:defRPr/>
            </a:lvl4pPr>
            <a:lvl5pPr marL="0" lvl="4" indent="0" algn="l">
              <a:spcBef>
                <a:spcPts val="0"/>
              </a:spcBef>
              <a:buNone/>
              <a:defRPr/>
            </a:lvl5pPr>
            <a:lvl6pPr marL="0" lvl="5" indent="0" algn="l">
              <a:spcBef>
                <a:spcPts val="0"/>
              </a:spcBef>
              <a:buNone/>
              <a:defRPr/>
            </a:lvl6pPr>
            <a:lvl7pPr marL="0" lvl="6" indent="0" algn="l">
              <a:spcBef>
                <a:spcPts val="0"/>
              </a:spcBef>
              <a:buNone/>
              <a:defRPr/>
            </a:lvl7pPr>
            <a:lvl8pPr marL="0" lvl="7" indent="0" algn="l">
              <a:spcBef>
                <a:spcPts val="0"/>
              </a:spcBef>
              <a:buNone/>
              <a:defRPr/>
            </a:lvl8pPr>
            <a:lvl9pPr marL="0" lvl="8" indent="0" algn="l">
              <a:spcBef>
                <a:spcPts val="0"/>
              </a:spcBef>
              <a:buNone/>
              <a:defRPr/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  <p:cxnSp>
        <p:nvCxnSpPr>
          <p:cNvPr id="23" name="Google Shape;23;p14"/>
          <p:cNvCxnSpPr/>
          <p:nvPr/>
        </p:nvCxnSpPr>
        <p:spPr>
          <a:xfrm>
            <a:off x="685800" y="2548890"/>
            <a:ext cx="7848600" cy="1191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e conteúdo" type="obj">
  <p:cSld name="OBJECT"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15"/>
          <p:cNvSpPr txBox="1">
            <a:spLocks noGrp="1"/>
          </p:cNvSpPr>
          <p:nvPr>
            <p:ph type="title"/>
          </p:nvPr>
        </p:nvSpPr>
        <p:spPr>
          <a:xfrm>
            <a:off x="457200" y="400050"/>
            <a:ext cx="8229600" cy="7429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15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8229600" cy="365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25755" algn="l">
              <a:spcBef>
                <a:spcPts val="360"/>
              </a:spcBef>
              <a:spcAft>
                <a:spcPts val="0"/>
              </a:spcAft>
              <a:buSzPts val="1530"/>
              <a:buChar char="•"/>
              <a:defRPr/>
            </a:lvl1pPr>
            <a:lvl2pPr marL="914400" lvl="1" indent="-325755" algn="l">
              <a:spcBef>
                <a:spcPts val="360"/>
              </a:spcBef>
              <a:spcAft>
                <a:spcPts val="0"/>
              </a:spcAft>
              <a:buSzPts val="1530"/>
              <a:buChar char="•"/>
              <a:defRPr/>
            </a:lvl2pPr>
            <a:lvl3pPr marL="1371600" lvl="2" indent="-331469" algn="l">
              <a:spcBef>
                <a:spcPts val="360"/>
              </a:spcBef>
              <a:spcAft>
                <a:spcPts val="0"/>
              </a:spcAft>
              <a:buSzPts val="162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7" name="Google Shape;27;p15"/>
          <p:cNvSpPr txBox="1">
            <a:spLocks noGrp="1"/>
          </p:cNvSpPr>
          <p:nvPr>
            <p:ph type="dt" idx="10"/>
          </p:nvPr>
        </p:nvSpPr>
        <p:spPr>
          <a:xfrm>
            <a:off x="457200" y="13716"/>
            <a:ext cx="2895600" cy="2468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15"/>
          <p:cNvSpPr txBox="1">
            <a:spLocks noGrp="1"/>
          </p:cNvSpPr>
          <p:nvPr>
            <p:ph type="ftr" idx="11"/>
          </p:nvPr>
        </p:nvSpPr>
        <p:spPr>
          <a:xfrm>
            <a:off x="3429000" y="13716"/>
            <a:ext cx="4114800" cy="2468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15"/>
          <p:cNvSpPr txBox="1">
            <a:spLocks noGrp="1"/>
          </p:cNvSpPr>
          <p:nvPr>
            <p:ph type="sldNum" idx="12"/>
          </p:nvPr>
        </p:nvSpPr>
        <p:spPr>
          <a:xfrm>
            <a:off x="7620000" y="13716"/>
            <a:ext cx="1066800" cy="2468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l">
              <a:spcBef>
                <a:spcPts val="0"/>
              </a:spcBef>
              <a:buNone/>
              <a:defRPr/>
            </a:lvl1pPr>
            <a:lvl2pPr marL="0" lvl="1" indent="0" algn="l">
              <a:spcBef>
                <a:spcPts val="0"/>
              </a:spcBef>
              <a:buNone/>
              <a:defRPr/>
            </a:lvl2pPr>
            <a:lvl3pPr marL="0" lvl="2" indent="0" algn="l">
              <a:spcBef>
                <a:spcPts val="0"/>
              </a:spcBef>
              <a:buNone/>
              <a:defRPr/>
            </a:lvl3pPr>
            <a:lvl4pPr marL="0" lvl="3" indent="0" algn="l">
              <a:spcBef>
                <a:spcPts val="0"/>
              </a:spcBef>
              <a:buNone/>
              <a:defRPr/>
            </a:lvl4pPr>
            <a:lvl5pPr marL="0" lvl="4" indent="0" algn="l">
              <a:spcBef>
                <a:spcPts val="0"/>
              </a:spcBef>
              <a:buNone/>
              <a:defRPr/>
            </a:lvl5pPr>
            <a:lvl6pPr marL="0" lvl="5" indent="0" algn="l">
              <a:spcBef>
                <a:spcPts val="0"/>
              </a:spcBef>
              <a:buNone/>
              <a:defRPr/>
            </a:lvl6pPr>
            <a:lvl7pPr marL="0" lvl="6" indent="0" algn="l">
              <a:spcBef>
                <a:spcPts val="0"/>
              </a:spcBef>
              <a:buNone/>
              <a:defRPr/>
            </a:lvl7pPr>
            <a:lvl8pPr marL="0" lvl="7" indent="0" algn="l">
              <a:spcBef>
                <a:spcPts val="0"/>
              </a:spcBef>
              <a:buNone/>
              <a:defRPr/>
            </a:lvl8pPr>
            <a:lvl9pPr marL="0" lvl="8" indent="0" algn="l">
              <a:spcBef>
                <a:spcPts val="0"/>
              </a:spcBef>
              <a:buNone/>
              <a:defRPr/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beçalho da Seção" type="secHead">
  <p:cSld name="SECTION_HEADER">
    <p:bg>
      <p:bgPr>
        <a:solidFill>
          <a:schemeClr val="dk2"/>
        </a:solidFill>
        <a:effectLst/>
      </p:bgPr>
    </p:bg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16"/>
          <p:cNvSpPr txBox="1">
            <a:spLocks noGrp="1"/>
          </p:cNvSpPr>
          <p:nvPr>
            <p:ph type="title"/>
          </p:nvPr>
        </p:nvSpPr>
        <p:spPr>
          <a:xfrm>
            <a:off x="722313" y="1771651"/>
            <a:ext cx="7772400" cy="165020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600"/>
              <a:buFont typeface="Arial"/>
              <a:buNone/>
              <a:defRPr sz="3600" b="0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16"/>
          <p:cNvSpPr txBox="1">
            <a:spLocks noGrp="1"/>
          </p:cNvSpPr>
          <p:nvPr>
            <p:ph type="body" idx="1"/>
          </p:nvPr>
        </p:nvSpPr>
        <p:spPr>
          <a:xfrm>
            <a:off x="722313" y="3470149"/>
            <a:ext cx="7772400" cy="11251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360"/>
              </a:spcBef>
              <a:spcAft>
                <a:spcPts val="0"/>
              </a:spcAft>
              <a:buSzPts val="1530"/>
              <a:buNone/>
              <a:defRPr sz="1800">
                <a:solidFill>
                  <a:schemeClr val="lt2"/>
                </a:solidFill>
              </a:defRPr>
            </a:lvl1pPr>
            <a:lvl2pPr marL="914400" lvl="1" indent="-228600" algn="l">
              <a:spcBef>
                <a:spcPts val="270"/>
              </a:spcBef>
              <a:spcAft>
                <a:spcPts val="0"/>
              </a:spcAft>
              <a:buSzPts val="1148"/>
              <a:buNone/>
              <a:defRPr sz="1350">
                <a:solidFill>
                  <a:schemeClr val="lt1"/>
                </a:solidFill>
              </a:defRPr>
            </a:lvl2pPr>
            <a:lvl3pPr marL="1371600" lvl="2" indent="-228600" algn="l">
              <a:spcBef>
                <a:spcPts val="240"/>
              </a:spcBef>
              <a:spcAft>
                <a:spcPts val="0"/>
              </a:spcAft>
              <a:buSzPts val="1080"/>
              <a:buNone/>
              <a:defRPr sz="1200">
                <a:solidFill>
                  <a:schemeClr val="lt1"/>
                </a:solidFill>
              </a:defRPr>
            </a:lvl3pPr>
            <a:lvl4pPr marL="1828800" lvl="3" indent="-228600" algn="l">
              <a:spcBef>
                <a:spcPts val="210"/>
              </a:spcBef>
              <a:spcAft>
                <a:spcPts val="0"/>
              </a:spcAft>
              <a:buSzPts val="1050"/>
              <a:buNone/>
              <a:defRPr sz="1050">
                <a:solidFill>
                  <a:schemeClr val="lt1"/>
                </a:solidFill>
              </a:defRPr>
            </a:lvl4pPr>
            <a:lvl5pPr marL="2286000" lvl="4" indent="-228600" algn="l">
              <a:spcBef>
                <a:spcPts val="210"/>
              </a:spcBef>
              <a:spcAft>
                <a:spcPts val="0"/>
              </a:spcAft>
              <a:buSzPts val="1050"/>
              <a:buNone/>
              <a:defRPr sz="1050">
                <a:solidFill>
                  <a:schemeClr val="lt1"/>
                </a:solidFill>
              </a:defRPr>
            </a:lvl5pPr>
            <a:lvl6pPr marL="2743200" lvl="5" indent="-228600" algn="l">
              <a:spcBef>
                <a:spcPts val="210"/>
              </a:spcBef>
              <a:spcAft>
                <a:spcPts val="0"/>
              </a:spcAft>
              <a:buSzPts val="1050"/>
              <a:buNone/>
              <a:defRPr sz="1050">
                <a:solidFill>
                  <a:schemeClr val="lt1"/>
                </a:solidFill>
              </a:defRPr>
            </a:lvl6pPr>
            <a:lvl7pPr marL="3200400" lvl="6" indent="-228600" algn="l">
              <a:spcBef>
                <a:spcPts val="210"/>
              </a:spcBef>
              <a:spcAft>
                <a:spcPts val="0"/>
              </a:spcAft>
              <a:buSzPts val="1050"/>
              <a:buNone/>
              <a:defRPr sz="1050">
                <a:solidFill>
                  <a:schemeClr val="lt1"/>
                </a:solidFill>
              </a:defRPr>
            </a:lvl7pPr>
            <a:lvl8pPr marL="3657600" lvl="7" indent="-228600" algn="l">
              <a:spcBef>
                <a:spcPts val="210"/>
              </a:spcBef>
              <a:spcAft>
                <a:spcPts val="0"/>
              </a:spcAft>
              <a:buSzPts val="1050"/>
              <a:buNone/>
              <a:defRPr sz="1050">
                <a:solidFill>
                  <a:schemeClr val="lt1"/>
                </a:solidFill>
              </a:defRPr>
            </a:lvl8pPr>
            <a:lvl9pPr marL="4114800" lvl="8" indent="-228600" algn="l">
              <a:spcBef>
                <a:spcPts val="210"/>
              </a:spcBef>
              <a:spcAft>
                <a:spcPts val="0"/>
              </a:spcAft>
              <a:buSzPts val="1050"/>
              <a:buNone/>
              <a:defRPr sz="105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33" name="Google Shape;33;p16"/>
          <p:cNvSpPr txBox="1">
            <a:spLocks noGrp="1"/>
          </p:cNvSpPr>
          <p:nvPr>
            <p:ph type="dt" idx="10"/>
          </p:nvPr>
        </p:nvSpPr>
        <p:spPr>
          <a:xfrm>
            <a:off x="457200" y="13716"/>
            <a:ext cx="2895600" cy="2468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16"/>
          <p:cNvSpPr txBox="1">
            <a:spLocks noGrp="1"/>
          </p:cNvSpPr>
          <p:nvPr>
            <p:ph type="ftr" idx="11"/>
          </p:nvPr>
        </p:nvSpPr>
        <p:spPr>
          <a:xfrm>
            <a:off x="3429000" y="13716"/>
            <a:ext cx="4114800" cy="2468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16"/>
          <p:cNvSpPr txBox="1">
            <a:spLocks noGrp="1"/>
          </p:cNvSpPr>
          <p:nvPr>
            <p:ph type="sldNum" idx="12"/>
          </p:nvPr>
        </p:nvSpPr>
        <p:spPr>
          <a:xfrm>
            <a:off x="7620000" y="13716"/>
            <a:ext cx="1066800" cy="2468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l">
              <a:spcBef>
                <a:spcPts val="0"/>
              </a:spcBef>
              <a:buNone/>
              <a:defRPr/>
            </a:lvl1pPr>
            <a:lvl2pPr marL="0" lvl="1" indent="0" algn="l">
              <a:spcBef>
                <a:spcPts val="0"/>
              </a:spcBef>
              <a:buNone/>
              <a:defRPr/>
            </a:lvl2pPr>
            <a:lvl3pPr marL="0" lvl="2" indent="0" algn="l">
              <a:spcBef>
                <a:spcPts val="0"/>
              </a:spcBef>
              <a:buNone/>
              <a:defRPr/>
            </a:lvl3pPr>
            <a:lvl4pPr marL="0" lvl="3" indent="0" algn="l">
              <a:spcBef>
                <a:spcPts val="0"/>
              </a:spcBef>
              <a:buNone/>
              <a:defRPr/>
            </a:lvl4pPr>
            <a:lvl5pPr marL="0" lvl="4" indent="0" algn="l">
              <a:spcBef>
                <a:spcPts val="0"/>
              </a:spcBef>
              <a:buNone/>
              <a:defRPr/>
            </a:lvl5pPr>
            <a:lvl6pPr marL="0" lvl="5" indent="0" algn="l">
              <a:spcBef>
                <a:spcPts val="0"/>
              </a:spcBef>
              <a:buNone/>
              <a:defRPr/>
            </a:lvl6pPr>
            <a:lvl7pPr marL="0" lvl="6" indent="0" algn="l">
              <a:spcBef>
                <a:spcPts val="0"/>
              </a:spcBef>
              <a:buNone/>
              <a:defRPr/>
            </a:lvl7pPr>
            <a:lvl8pPr marL="0" lvl="7" indent="0" algn="l">
              <a:spcBef>
                <a:spcPts val="0"/>
              </a:spcBef>
              <a:buNone/>
              <a:defRPr/>
            </a:lvl8pPr>
            <a:lvl9pPr marL="0" lvl="8" indent="0" algn="l">
              <a:spcBef>
                <a:spcPts val="0"/>
              </a:spcBef>
              <a:buNone/>
              <a:defRPr/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  <p:cxnSp>
        <p:nvCxnSpPr>
          <p:cNvPr id="36" name="Google Shape;36;p16"/>
          <p:cNvCxnSpPr/>
          <p:nvPr/>
        </p:nvCxnSpPr>
        <p:spPr>
          <a:xfrm>
            <a:off x="731520" y="3449574"/>
            <a:ext cx="7848600" cy="1191"/>
          </a:xfrm>
          <a:prstGeom prst="straightConnector1">
            <a:avLst/>
          </a:prstGeom>
          <a:noFill/>
          <a:ln w="19050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uas Partes de Conteúdo" type="twoObj">
  <p:cSld name="TWO_OBJECTS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17"/>
          <p:cNvSpPr txBox="1">
            <a:spLocks noGrp="1"/>
          </p:cNvSpPr>
          <p:nvPr>
            <p:ph type="title"/>
          </p:nvPr>
        </p:nvSpPr>
        <p:spPr>
          <a:xfrm>
            <a:off x="457200" y="400050"/>
            <a:ext cx="8229600" cy="7429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17"/>
          <p:cNvSpPr txBox="1">
            <a:spLocks noGrp="1"/>
          </p:cNvSpPr>
          <p:nvPr>
            <p:ph type="body" idx="1"/>
          </p:nvPr>
        </p:nvSpPr>
        <p:spPr>
          <a:xfrm>
            <a:off x="457200" y="1255014"/>
            <a:ext cx="4038600" cy="35387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1947" algn="l">
              <a:spcBef>
                <a:spcPts val="420"/>
              </a:spcBef>
              <a:spcAft>
                <a:spcPts val="0"/>
              </a:spcAft>
              <a:buSzPts val="1785"/>
              <a:buChar char="•"/>
              <a:defRPr sz="2100"/>
            </a:lvl1pPr>
            <a:lvl2pPr marL="914400" lvl="1" indent="-325755" algn="l">
              <a:spcBef>
                <a:spcPts val="360"/>
              </a:spcBef>
              <a:spcAft>
                <a:spcPts val="0"/>
              </a:spcAft>
              <a:buSzPts val="1530"/>
              <a:buChar char="•"/>
              <a:defRPr sz="1800"/>
            </a:lvl2pPr>
            <a:lvl3pPr marL="1371600" lvl="2" indent="-314325" algn="l">
              <a:spcBef>
                <a:spcPts val="300"/>
              </a:spcBef>
              <a:spcAft>
                <a:spcPts val="0"/>
              </a:spcAft>
              <a:buSzPts val="1350"/>
              <a:buChar char="•"/>
              <a:defRPr sz="1500"/>
            </a:lvl3pPr>
            <a:lvl4pPr marL="1828800" lvl="3" indent="-314325" algn="l">
              <a:spcBef>
                <a:spcPts val="270"/>
              </a:spcBef>
              <a:spcAft>
                <a:spcPts val="0"/>
              </a:spcAft>
              <a:buSzPts val="1350"/>
              <a:buChar char="•"/>
              <a:defRPr sz="1350"/>
            </a:lvl4pPr>
            <a:lvl5pPr marL="2286000" lvl="4" indent="-314325" algn="l">
              <a:spcBef>
                <a:spcPts val="270"/>
              </a:spcBef>
              <a:spcAft>
                <a:spcPts val="0"/>
              </a:spcAft>
              <a:buSzPts val="1350"/>
              <a:buChar char="•"/>
              <a:defRPr sz="1350"/>
            </a:lvl5pPr>
            <a:lvl6pPr marL="2743200" lvl="5" indent="-314325" algn="l">
              <a:spcBef>
                <a:spcPts val="270"/>
              </a:spcBef>
              <a:spcAft>
                <a:spcPts val="0"/>
              </a:spcAft>
              <a:buSzPts val="1350"/>
              <a:buChar char="•"/>
              <a:defRPr sz="1350"/>
            </a:lvl6pPr>
            <a:lvl7pPr marL="3200400" lvl="6" indent="-314325" algn="l">
              <a:spcBef>
                <a:spcPts val="270"/>
              </a:spcBef>
              <a:spcAft>
                <a:spcPts val="0"/>
              </a:spcAft>
              <a:buSzPts val="1350"/>
              <a:buChar char="•"/>
              <a:defRPr sz="1350"/>
            </a:lvl7pPr>
            <a:lvl8pPr marL="3657600" lvl="7" indent="-314325" algn="l">
              <a:spcBef>
                <a:spcPts val="270"/>
              </a:spcBef>
              <a:spcAft>
                <a:spcPts val="0"/>
              </a:spcAft>
              <a:buSzPts val="1350"/>
              <a:buChar char="•"/>
              <a:defRPr sz="1350"/>
            </a:lvl8pPr>
            <a:lvl9pPr marL="4114800" lvl="8" indent="-314325" algn="l">
              <a:spcBef>
                <a:spcPts val="270"/>
              </a:spcBef>
              <a:spcAft>
                <a:spcPts val="0"/>
              </a:spcAft>
              <a:buSzPts val="1350"/>
              <a:buChar char="•"/>
              <a:defRPr sz="1350"/>
            </a:lvl9pPr>
          </a:lstStyle>
          <a:p>
            <a:endParaRPr/>
          </a:p>
        </p:txBody>
      </p:sp>
      <p:sp>
        <p:nvSpPr>
          <p:cNvPr id="40" name="Google Shape;40;p17"/>
          <p:cNvSpPr txBox="1">
            <a:spLocks noGrp="1"/>
          </p:cNvSpPr>
          <p:nvPr>
            <p:ph type="body" idx="2"/>
          </p:nvPr>
        </p:nvSpPr>
        <p:spPr>
          <a:xfrm>
            <a:off x="4648200" y="1255014"/>
            <a:ext cx="4038600" cy="35387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1947" algn="l">
              <a:spcBef>
                <a:spcPts val="420"/>
              </a:spcBef>
              <a:spcAft>
                <a:spcPts val="0"/>
              </a:spcAft>
              <a:buSzPts val="1785"/>
              <a:buChar char="•"/>
              <a:defRPr sz="2100"/>
            </a:lvl1pPr>
            <a:lvl2pPr marL="914400" lvl="1" indent="-325755" algn="l">
              <a:spcBef>
                <a:spcPts val="360"/>
              </a:spcBef>
              <a:spcAft>
                <a:spcPts val="0"/>
              </a:spcAft>
              <a:buSzPts val="1530"/>
              <a:buChar char="•"/>
              <a:defRPr sz="1800"/>
            </a:lvl2pPr>
            <a:lvl3pPr marL="1371600" lvl="2" indent="-314325" algn="l">
              <a:spcBef>
                <a:spcPts val="300"/>
              </a:spcBef>
              <a:spcAft>
                <a:spcPts val="0"/>
              </a:spcAft>
              <a:buSzPts val="1350"/>
              <a:buChar char="•"/>
              <a:defRPr sz="1500"/>
            </a:lvl3pPr>
            <a:lvl4pPr marL="1828800" lvl="3" indent="-314325" algn="l">
              <a:spcBef>
                <a:spcPts val="270"/>
              </a:spcBef>
              <a:spcAft>
                <a:spcPts val="0"/>
              </a:spcAft>
              <a:buSzPts val="1350"/>
              <a:buChar char="•"/>
              <a:defRPr sz="1350"/>
            </a:lvl4pPr>
            <a:lvl5pPr marL="2286000" lvl="4" indent="-314325" algn="l">
              <a:spcBef>
                <a:spcPts val="270"/>
              </a:spcBef>
              <a:spcAft>
                <a:spcPts val="0"/>
              </a:spcAft>
              <a:buSzPts val="1350"/>
              <a:buChar char="•"/>
              <a:defRPr sz="1350"/>
            </a:lvl5pPr>
            <a:lvl6pPr marL="2743200" lvl="5" indent="-314325" algn="l">
              <a:spcBef>
                <a:spcPts val="270"/>
              </a:spcBef>
              <a:spcAft>
                <a:spcPts val="0"/>
              </a:spcAft>
              <a:buSzPts val="1350"/>
              <a:buChar char="•"/>
              <a:defRPr sz="1350"/>
            </a:lvl6pPr>
            <a:lvl7pPr marL="3200400" lvl="6" indent="-314325" algn="l">
              <a:spcBef>
                <a:spcPts val="270"/>
              </a:spcBef>
              <a:spcAft>
                <a:spcPts val="0"/>
              </a:spcAft>
              <a:buSzPts val="1350"/>
              <a:buChar char="•"/>
              <a:defRPr sz="1350"/>
            </a:lvl7pPr>
            <a:lvl8pPr marL="3657600" lvl="7" indent="-314325" algn="l">
              <a:spcBef>
                <a:spcPts val="270"/>
              </a:spcBef>
              <a:spcAft>
                <a:spcPts val="0"/>
              </a:spcAft>
              <a:buSzPts val="1350"/>
              <a:buChar char="•"/>
              <a:defRPr sz="1350"/>
            </a:lvl8pPr>
            <a:lvl9pPr marL="4114800" lvl="8" indent="-314325" algn="l">
              <a:spcBef>
                <a:spcPts val="270"/>
              </a:spcBef>
              <a:spcAft>
                <a:spcPts val="0"/>
              </a:spcAft>
              <a:buSzPts val="1350"/>
              <a:buChar char="•"/>
              <a:defRPr sz="1350"/>
            </a:lvl9pPr>
          </a:lstStyle>
          <a:p>
            <a:endParaRPr/>
          </a:p>
        </p:txBody>
      </p:sp>
      <p:sp>
        <p:nvSpPr>
          <p:cNvPr id="41" name="Google Shape;41;p17"/>
          <p:cNvSpPr txBox="1">
            <a:spLocks noGrp="1"/>
          </p:cNvSpPr>
          <p:nvPr>
            <p:ph type="dt" idx="10"/>
          </p:nvPr>
        </p:nvSpPr>
        <p:spPr>
          <a:xfrm>
            <a:off x="457200" y="13716"/>
            <a:ext cx="2895600" cy="2468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17"/>
          <p:cNvSpPr txBox="1">
            <a:spLocks noGrp="1"/>
          </p:cNvSpPr>
          <p:nvPr>
            <p:ph type="ftr" idx="11"/>
          </p:nvPr>
        </p:nvSpPr>
        <p:spPr>
          <a:xfrm>
            <a:off x="3429000" y="13716"/>
            <a:ext cx="4114800" cy="2468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17"/>
          <p:cNvSpPr txBox="1">
            <a:spLocks noGrp="1"/>
          </p:cNvSpPr>
          <p:nvPr>
            <p:ph type="sldNum" idx="12"/>
          </p:nvPr>
        </p:nvSpPr>
        <p:spPr>
          <a:xfrm>
            <a:off x="7620000" y="13716"/>
            <a:ext cx="1066800" cy="2468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l">
              <a:spcBef>
                <a:spcPts val="0"/>
              </a:spcBef>
              <a:buNone/>
              <a:defRPr/>
            </a:lvl1pPr>
            <a:lvl2pPr marL="0" lvl="1" indent="0" algn="l">
              <a:spcBef>
                <a:spcPts val="0"/>
              </a:spcBef>
              <a:buNone/>
              <a:defRPr/>
            </a:lvl2pPr>
            <a:lvl3pPr marL="0" lvl="2" indent="0" algn="l">
              <a:spcBef>
                <a:spcPts val="0"/>
              </a:spcBef>
              <a:buNone/>
              <a:defRPr/>
            </a:lvl3pPr>
            <a:lvl4pPr marL="0" lvl="3" indent="0" algn="l">
              <a:spcBef>
                <a:spcPts val="0"/>
              </a:spcBef>
              <a:buNone/>
              <a:defRPr/>
            </a:lvl4pPr>
            <a:lvl5pPr marL="0" lvl="4" indent="0" algn="l">
              <a:spcBef>
                <a:spcPts val="0"/>
              </a:spcBef>
              <a:buNone/>
              <a:defRPr/>
            </a:lvl5pPr>
            <a:lvl6pPr marL="0" lvl="5" indent="0" algn="l">
              <a:spcBef>
                <a:spcPts val="0"/>
              </a:spcBef>
              <a:buNone/>
              <a:defRPr/>
            </a:lvl6pPr>
            <a:lvl7pPr marL="0" lvl="6" indent="0" algn="l">
              <a:spcBef>
                <a:spcPts val="0"/>
              </a:spcBef>
              <a:buNone/>
              <a:defRPr/>
            </a:lvl7pPr>
            <a:lvl8pPr marL="0" lvl="7" indent="0" algn="l">
              <a:spcBef>
                <a:spcPts val="0"/>
              </a:spcBef>
              <a:buNone/>
              <a:defRPr/>
            </a:lvl8pPr>
            <a:lvl9pPr marL="0" lvl="8" indent="0" algn="l">
              <a:spcBef>
                <a:spcPts val="0"/>
              </a:spcBef>
              <a:buNone/>
              <a:defRPr/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ação" type="twoTxTwoObj">
  <p:cSld name="TWO_OBJECTS_WITH_TEXT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8"/>
          <p:cNvSpPr txBox="1">
            <a:spLocks noGrp="1"/>
          </p:cNvSpPr>
          <p:nvPr>
            <p:ph type="title"/>
          </p:nvPr>
        </p:nvSpPr>
        <p:spPr>
          <a:xfrm>
            <a:off x="457200" y="400050"/>
            <a:ext cx="8229600" cy="7429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Arial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6" name="Google Shape;46;p18"/>
          <p:cNvSpPr txBox="1">
            <a:spLocks noGrp="1"/>
          </p:cNvSpPr>
          <p:nvPr>
            <p:ph type="body" idx="1"/>
          </p:nvPr>
        </p:nvSpPr>
        <p:spPr>
          <a:xfrm>
            <a:off x="457200" y="1257300"/>
            <a:ext cx="3931920" cy="4798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ctr">
              <a:spcBef>
                <a:spcPts val="300"/>
              </a:spcBef>
              <a:spcAft>
                <a:spcPts val="0"/>
              </a:spcAft>
              <a:buSzPts val="1275"/>
              <a:buNone/>
              <a:defRPr sz="1500" b="0">
                <a:solidFill>
                  <a:schemeClr val="dk2"/>
                </a:solidFill>
              </a:defRPr>
            </a:lvl1pPr>
            <a:lvl2pPr marL="914400" lvl="1" indent="-228600" algn="l">
              <a:spcBef>
                <a:spcPts val="300"/>
              </a:spcBef>
              <a:spcAft>
                <a:spcPts val="0"/>
              </a:spcAft>
              <a:buSzPts val="1275"/>
              <a:buNone/>
              <a:defRPr sz="1500" b="1"/>
            </a:lvl2pPr>
            <a:lvl3pPr marL="1371600" lvl="2" indent="-228600" algn="l">
              <a:spcBef>
                <a:spcPts val="270"/>
              </a:spcBef>
              <a:spcAft>
                <a:spcPts val="0"/>
              </a:spcAft>
              <a:buSzPts val="1215"/>
              <a:buNone/>
              <a:defRPr sz="1350" b="1"/>
            </a:lvl3pPr>
            <a:lvl4pPr marL="1828800" lvl="3" indent="-228600" algn="l">
              <a:spcBef>
                <a:spcPts val="240"/>
              </a:spcBef>
              <a:spcAft>
                <a:spcPts val="0"/>
              </a:spcAft>
              <a:buSzPts val="1200"/>
              <a:buNone/>
              <a:defRPr sz="1200" b="1"/>
            </a:lvl4pPr>
            <a:lvl5pPr marL="2286000" lvl="4" indent="-228600" algn="l">
              <a:spcBef>
                <a:spcPts val="240"/>
              </a:spcBef>
              <a:spcAft>
                <a:spcPts val="0"/>
              </a:spcAft>
              <a:buSzPts val="1200"/>
              <a:buNone/>
              <a:defRPr sz="1200" b="1"/>
            </a:lvl5pPr>
            <a:lvl6pPr marL="2743200" lvl="5" indent="-228600" algn="l">
              <a:spcBef>
                <a:spcPts val="240"/>
              </a:spcBef>
              <a:spcAft>
                <a:spcPts val="0"/>
              </a:spcAft>
              <a:buSzPts val="1200"/>
              <a:buNone/>
              <a:defRPr sz="1200" b="1"/>
            </a:lvl6pPr>
            <a:lvl7pPr marL="3200400" lvl="6" indent="-228600" algn="l">
              <a:spcBef>
                <a:spcPts val="240"/>
              </a:spcBef>
              <a:spcAft>
                <a:spcPts val="0"/>
              </a:spcAft>
              <a:buSzPts val="1200"/>
              <a:buNone/>
              <a:defRPr sz="1200" b="1"/>
            </a:lvl7pPr>
            <a:lvl8pPr marL="3657600" lvl="7" indent="-228600" algn="l">
              <a:spcBef>
                <a:spcPts val="240"/>
              </a:spcBef>
              <a:spcAft>
                <a:spcPts val="0"/>
              </a:spcAft>
              <a:buSzPts val="1200"/>
              <a:buNone/>
              <a:defRPr sz="1200" b="1"/>
            </a:lvl8pPr>
            <a:lvl9pPr marL="4114800" lvl="8" indent="-228600" algn="l">
              <a:spcBef>
                <a:spcPts val="240"/>
              </a:spcBef>
              <a:spcAft>
                <a:spcPts val="0"/>
              </a:spcAft>
              <a:buSzPts val="1200"/>
              <a:buNone/>
              <a:defRPr sz="1200" b="1"/>
            </a:lvl9pPr>
          </a:lstStyle>
          <a:p>
            <a:endParaRPr/>
          </a:p>
        </p:txBody>
      </p:sp>
      <p:sp>
        <p:nvSpPr>
          <p:cNvPr id="47" name="Google Shape;47;p18"/>
          <p:cNvSpPr txBox="1">
            <a:spLocks noGrp="1"/>
          </p:cNvSpPr>
          <p:nvPr>
            <p:ph type="body" idx="2"/>
          </p:nvPr>
        </p:nvSpPr>
        <p:spPr>
          <a:xfrm>
            <a:off x="457200" y="1828800"/>
            <a:ext cx="3931920" cy="29634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25755" algn="l">
              <a:spcBef>
                <a:spcPts val="360"/>
              </a:spcBef>
              <a:spcAft>
                <a:spcPts val="0"/>
              </a:spcAft>
              <a:buSzPts val="1530"/>
              <a:buChar char="•"/>
              <a:defRPr sz="1800"/>
            </a:lvl1pPr>
            <a:lvl2pPr marL="914400" lvl="1" indent="-309562" algn="l">
              <a:spcBef>
                <a:spcPts val="300"/>
              </a:spcBef>
              <a:spcAft>
                <a:spcPts val="0"/>
              </a:spcAft>
              <a:buSzPts val="1275"/>
              <a:buChar char="•"/>
              <a:defRPr sz="1500"/>
            </a:lvl2pPr>
            <a:lvl3pPr marL="1371600" lvl="2" indent="-305752" algn="l">
              <a:spcBef>
                <a:spcPts val="270"/>
              </a:spcBef>
              <a:spcAft>
                <a:spcPts val="0"/>
              </a:spcAft>
              <a:buSzPts val="1215"/>
              <a:buChar char="•"/>
              <a:defRPr sz="1350"/>
            </a:lvl3pPr>
            <a:lvl4pPr marL="1828800" lvl="3" indent="-304800" algn="l">
              <a:spcBef>
                <a:spcPts val="240"/>
              </a:spcBef>
              <a:spcAft>
                <a:spcPts val="0"/>
              </a:spcAft>
              <a:buSzPts val="1200"/>
              <a:buChar char="•"/>
              <a:defRPr sz="1200"/>
            </a:lvl4pPr>
            <a:lvl5pPr marL="2286000" lvl="4" indent="-304800" algn="l">
              <a:spcBef>
                <a:spcPts val="240"/>
              </a:spcBef>
              <a:spcAft>
                <a:spcPts val="0"/>
              </a:spcAft>
              <a:buSzPts val="1200"/>
              <a:buChar char="•"/>
              <a:defRPr sz="1200"/>
            </a:lvl5pPr>
            <a:lvl6pPr marL="2743200" lvl="5" indent="-304800" algn="l">
              <a:spcBef>
                <a:spcPts val="240"/>
              </a:spcBef>
              <a:spcAft>
                <a:spcPts val="0"/>
              </a:spcAft>
              <a:buSzPts val="1200"/>
              <a:buChar char="•"/>
              <a:defRPr sz="1200"/>
            </a:lvl6pPr>
            <a:lvl7pPr marL="3200400" lvl="6" indent="-304800" algn="l">
              <a:spcBef>
                <a:spcPts val="240"/>
              </a:spcBef>
              <a:spcAft>
                <a:spcPts val="0"/>
              </a:spcAft>
              <a:buSzPts val="1200"/>
              <a:buChar char="•"/>
              <a:defRPr sz="1200"/>
            </a:lvl7pPr>
            <a:lvl8pPr marL="3657600" lvl="7" indent="-304800" algn="l">
              <a:spcBef>
                <a:spcPts val="240"/>
              </a:spcBef>
              <a:spcAft>
                <a:spcPts val="0"/>
              </a:spcAft>
              <a:buSzPts val="1200"/>
              <a:buChar char="•"/>
              <a:defRPr sz="1200"/>
            </a:lvl8pPr>
            <a:lvl9pPr marL="4114800" lvl="8" indent="-304800" algn="l">
              <a:spcBef>
                <a:spcPts val="240"/>
              </a:spcBef>
              <a:spcAft>
                <a:spcPts val="0"/>
              </a:spcAft>
              <a:buSzPts val="1200"/>
              <a:buChar char="•"/>
              <a:defRPr sz="1200"/>
            </a:lvl9pPr>
          </a:lstStyle>
          <a:p>
            <a:endParaRPr/>
          </a:p>
        </p:txBody>
      </p:sp>
      <p:sp>
        <p:nvSpPr>
          <p:cNvPr id="48" name="Google Shape;48;p18"/>
          <p:cNvSpPr txBox="1">
            <a:spLocks noGrp="1"/>
          </p:cNvSpPr>
          <p:nvPr>
            <p:ph type="body" idx="3"/>
          </p:nvPr>
        </p:nvSpPr>
        <p:spPr>
          <a:xfrm>
            <a:off x="4754880" y="1257300"/>
            <a:ext cx="3931920" cy="4798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ctr">
              <a:spcBef>
                <a:spcPts val="300"/>
              </a:spcBef>
              <a:spcAft>
                <a:spcPts val="0"/>
              </a:spcAft>
              <a:buSzPts val="1275"/>
              <a:buNone/>
              <a:defRPr sz="1500" b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228600" algn="l">
              <a:spcBef>
                <a:spcPts val="300"/>
              </a:spcBef>
              <a:spcAft>
                <a:spcPts val="0"/>
              </a:spcAft>
              <a:buSzPts val="1275"/>
              <a:buNone/>
              <a:defRPr sz="1500" b="1"/>
            </a:lvl2pPr>
            <a:lvl3pPr marL="1371600" lvl="2" indent="-228600" algn="l">
              <a:spcBef>
                <a:spcPts val="270"/>
              </a:spcBef>
              <a:spcAft>
                <a:spcPts val="0"/>
              </a:spcAft>
              <a:buSzPts val="1215"/>
              <a:buNone/>
              <a:defRPr sz="1350" b="1"/>
            </a:lvl3pPr>
            <a:lvl4pPr marL="1828800" lvl="3" indent="-228600" algn="l">
              <a:spcBef>
                <a:spcPts val="240"/>
              </a:spcBef>
              <a:spcAft>
                <a:spcPts val="0"/>
              </a:spcAft>
              <a:buSzPts val="1200"/>
              <a:buNone/>
              <a:defRPr sz="1200" b="1"/>
            </a:lvl4pPr>
            <a:lvl5pPr marL="2286000" lvl="4" indent="-228600" algn="l">
              <a:spcBef>
                <a:spcPts val="240"/>
              </a:spcBef>
              <a:spcAft>
                <a:spcPts val="0"/>
              </a:spcAft>
              <a:buSzPts val="1200"/>
              <a:buNone/>
              <a:defRPr sz="1200" b="1"/>
            </a:lvl5pPr>
            <a:lvl6pPr marL="2743200" lvl="5" indent="-228600" algn="l">
              <a:spcBef>
                <a:spcPts val="240"/>
              </a:spcBef>
              <a:spcAft>
                <a:spcPts val="0"/>
              </a:spcAft>
              <a:buSzPts val="1200"/>
              <a:buNone/>
              <a:defRPr sz="1200" b="1"/>
            </a:lvl6pPr>
            <a:lvl7pPr marL="3200400" lvl="6" indent="-228600" algn="l">
              <a:spcBef>
                <a:spcPts val="240"/>
              </a:spcBef>
              <a:spcAft>
                <a:spcPts val="0"/>
              </a:spcAft>
              <a:buSzPts val="1200"/>
              <a:buNone/>
              <a:defRPr sz="1200" b="1"/>
            </a:lvl7pPr>
            <a:lvl8pPr marL="3657600" lvl="7" indent="-228600" algn="l">
              <a:spcBef>
                <a:spcPts val="240"/>
              </a:spcBef>
              <a:spcAft>
                <a:spcPts val="0"/>
              </a:spcAft>
              <a:buSzPts val="1200"/>
              <a:buNone/>
              <a:defRPr sz="1200" b="1"/>
            </a:lvl8pPr>
            <a:lvl9pPr marL="4114800" lvl="8" indent="-228600" algn="l">
              <a:spcBef>
                <a:spcPts val="240"/>
              </a:spcBef>
              <a:spcAft>
                <a:spcPts val="0"/>
              </a:spcAft>
              <a:buSzPts val="1200"/>
              <a:buNone/>
              <a:defRPr sz="1200" b="1"/>
            </a:lvl9pPr>
          </a:lstStyle>
          <a:p>
            <a:endParaRPr/>
          </a:p>
        </p:txBody>
      </p:sp>
      <p:sp>
        <p:nvSpPr>
          <p:cNvPr id="49" name="Google Shape;49;p18"/>
          <p:cNvSpPr txBox="1">
            <a:spLocks noGrp="1"/>
          </p:cNvSpPr>
          <p:nvPr>
            <p:ph type="body" idx="4"/>
          </p:nvPr>
        </p:nvSpPr>
        <p:spPr>
          <a:xfrm>
            <a:off x="4754880" y="1828800"/>
            <a:ext cx="3931920" cy="29634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25755" algn="l">
              <a:spcBef>
                <a:spcPts val="360"/>
              </a:spcBef>
              <a:spcAft>
                <a:spcPts val="0"/>
              </a:spcAft>
              <a:buSzPts val="1530"/>
              <a:buChar char="•"/>
              <a:defRPr sz="1800"/>
            </a:lvl1pPr>
            <a:lvl2pPr marL="914400" lvl="1" indent="-309562" algn="l">
              <a:spcBef>
                <a:spcPts val="300"/>
              </a:spcBef>
              <a:spcAft>
                <a:spcPts val="0"/>
              </a:spcAft>
              <a:buSzPts val="1275"/>
              <a:buChar char="•"/>
              <a:defRPr sz="1500"/>
            </a:lvl2pPr>
            <a:lvl3pPr marL="1371600" lvl="2" indent="-305752" algn="l">
              <a:spcBef>
                <a:spcPts val="270"/>
              </a:spcBef>
              <a:spcAft>
                <a:spcPts val="0"/>
              </a:spcAft>
              <a:buSzPts val="1215"/>
              <a:buChar char="•"/>
              <a:defRPr sz="1350"/>
            </a:lvl3pPr>
            <a:lvl4pPr marL="1828800" lvl="3" indent="-304800" algn="l">
              <a:spcBef>
                <a:spcPts val="240"/>
              </a:spcBef>
              <a:spcAft>
                <a:spcPts val="0"/>
              </a:spcAft>
              <a:buSzPts val="1200"/>
              <a:buChar char="•"/>
              <a:defRPr sz="1200"/>
            </a:lvl4pPr>
            <a:lvl5pPr marL="2286000" lvl="4" indent="-304800" algn="l">
              <a:spcBef>
                <a:spcPts val="240"/>
              </a:spcBef>
              <a:spcAft>
                <a:spcPts val="0"/>
              </a:spcAft>
              <a:buSzPts val="1200"/>
              <a:buChar char="•"/>
              <a:defRPr sz="1200"/>
            </a:lvl5pPr>
            <a:lvl6pPr marL="2743200" lvl="5" indent="-304800" algn="l">
              <a:spcBef>
                <a:spcPts val="240"/>
              </a:spcBef>
              <a:spcAft>
                <a:spcPts val="0"/>
              </a:spcAft>
              <a:buSzPts val="1200"/>
              <a:buChar char="•"/>
              <a:defRPr sz="1200"/>
            </a:lvl6pPr>
            <a:lvl7pPr marL="3200400" lvl="6" indent="-304800" algn="l">
              <a:spcBef>
                <a:spcPts val="240"/>
              </a:spcBef>
              <a:spcAft>
                <a:spcPts val="0"/>
              </a:spcAft>
              <a:buSzPts val="1200"/>
              <a:buChar char="•"/>
              <a:defRPr sz="1200"/>
            </a:lvl7pPr>
            <a:lvl8pPr marL="3657600" lvl="7" indent="-304800" algn="l">
              <a:spcBef>
                <a:spcPts val="240"/>
              </a:spcBef>
              <a:spcAft>
                <a:spcPts val="0"/>
              </a:spcAft>
              <a:buSzPts val="1200"/>
              <a:buChar char="•"/>
              <a:defRPr sz="1200"/>
            </a:lvl8pPr>
            <a:lvl9pPr marL="4114800" lvl="8" indent="-304800" algn="l">
              <a:spcBef>
                <a:spcPts val="240"/>
              </a:spcBef>
              <a:spcAft>
                <a:spcPts val="0"/>
              </a:spcAft>
              <a:buSzPts val="1200"/>
              <a:buChar char="•"/>
              <a:defRPr sz="1200"/>
            </a:lvl9pPr>
          </a:lstStyle>
          <a:p>
            <a:endParaRPr/>
          </a:p>
        </p:txBody>
      </p:sp>
      <p:sp>
        <p:nvSpPr>
          <p:cNvPr id="50" name="Google Shape;50;p18"/>
          <p:cNvSpPr txBox="1">
            <a:spLocks noGrp="1"/>
          </p:cNvSpPr>
          <p:nvPr>
            <p:ph type="dt" idx="10"/>
          </p:nvPr>
        </p:nvSpPr>
        <p:spPr>
          <a:xfrm>
            <a:off x="457200" y="13716"/>
            <a:ext cx="2895600" cy="2468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18"/>
          <p:cNvSpPr txBox="1">
            <a:spLocks noGrp="1"/>
          </p:cNvSpPr>
          <p:nvPr>
            <p:ph type="ftr" idx="11"/>
          </p:nvPr>
        </p:nvSpPr>
        <p:spPr>
          <a:xfrm>
            <a:off x="3429000" y="13716"/>
            <a:ext cx="4114800" cy="2468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18"/>
          <p:cNvSpPr txBox="1">
            <a:spLocks noGrp="1"/>
          </p:cNvSpPr>
          <p:nvPr>
            <p:ph type="sldNum" idx="12"/>
          </p:nvPr>
        </p:nvSpPr>
        <p:spPr>
          <a:xfrm>
            <a:off x="7620000" y="13716"/>
            <a:ext cx="1066800" cy="2468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l">
              <a:spcBef>
                <a:spcPts val="0"/>
              </a:spcBef>
              <a:buNone/>
              <a:defRPr/>
            </a:lvl1pPr>
            <a:lvl2pPr marL="0" lvl="1" indent="0" algn="l">
              <a:spcBef>
                <a:spcPts val="0"/>
              </a:spcBef>
              <a:buNone/>
              <a:defRPr/>
            </a:lvl2pPr>
            <a:lvl3pPr marL="0" lvl="2" indent="0" algn="l">
              <a:spcBef>
                <a:spcPts val="0"/>
              </a:spcBef>
              <a:buNone/>
              <a:defRPr/>
            </a:lvl3pPr>
            <a:lvl4pPr marL="0" lvl="3" indent="0" algn="l">
              <a:spcBef>
                <a:spcPts val="0"/>
              </a:spcBef>
              <a:buNone/>
              <a:defRPr/>
            </a:lvl4pPr>
            <a:lvl5pPr marL="0" lvl="4" indent="0" algn="l">
              <a:spcBef>
                <a:spcPts val="0"/>
              </a:spcBef>
              <a:buNone/>
              <a:defRPr/>
            </a:lvl5pPr>
            <a:lvl6pPr marL="0" lvl="5" indent="0" algn="l">
              <a:spcBef>
                <a:spcPts val="0"/>
              </a:spcBef>
              <a:buNone/>
              <a:defRPr/>
            </a:lvl6pPr>
            <a:lvl7pPr marL="0" lvl="6" indent="0" algn="l">
              <a:spcBef>
                <a:spcPts val="0"/>
              </a:spcBef>
              <a:buNone/>
              <a:defRPr/>
            </a:lvl7pPr>
            <a:lvl8pPr marL="0" lvl="7" indent="0" algn="l">
              <a:spcBef>
                <a:spcPts val="0"/>
              </a:spcBef>
              <a:buNone/>
              <a:defRPr/>
            </a:lvl8pPr>
            <a:lvl9pPr marL="0" lvl="8" indent="0" algn="l">
              <a:spcBef>
                <a:spcPts val="0"/>
              </a:spcBef>
              <a:buNone/>
              <a:defRPr/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  <p:cxnSp>
        <p:nvCxnSpPr>
          <p:cNvPr id="53" name="Google Shape;53;p18"/>
          <p:cNvCxnSpPr/>
          <p:nvPr/>
        </p:nvCxnSpPr>
        <p:spPr>
          <a:xfrm rot="5400000">
            <a:off x="2806462" y="3034268"/>
            <a:ext cx="3531870" cy="794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údo com Legenda" type="objTx">
  <p:cSld name="OBJECT_WITH_CAPTION_TEXT"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21"/>
          <p:cNvSpPr txBox="1">
            <a:spLocks noGrp="1"/>
          </p:cNvSpPr>
          <p:nvPr>
            <p:ph type="title"/>
          </p:nvPr>
        </p:nvSpPr>
        <p:spPr>
          <a:xfrm>
            <a:off x="457200" y="594060"/>
            <a:ext cx="2139696" cy="9464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None/>
              <a:defRPr sz="1800" b="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5" name="Google Shape;65;p21"/>
          <p:cNvSpPr txBox="1">
            <a:spLocks noGrp="1"/>
          </p:cNvSpPr>
          <p:nvPr>
            <p:ph type="body" idx="1"/>
          </p:nvPr>
        </p:nvSpPr>
        <p:spPr>
          <a:xfrm>
            <a:off x="2971800" y="594060"/>
            <a:ext cx="5715000" cy="41833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58140" algn="l">
              <a:spcBef>
                <a:spcPts val="480"/>
              </a:spcBef>
              <a:spcAft>
                <a:spcPts val="0"/>
              </a:spcAft>
              <a:buSzPts val="2040"/>
              <a:buChar char="•"/>
              <a:defRPr sz="2400"/>
            </a:lvl1pPr>
            <a:lvl2pPr marL="914400" lvl="1" indent="-341947" algn="l">
              <a:spcBef>
                <a:spcPts val="420"/>
              </a:spcBef>
              <a:spcAft>
                <a:spcPts val="0"/>
              </a:spcAft>
              <a:buSzPts val="1785"/>
              <a:buChar char="•"/>
              <a:defRPr sz="2100"/>
            </a:lvl2pPr>
            <a:lvl3pPr marL="1371600" lvl="2" indent="-331469" algn="l">
              <a:spcBef>
                <a:spcPts val="360"/>
              </a:spcBef>
              <a:spcAft>
                <a:spcPts val="0"/>
              </a:spcAft>
              <a:buSzPts val="1620"/>
              <a:buChar char="•"/>
              <a:defRPr sz="1800"/>
            </a:lvl3pPr>
            <a:lvl4pPr marL="1828800" lvl="3" indent="-323850" algn="l">
              <a:spcBef>
                <a:spcPts val="300"/>
              </a:spcBef>
              <a:spcAft>
                <a:spcPts val="0"/>
              </a:spcAft>
              <a:buSzPts val="1500"/>
              <a:buChar char="•"/>
              <a:defRPr sz="1500"/>
            </a:lvl4pPr>
            <a:lvl5pPr marL="2286000" lvl="4" indent="-323850" algn="l">
              <a:spcBef>
                <a:spcPts val="300"/>
              </a:spcBef>
              <a:spcAft>
                <a:spcPts val="0"/>
              </a:spcAft>
              <a:buSzPts val="1500"/>
              <a:buChar char="•"/>
              <a:defRPr sz="1500"/>
            </a:lvl5pPr>
            <a:lvl6pPr marL="2743200" lvl="5" indent="-323850" algn="l">
              <a:spcBef>
                <a:spcPts val="300"/>
              </a:spcBef>
              <a:spcAft>
                <a:spcPts val="0"/>
              </a:spcAft>
              <a:buSzPts val="1500"/>
              <a:buChar char="•"/>
              <a:defRPr sz="1500"/>
            </a:lvl6pPr>
            <a:lvl7pPr marL="3200400" lvl="6" indent="-323850" algn="l">
              <a:spcBef>
                <a:spcPts val="300"/>
              </a:spcBef>
              <a:spcAft>
                <a:spcPts val="0"/>
              </a:spcAft>
              <a:buSzPts val="1500"/>
              <a:buChar char="•"/>
              <a:defRPr sz="1500"/>
            </a:lvl7pPr>
            <a:lvl8pPr marL="3657600" lvl="7" indent="-323850" algn="l">
              <a:spcBef>
                <a:spcPts val="300"/>
              </a:spcBef>
              <a:spcAft>
                <a:spcPts val="0"/>
              </a:spcAft>
              <a:buSzPts val="1500"/>
              <a:buChar char="•"/>
              <a:defRPr sz="1500"/>
            </a:lvl8pPr>
            <a:lvl9pPr marL="4114800" lvl="8" indent="-323850" algn="l">
              <a:spcBef>
                <a:spcPts val="300"/>
              </a:spcBef>
              <a:spcAft>
                <a:spcPts val="0"/>
              </a:spcAft>
              <a:buSzPts val="1500"/>
              <a:buChar char="•"/>
              <a:defRPr sz="1500"/>
            </a:lvl9pPr>
          </a:lstStyle>
          <a:p>
            <a:endParaRPr/>
          </a:p>
        </p:txBody>
      </p:sp>
      <p:sp>
        <p:nvSpPr>
          <p:cNvPr id="66" name="Google Shape;66;p21"/>
          <p:cNvSpPr txBox="1">
            <a:spLocks noGrp="1"/>
          </p:cNvSpPr>
          <p:nvPr>
            <p:ph type="body" idx="2"/>
          </p:nvPr>
        </p:nvSpPr>
        <p:spPr>
          <a:xfrm>
            <a:off x="457201" y="1597915"/>
            <a:ext cx="2139696" cy="31827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210"/>
              </a:spcBef>
              <a:spcAft>
                <a:spcPts val="0"/>
              </a:spcAft>
              <a:buSzPts val="893"/>
              <a:buNone/>
              <a:defRPr sz="1050"/>
            </a:lvl1pPr>
            <a:lvl2pPr marL="914400" lvl="1" indent="-228600" algn="l">
              <a:spcBef>
                <a:spcPts val="180"/>
              </a:spcBef>
              <a:spcAft>
                <a:spcPts val="0"/>
              </a:spcAft>
              <a:buSzPts val="765"/>
              <a:buNone/>
              <a:defRPr sz="900"/>
            </a:lvl2pPr>
            <a:lvl3pPr marL="1371600" lvl="2" indent="-228600" algn="l">
              <a:spcBef>
                <a:spcPts val="150"/>
              </a:spcBef>
              <a:spcAft>
                <a:spcPts val="0"/>
              </a:spcAft>
              <a:buSzPts val="675"/>
              <a:buNone/>
              <a:defRPr sz="750"/>
            </a:lvl3pPr>
            <a:lvl4pPr marL="1828800" lvl="3" indent="-228600" algn="l">
              <a:spcBef>
                <a:spcPts val="135"/>
              </a:spcBef>
              <a:spcAft>
                <a:spcPts val="0"/>
              </a:spcAft>
              <a:buSzPts val="675"/>
              <a:buNone/>
              <a:defRPr sz="675"/>
            </a:lvl4pPr>
            <a:lvl5pPr marL="2286000" lvl="4" indent="-228600" algn="l">
              <a:spcBef>
                <a:spcPts val="135"/>
              </a:spcBef>
              <a:spcAft>
                <a:spcPts val="0"/>
              </a:spcAft>
              <a:buSzPts val="675"/>
              <a:buNone/>
              <a:defRPr sz="675"/>
            </a:lvl5pPr>
            <a:lvl6pPr marL="2743200" lvl="5" indent="-228600" algn="l">
              <a:spcBef>
                <a:spcPts val="135"/>
              </a:spcBef>
              <a:spcAft>
                <a:spcPts val="0"/>
              </a:spcAft>
              <a:buSzPts val="675"/>
              <a:buNone/>
              <a:defRPr sz="675"/>
            </a:lvl6pPr>
            <a:lvl7pPr marL="3200400" lvl="6" indent="-228600" algn="l">
              <a:spcBef>
                <a:spcPts val="135"/>
              </a:spcBef>
              <a:spcAft>
                <a:spcPts val="0"/>
              </a:spcAft>
              <a:buSzPts val="675"/>
              <a:buNone/>
              <a:defRPr sz="675"/>
            </a:lvl7pPr>
            <a:lvl8pPr marL="3657600" lvl="7" indent="-228600" algn="l">
              <a:spcBef>
                <a:spcPts val="135"/>
              </a:spcBef>
              <a:spcAft>
                <a:spcPts val="0"/>
              </a:spcAft>
              <a:buSzPts val="675"/>
              <a:buNone/>
              <a:defRPr sz="675"/>
            </a:lvl8pPr>
            <a:lvl9pPr marL="4114800" lvl="8" indent="-228600" algn="l">
              <a:spcBef>
                <a:spcPts val="135"/>
              </a:spcBef>
              <a:spcAft>
                <a:spcPts val="0"/>
              </a:spcAft>
              <a:buSzPts val="675"/>
              <a:buNone/>
              <a:defRPr sz="675"/>
            </a:lvl9pPr>
          </a:lstStyle>
          <a:p>
            <a:endParaRPr/>
          </a:p>
        </p:txBody>
      </p:sp>
      <p:sp>
        <p:nvSpPr>
          <p:cNvPr id="67" name="Google Shape;67;p21"/>
          <p:cNvSpPr txBox="1">
            <a:spLocks noGrp="1"/>
          </p:cNvSpPr>
          <p:nvPr>
            <p:ph type="dt" idx="10"/>
          </p:nvPr>
        </p:nvSpPr>
        <p:spPr>
          <a:xfrm>
            <a:off x="457200" y="13716"/>
            <a:ext cx="2895600" cy="2468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8" name="Google Shape;68;p21"/>
          <p:cNvSpPr txBox="1">
            <a:spLocks noGrp="1"/>
          </p:cNvSpPr>
          <p:nvPr>
            <p:ph type="ftr" idx="11"/>
          </p:nvPr>
        </p:nvSpPr>
        <p:spPr>
          <a:xfrm>
            <a:off x="3429000" y="13716"/>
            <a:ext cx="4114800" cy="2468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9" name="Google Shape;69;p21"/>
          <p:cNvSpPr txBox="1">
            <a:spLocks noGrp="1"/>
          </p:cNvSpPr>
          <p:nvPr>
            <p:ph type="sldNum" idx="12"/>
          </p:nvPr>
        </p:nvSpPr>
        <p:spPr>
          <a:xfrm>
            <a:off x="7620000" y="13716"/>
            <a:ext cx="1066800" cy="2468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l">
              <a:spcBef>
                <a:spcPts val="0"/>
              </a:spcBef>
              <a:buNone/>
              <a:defRPr/>
            </a:lvl1pPr>
            <a:lvl2pPr marL="0" lvl="1" indent="0" algn="l">
              <a:spcBef>
                <a:spcPts val="0"/>
              </a:spcBef>
              <a:buNone/>
              <a:defRPr/>
            </a:lvl2pPr>
            <a:lvl3pPr marL="0" lvl="2" indent="0" algn="l">
              <a:spcBef>
                <a:spcPts val="0"/>
              </a:spcBef>
              <a:buNone/>
              <a:defRPr/>
            </a:lvl3pPr>
            <a:lvl4pPr marL="0" lvl="3" indent="0" algn="l">
              <a:spcBef>
                <a:spcPts val="0"/>
              </a:spcBef>
              <a:buNone/>
              <a:defRPr/>
            </a:lvl4pPr>
            <a:lvl5pPr marL="0" lvl="4" indent="0" algn="l">
              <a:spcBef>
                <a:spcPts val="0"/>
              </a:spcBef>
              <a:buNone/>
              <a:defRPr/>
            </a:lvl5pPr>
            <a:lvl6pPr marL="0" lvl="5" indent="0" algn="l">
              <a:spcBef>
                <a:spcPts val="0"/>
              </a:spcBef>
              <a:buNone/>
              <a:defRPr/>
            </a:lvl6pPr>
            <a:lvl7pPr marL="0" lvl="6" indent="0" algn="l">
              <a:spcBef>
                <a:spcPts val="0"/>
              </a:spcBef>
              <a:buNone/>
              <a:defRPr/>
            </a:lvl7pPr>
            <a:lvl8pPr marL="0" lvl="7" indent="0" algn="l">
              <a:spcBef>
                <a:spcPts val="0"/>
              </a:spcBef>
              <a:buNone/>
              <a:defRPr/>
            </a:lvl8pPr>
            <a:lvl9pPr marL="0" lvl="8" indent="0" algn="l">
              <a:spcBef>
                <a:spcPts val="0"/>
              </a:spcBef>
              <a:buNone/>
              <a:defRPr/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  <p:cxnSp>
        <p:nvCxnSpPr>
          <p:cNvPr id="70" name="Google Shape;70;p21"/>
          <p:cNvCxnSpPr/>
          <p:nvPr/>
        </p:nvCxnSpPr>
        <p:spPr>
          <a:xfrm rot="5400000">
            <a:off x="684114" y="2684956"/>
            <a:ext cx="4183380" cy="1588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magem com Legenda" type="picTx">
  <p:cSld name="PICTURE_WITH_CAPTION_TEXT"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22"/>
          <p:cNvSpPr txBox="1">
            <a:spLocks noGrp="1"/>
          </p:cNvSpPr>
          <p:nvPr>
            <p:ph type="title"/>
          </p:nvPr>
        </p:nvSpPr>
        <p:spPr>
          <a:xfrm>
            <a:off x="457200" y="594360"/>
            <a:ext cx="2142680" cy="9486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None/>
              <a:defRPr sz="1800" b="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22"/>
          <p:cNvSpPr>
            <a:spLocks noGrp="1"/>
          </p:cNvSpPr>
          <p:nvPr>
            <p:ph type="pic" idx="2"/>
          </p:nvPr>
        </p:nvSpPr>
        <p:spPr>
          <a:xfrm>
            <a:off x="2858610" y="628651"/>
            <a:ext cx="5904390" cy="4125342"/>
          </a:xfrm>
          <a:prstGeom prst="rect">
            <a:avLst/>
          </a:prstGeom>
          <a:solidFill>
            <a:schemeClr val="lt2"/>
          </a:solidFill>
          <a:ln w="76200" cap="flat" cmpd="sng">
            <a:solidFill>
              <a:srgbClr val="FFFFFF"/>
            </a:solidFill>
            <a:prstDash val="solid"/>
            <a:miter lim="800000"/>
            <a:headEnd type="none" w="sm" len="sm"/>
            <a:tailEnd type="none" w="sm" len="sm"/>
          </a:ln>
          <a:effectLst>
            <a:outerShdw blurRad="50800" dist="12700" dir="5400000" algn="t" rotWithShape="0">
              <a:srgbClr val="000000">
                <a:alpha val="58823"/>
              </a:srgbClr>
            </a:outerShdw>
          </a:effectLst>
        </p:spPr>
      </p:sp>
      <p:sp>
        <p:nvSpPr>
          <p:cNvPr id="74" name="Google Shape;74;p22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2139696" cy="31821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210"/>
              </a:spcBef>
              <a:spcAft>
                <a:spcPts val="0"/>
              </a:spcAft>
              <a:buSzPts val="893"/>
              <a:buNone/>
              <a:defRPr sz="1050"/>
            </a:lvl1pPr>
            <a:lvl2pPr marL="914400" lvl="1" indent="-228600" algn="l">
              <a:spcBef>
                <a:spcPts val="180"/>
              </a:spcBef>
              <a:spcAft>
                <a:spcPts val="0"/>
              </a:spcAft>
              <a:buSzPts val="765"/>
              <a:buNone/>
              <a:defRPr sz="900"/>
            </a:lvl2pPr>
            <a:lvl3pPr marL="1371600" lvl="2" indent="-228600" algn="l">
              <a:spcBef>
                <a:spcPts val="150"/>
              </a:spcBef>
              <a:spcAft>
                <a:spcPts val="0"/>
              </a:spcAft>
              <a:buSzPts val="675"/>
              <a:buNone/>
              <a:defRPr sz="750"/>
            </a:lvl3pPr>
            <a:lvl4pPr marL="1828800" lvl="3" indent="-228600" algn="l">
              <a:spcBef>
                <a:spcPts val="135"/>
              </a:spcBef>
              <a:spcAft>
                <a:spcPts val="0"/>
              </a:spcAft>
              <a:buSzPts val="675"/>
              <a:buNone/>
              <a:defRPr sz="675"/>
            </a:lvl4pPr>
            <a:lvl5pPr marL="2286000" lvl="4" indent="-228600" algn="l">
              <a:spcBef>
                <a:spcPts val="135"/>
              </a:spcBef>
              <a:spcAft>
                <a:spcPts val="0"/>
              </a:spcAft>
              <a:buSzPts val="675"/>
              <a:buNone/>
              <a:defRPr sz="675"/>
            </a:lvl5pPr>
            <a:lvl6pPr marL="2743200" lvl="5" indent="-228600" algn="l">
              <a:spcBef>
                <a:spcPts val="135"/>
              </a:spcBef>
              <a:spcAft>
                <a:spcPts val="0"/>
              </a:spcAft>
              <a:buSzPts val="675"/>
              <a:buNone/>
              <a:defRPr sz="675"/>
            </a:lvl6pPr>
            <a:lvl7pPr marL="3200400" lvl="6" indent="-228600" algn="l">
              <a:spcBef>
                <a:spcPts val="135"/>
              </a:spcBef>
              <a:spcAft>
                <a:spcPts val="0"/>
              </a:spcAft>
              <a:buSzPts val="675"/>
              <a:buNone/>
              <a:defRPr sz="675"/>
            </a:lvl7pPr>
            <a:lvl8pPr marL="3657600" lvl="7" indent="-228600" algn="l">
              <a:spcBef>
                <a:spcPts val="135"/>
              </a:spcBef>
              <a:spcAft>
                <a:spcPts val="0"/>
              </a:spcAft>
              <a:buSzPts val="675"/>
              <a:buNone/>
              <a:defRPr sz="675"/>
            </a:lvl8pPr>
            <a:lvl9pPr marL="4114800" lvl="8" indent="-228600" algn="l">
              <a:spcBef>
                <a:spcPts val="135"/>
              </a:spcBef>
              <a:spcAft>
                <a:spcPts val="0"/>
              </a:spcAft>
              <a:buSzPts val="675"/>
              <a:buNone/>
              <a:defRPr sz="675"/>
            </a:lvl9pPr>
          </a:lstStyle>
          <a:p>
            <a:endParaRPr/>
          </a:p>
        </p:txBody>
      </p:sp>
      <p:sp>
        <p:nvSpPr>
          <p:cNvPr id="75" name="Google Shape;75;p22"/>
          <p:cNvSpPr txBox="1">
            <a:spLocks noGrp="1"/>
          </p:cNvSpPr>
          <p:nvPr>
            <p:ph type="dt" idx="10"/>
          </p:nvPr>
        </p:nvSpPr>
        <p:spPr>
          <a:xfrm>
            <a:off x="457200" y="13716"/>
            <a:ext cx="2895600" cy="2468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22"/>
          <p:cNvSpPr txBox="1">
            <a:spLocks noGrp="1"/>
          </p:cNvSpPr>
          <p:nvPr>
            <p:ph type="ftr" idx="11"/>
          </p:nvPr>
        </p:nvSpPr>
        <p:spPr>
          <a:xfrm>
            <a:off x="3429000" y="13716"/>
            <a:ext cx="4114800" cy="2468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22"/>
          <p:cNvSpPr txBox="1">
            <a:spLocks noGrp="1"/>
          </p:cNvSpPr>
          <p:nvPr>
            <p:ph type="sldNum" idx="12"/>
          </p:nvPr>
        </p:nvSpPr>
        <p:spPr>
          <a:xfrm>
            <a:off x="7620000" y="13716"/>
            <a:ext cx="1066800" cy="2468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l">
              <a:spcBef>
                <a:spcPts val="0"/>
              </a:spcBef>
              <a:buNone/>
              <a:defRPr/>
            </a:lvl1pPr>
            <a:lvl2pPr marL="0" lvl="1" indent="0" algn="l">
              <a:spcBef>
                <a:spcPts val="0"/>
              </a:spcBef>
              <a:buNone/>
              <a:defRPr/>
            </a:lvl2pPr>
            <a:lvl3pPr marL="0" lvl="2" indent="0" algn="l">
              <a:spcBef>
                <a:spcPts val="0"/>
              </a:spcBef>
              <a:buNone/>
              <a:defRPr/>
            </a:lvl3pPr>
            <a:lvl4pPr marL="0" lvl="3" indent="0" algn="l">
              <a:spcBef>
                <a:spcPts val="0"/>
              </a:spcBef>
              <a:buNone/>
              <a:defRPr/>
            </a:lvl4pPr>
            <a:lvl5pPr marL="0" lvl="4" indent="0" algn="l">
              <a:spcBef>
                <a:spcPts val="0"/>
              </a:spcBef>
              <a:buNone/>
              <a:defRPr/>
            </a:lvl5pPr>
            <a:lvl6pPr marL="0" lvl="5" indent="0" algn="l">
              <a:spcBef>
                <a:spcPts val="0"/>
              </a:spcBef>
              <a:buNone/>
              <a:defRPr/>
            </a:lvl6pPr>
            <a:lvl7pPr marL="0" lvl="6" indent="0" algn="l">
              <a:spcBef>
                <a:spcPts val="0"/>
              </a:spcBef>
              <a:buNone/>
              <a:defRPr/>
            </a:lvl7pPr>
            <a:lvl8pPr marL="0" lvl="7" indent="0" algn="l">
              <a:spcBef>
                <a:spcPts val="0"/>
              </a:spcBef>
              <a:buNone/>
              <a:defRPr/>
            </a:lvl8pPr>
            <a:lvl9pPr marL="0" lvl="8" indent="0" algn="l">
              <a:spcBef>
                <a:spcPts val="0"/>
              </a:spcBef>
              <a:buNone/>
              <a:defRPr/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e texto vertical" type="vertTx">
  <p:cSld name="VERTICAL_TEX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23"/>
          <p:cNvSpPr txBox="1">
            <a:spLocks noGrp="1"/>
          </p:cNvSpPr>
          <p:nvPr>
            <p:ph type="title"/>
          </p:nvPr>
        </p:nvSpPr>
        <p:spPr>
          <a:xfrm>
            <a:off x="457200" y="400050"/>
            <a:ext cx="8229600" cy="7429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23"/>
          <p:cNvSpPr txBox="1">
            <a:spLocks noGrp="1"/>
          </p:cNvSpPr>
          <p:nvPr>
            <p:ph type="body" idx="1"/>
          </p:nvPr>
        </p:nvSpPr>
        <p:spPr>
          <a:xfrm rot="5400000">
            <a:off x="2743200" y="-1085850"/>
            <a:ext cx="3657600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25755" algn="l">
              <a:spcBef>
                <a:spcPts val="360"/>
              </a:spcBef>
              <a:spcAft>
                <a:spcPts val="0"/>
              </a:spcAft>
              <a:buSzPts val="1530"/>
              <a:buChar char="•"/>
              <a:defRPr/>
            </a:lvl1pPr>
            <a:lvl2pPr marL="914400" lvl="1" indent="-325755" algn="l">
              <a:spcBef>
                <a:spcPts val="360"/>
              </a:spcBef>
              <a:spcAft>
                <a:spcPts val="0"/>
              </a:spcAft>
              <a:buSzPts val="1530"/>
              <a:buChar char="•"/>
              <a:defRPr/>
            </a:lvl2pPr>
            <a:lvl3pPr marL="1371600" lvl="2" indent="-331469" algn="l">
              <a:spcBef>
                <a:spcPts val="360"/>
              </a:spcBef>
              <a:spcAft>
                <a:spcPts val="0"/>
              </a:spcAft>
              <a:buSzPts val="162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1" name="Google Shape;81;p23"/>
          <p:cNvSpPr txBox="1">
            <a:spLocks noGrp="1"/>
          </p:cNvSpPr>
          <p:nvPr>
            <p:ph type="dt" idx="10"/>
          </p:nvPr>
        </p:nvSpPr>
        <p:spPr>
          <a:xfrm>
            <a:off x="457200" y="13716"/>
            <a:ext cx="2895600" cy="2468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23"/>
          <p:cNvSpPr txBox="1">
            <a:spLocks noGrp="1"/>
          </p:cNvSpPr>
          <p:nvPr>
            <p:ph type="ftr" idx="11"/>
          </p:nvPr>
        </p:nvSpPr>
        <p:spPr>
          <a:xfrm>
            <a:off x="3429000" y="13716"/>
            <a:ext cx="4114800" cy="2468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23"/>
          <p:cNvSpPr txBox="1">
            <a:spLocks noGrp="1"/>
          </p:cNvSpPr>
          <p:nvPr>
            <p:ph type="sldNum" idx="12"/>
          </p:nvPr>
        </p:nvSpPr>
        <p:spPr>
          <a:xfrm>
            <a:off x="7620000" y="13716"/>
            <a:ext cx="1066800" cy="2468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l">
              <a:spcBef>
                <a:spcPts val="0"/>
              </a:spcBef>
              <a:buNone/>
              <a:defRPr/>
            </a:lvl1pPr>
            <a:lvl2pPr marL="0" lvl="1" indent="0" algn="l">
              <a:spcBef>
                <a:spcPts val="0"/>
              </a:spcBef>
              <a:buNone/>
              <a:defRPr/>
            </a:lvl2pPr>
            <a:lvl3pPr marL="0" lvl="2" indent="0" algn="l">
              <a:spcBef>
                <a:spcPts val="0"/>
              </a:spcBef>
              <a:buNone/>
              <a:defRPr/>
            </a:lvl3pPr>
            <a:lvl4pPr marL="0" lvl="3" indent="0" algn="l">
              <a:spcBef>
                <a:spcPts val="0"/>
              </a:spcBef>
              <a:buNone/>
              <a:defRPr/>
            </a:lvl4pPr>
            <a:lvl5pPr marL="0" lvl="4" indent="0" algn="l">
              <a:spcBef>
                <a:spcPts val="0"/>
              </a:spcBef>
              <a:buNone/>
              <a:defRPr/>
            </a:lvl5pPr>
            <a:lvl6pPr marL="0" lvl="5" indent="0" algn="l">
              <a:spcBef>
                <a:spcPts val="0"/>
              </a:spcBef>
              <a:buNone/>
              <a:defRPr/>
            </a:lvl6pPr>
            <a:lvl7pPr marL="0" lvl="6" indent="0" algn="l">
              <a:spcBef>
                <a:spcPts val="0"/>
              </a:spcBef>
              <a:buNone/>
              <a:defRPr/>
            </a:lvl7pPr>
            <a:lvl8pPr marL="0" lvl="7" indent="0" algn="l">
              <a:spcBef>
                <a:spcPts val="0"/>
              </a:spcBef>
              <a:buNone/>
              <a:defRPr/>
            </a:lvl8pPr>
            <a:lvl9pPr marL="0" lvl="8" indent="0" algn="l">
              <a:spcBef>
                <a:spcPts val="0"/>
              </a:spcBef>
              <a:buNone/>
              <a:defRPr/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e texto verticais" type="vertTitleAndTx">
  <p:cSld name="VERTICAL_TITLE_AND_VERTICAL_TEXT"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24"/>
          <p:cNvSpPr txBox="1">
            <a:spLocks noGrp="1"/>
          </p:cNvSpPr>
          <p:nvPr>
            <p:ph type="title"/>
          </p:nvPr>
        </p:nvSpPr>
        <p:spPr>
          <a:xfrm rot="5400000">
            <a:off x="5457825" y="1628775"/>
            <a:ext cx="4400550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6" name="Google Shape;86;p24"/>
          <p:cNvSpPr txBox="1">
            <a:spLocks noGrp="1"/>
          </p:cNvSpPr>
          <p:nvPr>
            <p:ph type="body" idx="1"/>
          </p:nvPr>
        </p:nvSpPr>
        <p:spPr>
          <a:xfrm rot="5400000">
            <a:off x="1266825" y="-352425"/>
            <a:ext cx="4400550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25755" algn="l">
              <a:spcBef>
                <a:spcPts val="360"/>
              </a:spcBef>
              <a:spcAft>
                <a:spcPts val="0"/>
              </a:spcAft>
              <a:buSzPts val="1530"/>
              <a:buChar char="•"/>
              <a:defRPr/>
            </a:lvl1pPr>
            <a:lvl2pPr marL="914400" lvl="1" indent="-325755" algn="l">
              <a:spcBef>
                <a:spcPts val="360"/>
              </a:spcBef>
              <a:spcAft>
                <a:spcPts val="0"/>
              </a:spcAft>
              <a:buSzPts val="1530"/>
              <a:buChar char="•"/>
              <a:defRPr/>
            </a:lvl2pPr>
            <a:lvl3pPr marL="1371600" lvl="2" indent="-331469" algn="l">
              <a:spcBef>
                <a:spcPts val="360"/>
              </a:spcBef>
              <a:spcAft>
                <a:spcPts val="0"/>
              </a:spcAft>
              <a:buSzPts val="162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7" name="Google Shape;87;p24"/>
          <p:cNvSpPr txBox="1">
            <a:spLocks noGrp="1"/>
          </p:cNvSpPr>
          <p:nvPr>
            <p:ph type="dt" idx="10"/>
          </p:nvPr>
        </p:nvSpPr>
        <p:spPr>
          <a:xfrm>
            <a:off x="457200" y="13716"/>
            <a:ext cx="2895600" cy="2468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8" name="Google Shape;88;p24"/>
          <p:cNvSpPr txBox="1">
            <a:spLocks noGrp="1"/>
          </p:cNvSpPr>
          <p:nvPr>
            <p:ph type="ftr" idx="11"/>
          </p:nvPr>
        </p:nvSpPr>
        <p:spPr>
          <a:xfrm>
            <a:off x="3429000" y="13716"/>
            <a:ext cx="4114800" cy="2468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9" name="Google Shape;89;p24"/>
          <p:cNvSpPr txBox="1">
            <a:spLocks noGrp="1"/>
          </p:cNvSpPr>
          <p:nvPr>
            <p:ph type="sldNum" idx="12"/>
          </p:nvPr>
        </p:nvSpPr>
        <p:spPr>
          <a:xfrm>
            <a:off x="7620000" y="13716"/>
            <a:ext cx="1066800" cy="2468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l">
              <a:spcBef>
                <a:spcPts val="0"/>
              </a:spcBef>
              <a:buNone/>
              <a:defRPr/>
            </a:lvl1pPr>
            <a:lvl2pPr marL="0" lvl="1" indent="0" algn="l">
              <a:spcBef>
                <a:spcPts val="0"/>
              </a:spcBef>
              <a:buNone/>
              <a:defRPr/>
            </a:lvl2pPr>
            <a:lvl3pPr marL="0" lvl="2" indent="0" algn="l">
              <a:spcBef>
                <a:spcPts val="0"/>
              </a:spcBef>
              <a:buNone/>
              <a:defRPr/>
            </a:lvl3pPr>
            <a:lvl4pPr marL="0" lvl="3" indent="0" algn="l">
              <a:spcBef>
                <a:spcPts val="0"/>
              </a:spcBef>
              <a:buNone/>
              <a:defRPr/>
            </a:lvl4pPr>
            <a:lvl5pPr marL="0" lvl="4" indent="0" algn="l">
              <a:spcBef>
                <a:spcPts val="0"/>
              </a:spcBef>
              <a:buNone/>
              <a:defRPr/>
            </a:lvl5pPr>
            <a:lvl6pPr marL="0" lvl="5" indent="0" algn="l">
              <a:spcBef>
                <a:spcPts val="0"/>
              </a:spcBef>
              <a:buNone/>
              <a:defRPr/>
            </a:lvl6pPr>
            <a:lvl7pPr marL="0" lvl="6" indent="0" algn="l">
              <a:spcBef>
                <a:spcPts val="0"/>
              </a:spcBef>
              <a:buNone/>
              <a:defRPr/>
            </a:lvl7pPr>
            <a:lvl8pPr marL="0" lvl="7" indent="0" algn="l">
              <a:spcBef>
                <a:spcPts val="0"/>
              </a:spcBef>
              <a:buNone/>
              <a:defRPr/>
            </a:lvl8pPr>
            <a:lvl9pPr marL="0" lvl="8" indent="0" algn="l">
              <a:spcBef>
                <a:spcPts val="0"/>
              </a:spcBef>
              <a:buNone/>
              <a:defRPr/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3"/>
          <p:cNvSpPr/>
          <p:nvPr/>
        </p:nvSpPr>
        <p:spPr>
          <a:xfrm>
            <a:off x="0" y="165590"/>
            <a:ext cx="9144000" cy="17145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35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" name="Google Shape;11;p13"/>
          <p:cNvSpPr txBox="1">
            <a:spLocks noGrp="1"/>
          </p:cNvSpPr>
          <p:nvPr>
            <p:ph type="title"/>
          </p:nvPr>
        </p:nvSpPr>
        <p:spPr>
          <a:xfrm>
            <a:off x="457200" y="400050"/>
            <a:ext cx="8229600" cy="7429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Arial"/>
              <a:buNone/>
              <a:defRPr sz="3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2" name="Google Shape;12;p13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8229600" cy="365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325755" algn="l" rtl="0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53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09562" algn="l" rtl="0"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ts val="1275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05752" algn="l" rtl="0">
              <a:spcBef>
                <a:spcPts val="270"/>
              </a:spcBef>
              <a:spcAft>
                <a:spcPts val="0"/>
              </a:spcAft>
              <a:buClr>
                <a:schemeClr val="accent1"/>
              </a:buClr>
              <a:buSzPts val="1215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04800" algn="l" rtl="0">
              <a:spcBef>
                <a:spcPts val="240"/>
              </a:spcBef>
              <a:spcAft>
                <a:spcPts val="0"/>
              </a:spcAft>
              <a:buClr>
                <a:schemeClr val="accent1"/>
              </a:buClr>
              <a:buSzPts val="1200"/>
              <a:buFont typeface="Arial"/>
              <a:buChar char="•"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5275" algn="l" rtl="0">
              <a:spcBef>
                <a:spcPts val="210"/>
              </a:spcBef>
              <a:spcAft>
                <a:spcPts val="0"/>
              </a:spcAft>
              <a:buClr>
                <a:schemeClr val="accent1"/>
              </a:buClr>
              <a:buSzPts val="1050"/>
              <a:buFont typeface="Arial"/>
              <a:buChar char="•"/>
              <a:defRPr sz="105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0512" algn="l" rtl="0">
              <a:spcBef>
                <a:spcPts val="195"/>
              </a:spcBef>
              <a:spcAft>
                <a:spcPts val="0"/>
              </a:spcAft>
              <a:buClr>
                <a:schemeClr val="accent1"/>
              </a:buClr>
              <a:buSzPts val="975"/>
              <a:buFont typeface="Arial"/>
              <a:buChar char="•"/>
              <a:defRPr sz="975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0512" algn="l" rtl="0">
              <a:spcBef>
                <a:spcPts val="195"/>
              </a:spcBef>
              <a:spcAft>
                <a:spcPts val="0"/>
              </a:spcAft>
              <a:buClr>
                <a:schemeClr val="accent1"/>
              </a:buClr>
              <a:buSzPts val="975"/>
              <a:buFont typeface="Arial"/>
              <a:buChar char="•"/>
              <a:defRPr sz="975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0512" algn="l" rtl="0">
              <a:spcBef>
                <a:spcPts val="195"/>
              </a:spcBef>
              <a:spcAft>
                <a:spcPts val="0"/>
              </a:spcAft>
              <a:buClr>
                <a:schemeClr val="accent1"/>
              </a:buClr>
              <a:buSzPts val="975"/>
              <a:buFont typeface="Arial"/>
              <a:buChar char="•"/>
              <a:defRPr sz="975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0512" algn="l" rtl="0">
              <a:spcBef>
                <a:spcPts val="195"/>
              </a:spcBef>
              <a:spcAft>
                <a:spcPts val="0"/>
              </a:spcAft>
              <a:buClr>
                <a:schemeClr val="accent1"/>
              </a:buClr>
              <a:buSzPts val="975"/>
              <a:buFont typeface="Arial"/>
              <a:buChar char="•"/>
              <a:defRPr sz="975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3" name="Google Shape;13;p13"/>
          <p:cNvSpPr/>
          <p:nvPr/>
        </p:nvSpPr>
        <p:spPr>
          <a:xfrm>
            <a:off x="0" y="0"/>
            <a:ext cx="9144000" cy="2743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35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" name="Google Shape;14;p13"/>
          <p:cNvSpPr txBox="1">
            <a:spLocks noGrp="1"/>
          </p:cNvSpPr>
          <p:nvPr>
            <p:ph type="dt" idx="10"/>
          </p:nvPr>
        </p:nvSpPr>
        <p:spPr>
          <a:xfrm>
            <a:off x="457200" y="13716"/>
            <a:ext cx="2895600" cy="2468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9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5" name="Google Shape;15;p13"/>
          <p:cNvSpPr txBox="1">
            <a:spLocks noGrp="1"/>
          </p:cNvSpPr>
          <p:nvPr>
            <p:ph type="ftr" idx="11"/>
          </p:nvPr>
        </p:nvSpPr>
        <p:spPr>
          <a:xfrm>
            <a:off x="3429000" y="13716"/>
            <a:ext cx="4114800" cy="2468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9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6" name="Google Shape;16;p13"/>
          <p:cNvSpPr txBox="1">
            <a:spLocks noGrp="1"/>
          </p:cNvSpPr>
          <p:nvPr>
            <p:ph type="sldNum" idx="12"/>
          </p:nvPr>
        </p:nvSpPr>
        <p:spPr>
          <a:xfrm>
            <a:off x="7620000" y="13716"/>
            <a:ext cx="1066800" cy="2468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l" rtl="0">
              <a:spcBef>
                <a:spcPts val="0"/>
              </a:spcBef>
              <a:buNone/>
              <a:defRPr sz="105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 rtl="0">
              <a:spcBef>
                <a:spcPts val="0"/>
              </a:spcBef>
              <a:buNone/>
              <a:defRPr sz="105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 rtl="0">
              <a:spcBef>
                <a:spcPts val="0"/>
              </a:spcBef>
              <a:buNone/>
              <a:defRPr sz="105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 rtl="0">
              <a:spcBef>
                <a:spcPts val="0"/>
              </a:spcBef>
              <a:buNone/>
              <a:defRPr sz="105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 rtl="0">
              <a:spcBef>
                <a:spcPts val="0"/>
              </a:spcBef>
              <a:buNone/>
              <a:defRPr sz="105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 rtl="0">
              <a:spcBef>
                <a:spcPts val="0"/>
              </a:spcBef>
              <a:buNone/>
              <a:defRPr sz="105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 rtl="0">
              <a:spcBef>
                <a:spcPts val="0"/>
              </a:spcBef>
              <a:buNone/>
              <a:defRPr sz="105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 rtl="0">
              <a:spcBef>
                <a:spcPts val="0"/>
              </a:spcBef>
              <a:buNone/>
              <a:defRPr sz="105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 rtl="0">
              <a:spcBef>
                <a:spcPts val="0"/>
              </a:spcBef>
              <a:buNone/>
              <a:defRPr sz="105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6" r:id="rId6"/>
    <p:sldLayoutId id="2147483657" r:id="rId7"/>
    <p:sldLayoutId id="2147483658" r:id="rId8"/>
    <p:sldLayoutId id="2147483659" r:id="rId9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nmurrugarrallerena@weber.edu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hyperlink" Target="https://miro.com/app/board/uXjVGYR8FP0=/?share_link_id=560083636406" TargetMode="External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miro.com/app/board/uXjVGYRytLI=/?share_link_id=761234508026" TargetMode="External"/><Relationship Id="rId5" Type="http://schemas.openxmlformats.org/officeDocument/2006/relationships/hyperlink" Target="https://miro.com/app/board/uXjVGYR0RjM=/?share_link_id=734503064669" TargetMode="External"/><Relationship Id="rId4" Type="http://schemas.openxmlformats.org/officeDocument/2006/relationships/hyperlink" Target="https://miro.com/app/board/uXjVGYR3HxI=/?share_link_id=81162463869" TargetMode="Externa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go.blueja.io/82xN8DiVI0CjvwbCdc_lEA" TargetMode="External"/><Relationship Id="rId4" Type="http://schemas.openxmlformats.org/officeDocument/2006/relationships/image" Target="../media/image8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go.blueja.io/9xQDIDujMEOx1WVJUf9YyQ" TargetMode="External"/><Relationship Id="rId4" Type="http://schemas.openxmlformats.org/officeDocument/2006/relationships/image" Target="../media/image9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1"/>
          <p:cNvSpPr txBox="1">
            <a:spLocks noGrp="1"/>
          </p:cNvSpPr>
          <p:nvPr>
            <p:ph type="ctrTitle"/>
          </p:nvPr>
        </p:nvSpPr>
        <p:spPr>
          <a:xfrm>
            <a:off x="1303712" y="1005576"/>
            <a:ext cx="6536577" cy="144541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Arial"/>
              <a:buNone/>
            </a:pPr>
            <a:r>
              <a:rPr lang="en-US" sz="3000" dirty="0"/>
              <a:t>CS 441: Set Identities</a:t>
            </a:r>
            <a:endParaRPr lang="en-US" dirty="0"/>
          </a:p>
        </p:txBody>
      </p:sp>
      <p:sp>
        <p:nvSpPr>
          <p:cNvPr id="96" name="Google Shape;96;p1"/>
          <p:cNvSpPr txBox="1">
            <a:spLocks noGrp="1"/>
          </p:cNvSpPr>
          <p:nvPr>
            <p:ph type="subTitle" idx="1"/>
          </p:nvPr>
        </p:nvSpPr>
        <p:spPr>
          <a:xfrm>
            <a:off x="1657350" y="2571750"/>
            <a:ext cx="5886600" cy="248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SzPts val="1530"/>
              <a:buNone/>
            </a:pPr>
            <a:endParaRPr lang="en-US" b="1" dirty="0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SzPts val="1530"/>
              <a:buNone/>
            </a:pPr>
            <a:endParaRPr lang="en-US" b="1" dirty="0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SzPts val="1530"/>
              <a:buNone/>
            </a:pPr>
            <a:r>
              <a:rPr lang="en-US" b="1" dirty="0"/>
              <a:t>PhD. Nils </a:t>
            </a:r>
            <a:r>
              <a:rPr lang="en-US" b="1" dirty="0" err="1"/>
              <a:t>Murrugarra-Llerena</a:t>
            </a:r>
            <a:endParaRPr lang="en-US" b="1" dirty="0"/>
          </a:p>
          <a:p>
            <a:pPr marL="0" indent="0" algn="ctr">
              <a:spcBef>
                <a:spcPts val="0"/>
              </a:spcBef>
            </a:pPr>
            <a:r>
              <a:rPr lang="en-US" dirty="0">
                <a:hlinkClick r:id="rId3"/>
              </a:rPr>
              <a:t>nem177@pitt.edu</a:t>
            </a:r>
            <a:r>
              <a:rPr lang="en-US" dirty="0"/>
              <a:t> </a:t>
            </a: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SzPts val="1530"/>
              <a:buNone/>
            </a:pPr>
            <a:endParaRPr lang="en-US" b="1" dirty="0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SzPts val="1530"/>
              <a:buNone/>
            </a:pPr>
            <a:endParaRPr lang="en-US" b="1" dirty="0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SzPts val="1530"/>
              <a:buNone/>
            </a:pPr>
            <a:endParaRPr lang="en-US" dirty="0"/>
          </a:p>
        </p:txBody>
      </p:sp>
      <p:sp>
        <p:nvSpPr>
          <p:cNvPr id="48130" name="AutoShape 2" descr="University of Pittsburgh Logo and symbol, meaning, history, PNG, brand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48132" name="Picture 4" descr="University of Pittsburgh Logo and symbol, meaning, history, PNG, brand"/>
          <p:cNvPicPr>
            <a:picLocks noChangeAspect="1" noChangeArrowheads="1"/>
          </p:cNvPicPr>
          <p:nvPr/>
        </p:nvPicPr>
        <p:blipFill>
          <a:blip r:embed="rId4"/>
          <a:srcRect t="21714" b="22062"/>
          <a:stretch>
            <a:fillRect/>
          </a:stretch>
        </p:blipFill>
        <p:spPr bwMode="auto">
          <a:xfrm>
            <a:off x="2950460" y="3950191"/>
            <a:ext cx="3243079" cy="1024759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90169873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altLang="x-none" dirty="0">
                <a:solidFill>
                  <a:schemeClr val="bg2"/>
                </a:solidFill>
              </a:rPr>
              <a:t>Recall:  </a:t>
            </a:r>
            <a:r>
              <a:rPr lang="en-US" altLang="x-none" dirty="0"/>
              <a:t>A = B </a:t>
            </a:r>
            <a:r>
              <a:rPr lang="en-US" altLang="x-none" dirty="0" err="1"/>
              <a:t>iff</a:t>
            </a:r>
            <a:r>
              <a:rPr lang="en-US" altLang="x-none" dirty="0"/>
              <a:t> A ⊆ B and B ⊆ A</a:t>
            </a:r>
          </a:p>
          <a:p>
            <a:pPr marL="0" indent="0">
              <a:buNone/>
            </a:pPr>
            <a:endParaRPr lang="en-US" altLang="x-none" dirty="0"/>
          </a:p>
          <a:p>
            <a:pPr marL="0" indent="0">
              <a:buNone/>
            </a:pPr>
            <a:r>
              <a:rPr lang="en-US" altLang="x-none" dirty="0"/>
              <a:t>As a result, we can prove a set identity by arguing that each side of the equality is a </a:t>
            </a:r>
            <a:r>
              <a:rPr lang="en-US" altLang="x-none" b="1" dirty="0"/>
              <a:t>subset of the other</a:t>
            </a:r>
            <a:r>
              <a:rPr lang="en-US" altLang="x-none" dirty="0"/>
              <a:t>.</a:t>
            </a:r>
          </a:p>
          <a:p>
            <a:pPr marL="0" indent="0">
              <a:buNone/>
            </a:pPr>
            <a:endParaRPr lang="en-US" altLang="x-none" dirty="0"/>
          </a:p>
          <a:p>
            <a:pPr marL="0" indent="0">
              <a:buNone/>
            </a:pPr>
            <a:r>
              <a:rPr lang="en-US" altLang="x-none" i="1" dirty="0">
                <a:solidFill>
                  <a:schemeClr val="bg2"/>
                </a:solidFill>
              </a:rPr>
              <a:t>Example:</a:t>
            </a:r>
            <a:r>
              <a:rPr lang="en-US" altLang="x-none" dirty="0">
                <a:solidFill>
                  <a:schemeClr val="bg2"/>
                </a:solidFill>
              </a:rPr>
              <a:t>  </a:t>
            </a:r>
            <a:r>
              <a:rPr lang="en-US" altLang="x-none" dirty="0"/>
              <a:t>Prove that A ∩ B = A ∪ B</a:t>
            </a:r>
          </a:p>
          <a:p>
            <a:pPr marL="0" indent="0">
              <a:buFont typeface="Trebuchet MS" charset="0"/>
              <a:buAutoNum type="arabicPeriod"/>
            </a:pPr>
            <a:r>
              <a:rPr lang="en-US" altLang="x-none" dirty="0"/>
              <a:t>First prove that A ∩ B ⊆ A ∪ B</a:t>
            </a:r>
          </a:p>
          <a:p>
            <a:pPr marL="0" indent="0">
              <a:buFont typeface="Trebuchet MS" charset="0"/>
              <a:buAutoNum type="arabicPeriod"/>
            </a:pPr>
            <a:r>
              <a:rPr lang="en-US" altLang="x-none" dirty="0"/>
              <a:t>Then prove that A ∪ B ⊆ A ∩ B</a:t>
            </a:r>
          </a:p>
          <a:p>
            <a:pPr marL="0" indent="0">
              <a:buFont typeface="Trebuchet MS" charset="0"/>
              <a:buAutoNum type="arabicPeriod"/>
            </a:pPr>
            <a:endParaRPr lang="en-US" altLang="x-none" dirty="0"/>
          </a:p>
          <a:p>
            <a:pPr marL="0" indent="0">
              <a:buNone/>
            </a:pPr>
            <a:r>
              <a:rPr lang="en-US" altLang="x-none" dirty="0"/>
              <a:t>Let</a:t>
            </a:r>
            <a:r>
              <a:rPr lang="en-US" altLang="ja-JP" dirty="0"/>
              <a:t>’s see how this is done…</a:t>
            </a:r>
          </a:p>
          <a:p>
            <a:pPr lvl="1" indent="-257175"/>
            <a:r>
              <a:rPr lang="en-US" altLang="x-none" dirty="0"/>
              <a:t>Compare this </a:t>
            </a:r>
            <a:r>
              <a:rPr lang="en-US" altLang="x-none" dirty="0">
                <a:solidFill>
                  <a:schemeClr val="bg2"/>
                </a:solidFill>
              </a:rPr>
              <a:t>mutual subset </a:t>
            </a:r>
            <a:r>
              <a:rPr lang="en-US" altLang="x-none" dirty="0"/>
              <a:t>method to the biconditional (mutual implication) method!</a:t>
            </a:r>
          </a:p>
        </p:txBody>
      </p:sp>
      <p:grpSp>
        <p:nvGrpSpPr>
          <p:cNvPr id="2" name="Group 6"/>
          <p:cNvGrpSpPr>
            <a:grpSpLocks/>
          </p:cNvGrpSpPr>
          <p:nvPr/>
        </p:nvGrpSpPr>
        <p:grpSpPr bwMode="auto">
          <a:xfrm>
            <a:off x="2831979" y="2708566"/>
            <a:ext cx="1368028" cy="6133"/>
            <a:chOff x="3814418" y="3556296"/>
            <a:chExt cx="1824037" cy="8177"/>
          </a:xfrm>
        </p:grpSpPr>
        <p:cxnSp>
          <p:nvCxnSpPr>
            <p:cNvPr id="24588" name="Straight Connector 3"/>
            <p:cNvCxnSpPr>
              <a:cxnSpLocks noChangeShapeType="1"/>
            </p:cNvCxnSpPr>
            <p:nvPr/>
          </p:nvCxnSpPr>
          <p:spPr bwMode="auto">
            <a:xfrm>
              <a:off x="5486055" y="3562885"/>
              <a:ext cx="152400" cy="1588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4589" name="Straight Connector 4"/>
            <p:cNvCxnSpPr>
              <a:cxnSpLocks noChangeShapeType="1"/>
            </p:cNvCxnSpPr>
            <p:nvPr/>
          </p:nvCxnSpPr>
          <p:spPr bwMode="auto">
            <a:xfrm>
              <a:off x="4900839" y="3556296"/>
              <a:ext cx="152400" cy="1587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4590" name="Straight Connector 5"/>
            <p:cNvCxnSpPr>
              <a:cxnSpLocks noChangeShapeType="1"/>
            </p:cNvCxnSpPr>
            <p:nvPr/>
          </p:nvCxnSpPr>
          <p:spPr bwMode="auto">
            <a:xfrm>
              <a:off x="3814418" y="3559471"/>
              <a:ext cx="762000" cy="1587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4" name="Group 7"/>
          <p:cNvGrpSpPr>
            <a:grpSpLocks/>
          </p:cNvGrpSpPr>
          <p:nvPr/>
        </p:nvGrpSpPr>
        <p:grpSpPr bwMode="auto">
          <a:xfrm>
            <a:off x="2328603" y="3000686"/>
            <a:ext cx="1417269" cy="8024"/>
            <a:chOff x="3814418" y="3550359"/>
            <a:chExt cx="1889692" cy="10699"/>
          </a:xfrm>
        </p:grpSpPr>
        <p:cxnSp>
          <p:nvCxnSpPr>
            <p:cNvPr id="24585" name="Straight Connector 8"/>
            <p:cNvCxnSpPr>
              <a:cxnSpLocks noChangeShapeType="1"/>
            </p:cNvCxnSpPr>
            <p:nvPr/>
          </p:nvCxnSpPr>
          <p:spPr bwMode="auto">
            <a:xfrm>
              <a:off x="5551710" y="3550359"/>
              <a:ext cx="152400" cy="1588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4586" name="Straight Connector 9"/>
            <p:cNvCxnSpPr>
              <a:cxnSpLocks noChangeShapeType="1"/>
            </p:cNvCxnSpPr>
            <p:nvPr/>
          </p:nvCxnSpPr>
          <p:spPr bwMode="auto">
            <a:xfrm>
              <a:off x="4989220" y="3556296"/>
              <a:ext cx="152400" cy="1587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4587" name="Straight Connector 10"/>
            <p:cNvCxnSpPr>
              <a:cxnSpLocks noChangeShapeType="1"/>
            </p:cNvCxnSpPr>
            <p:nvPr/>
          </p:nvCxnSpPr>
          <p:spPr bwMode="auto">
            <a:xfrm>
              <a:off x="3814418" y="3559471"/>
              <a:ext cx="762000" cy="1587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5" name="Group 15"/>
          <p:cNvGrpSpPr>
            <a:grpSpLocks/>
          </p:cNvGrpSpPr>
          <p:nvPr/>
        </p:nvGrpSpPr>
        <p:grpSpPr bwMode="auto">
          <a:xfrm>
            <a:off x="2389842" y="3312081"/>
            <a:ext cx="1419080" cy="5681"/>
            <a:chOff x="3535385" y="4447160"/>
            <a:chExt cx="1891594" cy="7550"/>
          </a:xfrm>
        </p:grpSpPr>
        <p:cxnSp>
          <p:nvCxnSpPr>
            <p:cNvPr id="24582" name="Straight Connector 12"/>
            <p:cNvCxnSpPr>
              <a:cxnSpLocks noChangeShapeType="1"/>
            </p:cNvCxnSpPr>
            <p:nvPr/>
          </p:nvCxnSpPr>
          <p:spPr bwMode="auto">
            <a:xfrm>
              <a:off x="4102145" y="4447160"/>
              <a:ext cx="152400" cy="1588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4583" name="Straight Connector 13"/>
            <p:cNvCxnSpPr>
              <a:cxnSpLocks noChangeShapeType="1"/>
            </p:cNvCxnSpPr>
            <p:nvPr/>
          </p:nvCxnSpPr>
          <p:spPr bwMode="auto">
            <a:xfrm>
              <a:off x="3535385" y="4453123"/>
              <a:ext cx="152400" cy="1587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4584" name="Straight Connector 14"/>
            <p:cNvCxnSpPr>
              <a:cxnSpLocks noChangeShapeType="1"/>
            </p:cNvCxnSpPr>
            <p:nvPr/>
          </p:nvCxnSpPr>
          <p:spPr bwMode="auto">
            <a:xfrm>
              <a:off x="4664979" y="4449790"/>
              <a:ext cx="762000" cy="1587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sp>
        <p:nvSpPr>
          <p:cNvPr id="6" name="3 Marcador de número de diapositiva">
            <a:extLst>
              <a:ext uri="{FF2B5EF4-FFF2-40B4-BE49-F238E27FC236}">
                <a16:creationId xmlns:a16="http://schemas.microsoft.com/office/drawing/2014/main" id="{BEE5A5E7-CC1A-E2FB-8075-D7AC802152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620000" y="13716"/>
            <a:ext cx="1066800" cy="246888"/>
          </a:xfrm>
        </p:spPr>
        <p:txBody>
          <a:bodyPr>
            <a:noAutofit/>
          </a:bodyPr>
          <a:lstStyle/>
          <a:p>
            <a:fld id="{12A1D360-EE44-42AC-A6C7-CCF1DFA7C784}" type="slidenum">
              <a:rPr lang="pt-BR" smtClean="0"/>
              <a:pPr/>
              <a:t>10</a:t>
            </a:fld>
            <a:endParaRPr lang="pt-BR" dirty="0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9973A847-EACB-F928-AD46-E1026993EA8C}"/>
              </a:ext>
            </a:extLst>
          </p:cNvPr>
          <p:cNvSpPr txBox="1">
            <a:spLocks/>
          </p:cNvSpPr>
          <p:nvPr/>
        </p:nvSpPr>
        <p:spPr>
          <a:xfrm>
            <a:off x="457200" y="400050"/>
            <a:ext cx="8229600" cy="7429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77500" lnSpcReduction="20000"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None/>
              <a:defRPr sz="3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altLang="x-none" sz="3200" dirty="0"/>
              <a:t>Sometimes, it</a:t>
            </a:r>
            <a:r>
              <a:rPr lang="en-US" altLang="ja-JP" sz="3200" dirty="0"/>
              <a:t>’s easier to make a logical argument about a set identity</a:t>
            </a:r>
            <a:endParaRPr lang="en-US" altLang="x-none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/>
              <a:t>Prove that A ∩ B = A ∪ B</a:t>
            </a:r>
          </a:p>
        </p:txBody>
      </p:sp>
      <p:sp>
        <p:nvSpPr>
          <p:cNvPr id="25602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x-none" dirty="0"/>
              <a:t>First show A ∩ B ⊆ A ∪ B</a:t>
            </a:r>
          </a:p>
          <a:p>
            <a:pPr lvl="1"/>
            <a:r>
              <a:rPr lang="en-US" altLang="x-none" dirty="0"/>
              <a:t>Let x be an arbitrary element of A ∩ B</a:t>
            </a:r>
          </a:p>
          <a:p>
            <a:pPr lvl="1"/>
            <a:r>
              <a:rPr lang="en-US" altLang="x-none" dirty="0"/>
              <a:t>By </a:t>
            </a:r>
            <a:r>
              <a:rPr lang="en-US" altLang="x-none" dirty="0" err="1"/>
              <a:t>def'n</a:t>
            </a:r>
            <a:r>
              <a:rPr lang="en-US" altLang="x-none" dirty="0"/>
              <a:t> of complement, x ∉ (A ∩ B)</a:t>
            </a:r>
          </a:p>
          <a:p>
            <a:pPr lvl="1"/>
            <a:r>
              <a:rPr lang="en-US" altLang="x-none" dirty="0"/>
              <a:t>By </a:t>
            </a:r>
            <a:r>
              <a:rPr lang="en-US" altLang="x-none" dirty="0" err="1"/>
              <a:t>def'n</a:t>
            </a:r>
            <a:r>
              <a:rPr lang="en-US" altLang="x-none" dirty="0"/>
              <a:t> of ∉, ¬(x ∈ A ∩ B)</a:t>
            </a:r>
          </a:p>
          <a:p>
            <a:pPr lvl="1"/>
            <a:r>
              <a:rPr lang="en-US" altLang="x-none" dirty="0"/>
              <a:t>By </a:t>
            </a:r>
            <a:r>
              <a:rPr lang="en-US" altLang="x-none" dirty="0" err="1"/>
              <a:t>def'n</a:t>
            </a:r>
            <a:r>
              <a:rPr lang="en-US" altLang="x-none" dirty="0"/>
              <a:t> of intersection, ¬(x ∈ A ∧ x ∈ B)</a:t>
            </a:r>
          </a:p>
          <a:p>
            <a:pPr lvl="1"/>
            <a:r>
              <a:rPr lang="en-US" altLang="x-none" dirty="0"/>
              <a:t>By </a:t>
            </a:r>
            <a:r>
              <a:rPr lang="en-US" altLang="x-none" dirty="0" err="1"/>
              <a:t>DeMorgan's</a:t>
            </a:r>
            <a:r>
              <a:rPr lang="en-US" altLang="x-none" dirty="0"/>
              <a:t>, ¬(x ∈ A) ∨ ¬(x ∈ B)</a:t>
            </a:r>
          </a:p>
          <a:p>
            <a:pPr lvl="2"/>
            <a:r>
              <a:rPr lang="en-US" altLang="x-none" dirty="0"/>
              <a:t>In the first case, x ∉ A, so x ∈ A</a:t>
            </a:r>
          </a:p>
          <a:p>
            <a:pPr lvl="2"/>
            <a:r>
              <a:rPr lang="en-US" altLang="x-none" dirty="0"/>
              <a:t>In the second case, x ∉ B, so x ∈ B</a:t>
            </a:r>
          </a:p>
          <a:p>
            <a:pPr lvl="2"/>
            <a:r>
              <a:rPr lang="en-US" altLang="x-none" dirty="0"/>
              <a:t>Combining both cases, x ∈ A ∪ x ∈ B</a:t>
            </a:r>
          </a:p>
          <a:p>
            <a:pPr lvl="1"/>
            <a:r>
              <a:rPr lang="en-US" altLang="x-none" dirty="0"/>
              <a:t>Thus, if x ∈ A ∩ B, then x ∈ A ∪ B</a:t>
            </a:r>
          </a:p>
          <a:p>
            <a:pPr lvl="1"/>
            <a:r>
              <a:rPr lang="en-US" altLang="x-none" dirty="0"/>
              <a:t>Therefore, A ∩ B ⊆ A ∪ B</a:t>
            </a:r>
          </a:p>
        </p:txBody>
      </p:sp>
      <p:cxnSp>
        <p:nvCxnSpPr>
          <p:cNvPr id="25603" name="Straight Connector 4"/>
          <p:cNvCxnSpPr>
            <a:cxnSpLocks noChangeShapeType="1"/>
          </p:cNvCxnSpPr>
          <p:nvPr/>
        </p:nvCxnSpPr>
        <p:spPr bwMode="auto">
          <a:xfrm>
            <a:off x="4564727" y="551607"/>
            <a:ext cx="171450" cy="119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5604" name="Straight Connector 5"/>
          <p:cNvCxnSpPr>
            <a:cxnSpLocks noChangeShapeType="1"/>
          </p:cNvCxnSpPr>
          <p:nvPr/>
        </p:nvCxnSpPr>
        <p:spPr bwMode="auto">
          <a:xfrm>
            <a:off x="3864379" y="549226"/>
            <a:ext cx="171450" cy="119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5605" name="Straight Connector 6"/>
          <p:cNvCxnSpPr>
            <a:cxnSpLocks noChangeShapeType="1"/>
          </p:cNvCxnSpPr>
          <p:nvPr/>
        </p:nvCxnSpPr>
        <p:spPr bwMode="auto">
          <a:xfrm>
            <a:off x="2431475" y="551607"/>
            <a:ext cx="914400" cy="119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grpSp>
        <p:nvGrpSpPr>
          <p:cNvPr id="7" name="Group 6"/>
          <p:cNvGrpSpPr>
            <a:grpSpLocks/>
          </p:cNvGrpSpPr>
          <p:nvPr/>
        </p:nvGrpSpPr>
        <p:grpSpPr bwMode="auto">
          <a:xfrm>
            <a:off x="1676150" y="1283233"/>
            <a:ext cx="1428219" cy="3752"/>
            <a:chOff x="3781166" y="3559471"/>
            <a:chExt cx="1904292" cy="5002"/>
          </a:xfrm>
        </p:grpSpPr>
        <p:cxnSp>
          <p:nvCxnSpPr>
            <p:cNvPr id="8" name="Straight Connector 3"/>
            <p:cNvCxnSpPr>
              <a:cxnSpLocks noChangeShapeType="1"/>
            </p:cNvCxnSpPr>
            <p:nvPr/>
          </p:nvCxnSpPr>
          <p:spPr bwMode="auto">
            <a:xfrm>
              <a:off x="5533058" y="3562885"/>
              <a:ext cx="152400" cy="1588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9" name="Straight Connector 4"/>
            <p:cNvCxnSpPr>
              <a:cxnSpLocks noChangeShapeType="1"/>
            </p:cNvCxnSpPr>
            <p:nvPr/>
          </p:nvCxnSpPr>
          <p:spPr bwMode="auto">
            <a:xfrm>
              <a:off x="4947378" y="3560914"/>
              <a:ext cx="152400" cy="1587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0" name="Straight Connector 5"/>
            <p:cNvCxnSpPr>
              <a:cxnSpLocks noChangeShapeType="1"/>
            </p:cNvCxnSpPr>
            <p:nvPr/>
          </p:nvCxnSpPr>
          <p:spPr bwMode="auto">
            <a:xfrm>
              <a:off x="3781166" y="3559471"/>
              <a:ext cx="762000" cy="158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cxnSp>
        <p:nvCxnSpPr>
          <p:cNvPr id="11" name="Straight Connector 5"/>
          <p:cNvCxnSpPr>
            <a:cxnSpLocks noChangeShapeType="1"/>
          </p:cNvCxnSpPr>
          <p:nvPr/>
        </p:nvCxnSpPr>
        <p:spPr bwMode="auto">
          <a:xfrm>
            <a:off x="4168401" y="1625443"/>
            <a:ext cx="470946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5" name="Straight Connector 4"/>
          <p:cNvCxnSpPr>
            <a:cxnSpLocks noChangeShapeType="1"/>
          </p:cNvCxnSpPr>
          <p:nvPr/>
        </p:nvCxnSpPr>
        <p:spPr bwMode="auto">
          <a:xfrm>
            <a:off x="4192109" y="3000895"/>
            <a:ext cx="114300" cy="1191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2" name="Straight Connector 4">
            <a:extLst>
              <a:ext uri="{FF2B5EF4-FFF2-40B4-BE49-F238E27FC236}">
                <a16:creationId xmlns:a16="http://schemas.microsoft.com/office/drawing/2014/main" id="{5E1DC63D-EAC8-F6FB-3733-25E40D786032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4465806" y="3279315"/>
            <a:ext cx="114300" cy="1191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grpSp>
        <p:nvGrpSpPr>
          <p:cNvPr id="25" name="Group 24">
            <a:extLst>
              <a:ext uri="{FF2B5EF4-FFF2-40B4-BE49-F238E27FC236}">
                <a16:creationId xmlns:a16="http://schemas.microsoft.com/office/drawing/2014/main" id="{E37FA293-865D-827F-B4F9-973F1613F674}"/>
              </a:ext>
            </a:extLst>
          </p:cNvPr>
          <p:cNvGrpSpPr/>
          <p:nvPr/>
        </p:nvGrpSpPr>
        <p:grpSpPr>
          <a:xfrm>
            <a:off x="2447057" y="3779954"/>
            <a:ext cx="1840230" cy="2381"/>
            <a:chOff x="5163313" y="3656013"/>
            <a:chExt cx="2453640" cy="3174"/>
          </a:xfrm>
        </p:grpSpPr>
        <p:cxnSp>
          <p:nvCxnSpPr>
            <p:cNvPr id="26" name="Straight Connector 4">
              <a:extLst>
                <a:ext uri="{FF2B5EF4-FFF2-40B4-BE49-F238E27FC236}">
                  <a16:creationId xmlns:a16="http://schemas.microsoft.com/office/drawing/2014/main" id="{B48E3AB2-559D-850F-1B63-3F4A6E440E8D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5163313" y="3657600"/>
              <a:ext cx="66342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7" name="Straight Connector 4">
              <a:extLst>
                <a:ext uri="{FF2B5EF4-FFF2-40B4-BE49-F238E27FC236}">
                  <a16:creationId xmlns:a16="http://schemas.microsoft.com/office/drawing/2014/main" id="{327D2EBF-FCEB-3E80-6686-357B075D256E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7001257" y="3657600"/>
              <a:ext cx="152400" cy="1587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8" name="Straight Connector 4">
              <a:extLst>
                <a:ext uri="{FF2B5EF4-FFF2-40B4-BE49-F238E27FC236}">
                  <a16:creationId xmlns:a16="http://schemas.microsoft.com/office/drawing/2014/main" id="{D35233AB-7213-E043-2F99-4000FDA06D1F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7464553" y="3656013"/>
              <a:ext cx="152400" cy="1588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32" name="Group 31">
            <a:extLst>
              <a:ext uri="{FF2B5EF4-FFF2-40B4-BE49-F238E27FC236}">
                <a16:creationId xmlns:a16="http://schemas.microsoft.com/office/drawing/2014/main" id="{1914C8E0-C321-4A59-35E9-7A379FAAF2B7}"/>
              </a:ext>
            </a:extLst>
          </p:cNvPr>
          <p:cNvGrpSpPr/>
          <p:nvPr/>
        </p:nvGrpSpPr>
        <p:grpSpPr>
          <a:xfrm>
            <a:off x="2418588" y="4064620"/>
            <a:ext cx="1195578" cy="2381"/>
            <a:chOff x="6022849" y="3656013"/>
            <a:chExt cx="1594104" cy="3174"/>
          </a:xfrm>
        </p:grpSpPr>
        <p:cxnSp>
          <p:nvCxnSpPr>
            <p:cNvPr id="33" name="Straight Connector 4">
              <a:extLst>
                <a:ext uri="{FF2B5EF4-FFF2-40B4-BE49-F238E27FC236}">
                  <a16:creationId xmlns:a16="http://schemas.microsoft.com/office/drawing/2014/main" id="{726EE16A-4DD7-0355-6472-5DE1A3BAECD7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6022849" y="3657600"/>
              <a:ext cx="66342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4" name="Straight Connector 4">
              <a:extLst>
                <a:ext uri="{FF2B5EF4-FFF2-40B4-BE49-F238E27FC236}">
                  <a16:creationId xmlns:a16="http://schemas.microsoft.com/office/drawing/2014/main" id="{81F6DFCC-47D2-BE4C-3C72-512E9557232B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7001257" y="3657600"/>
              <a:ext cx="152400" cy="1587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5" name="Straight Connector 4">
              <a:extLst>
                <a:ext uri="{FF2B5EF4-FFF2-40B4-BE49-F238E27FC236}">
                  <a16:creationId xmlns:a16="http://schemas.microsoft.com/office/drawing/2014/main" id="{203D36E4-ECDF-AEA4-583D-8F71C9EC0245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7464553" y="3656013"/>
              <a:ext cx="152400" cy="1587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sp>
        <p:nvSpPr>
          <p:cNvPr id="2" name="3 Marcador de número de diapositiva">
            <a:extLst>
              <a:ext uri="{FF2B5EF4-FFF2-40B4-BE49-F238E27FC236}">
                <a16:creationId xmlns:a16="http://schemas.microsoft.com/office/drawing/2014/main" id="{0E71ADA2-938F-B477-8ECC-01D720793B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620000" y="13716"/>
            <a:ext cx="1066800" cy="246888"/>
          </a:xfrm>
        </p:spPr>
        <p:txBody>
          <a:bodyPr>
            <a:noAutofit/>
          </a:bodyPr>
          <a:lstStyle/>
          <a:p>
            <a:fld id="{12A1D360-EE44-42AC-A6C7-CCF1DFA7C784}" type="slidenum">
              <a:rPr lang="pt-BR" smtClean="0"/>
              <a:pPr/>
              <a:t>11</a:t>
            </a:fld>
            <a:endParaRPr lang="pt-BR" dirty="0"/>
          </a:p>
        </p:txBody>
      </p:sp>
      <p:cxnSp>
        <p:nvCxnSpPr>
          <p:cNvPr id="13" name="Straight Connector 4">
            <a:extLst>
              <a:ext uri="{FF2B5EF4-FFF2-40B4-BE49-F238E27FC236}">
                <a16:creationId xmlns:a16="http://schemas.microsoft.com/office/drawing/2014/main" id="{C3E203EF-DE08-4467-510F-C00C4FE556B1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3990183" y="3531467"/>
            <a:ext cx="114300" cy="1191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4" name="Straight Connector 4">
            <a:extLst>
              <a:ext uri="{FF2B5EF4-FFF2-40B4-BE49-F238E27FC236}">
                <a16:creationId xmlns:a16="http://schemas.microsoft.com/office/drawing/2014/main" id="{1F03B2E3-BD41-B467-C82D-04220216F670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4598882" y="3530276"/>
            <a:ext cx="114300" cy="1191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2" grpId="0" uiExpand="1" build="p" bldLvl="3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 dirty="0"/>
              <a:t>Prove that A ∩ B = A ∪ B</a:t>
            </a:r>
          </a:p>
        </p:txBody>
      </p:sp>
      <p:sp>
        <p:nvSpPr>
          <p:cNvPr id="25602" name="Content Placeholder 2"/>
          <p:cNvSpPr>
            <a:spLocks noGrp="1"/>
          </p:cNvSpPr>
          <p:nvPr>
            <p:ph idx="1"/>
          </p:nvPr>
        </p:nvSpPr>
        <p:spPr>
          <a:xfrm>
            <a:off x="457200" y="1200150"/>
            <a:ext cx="8229600" cy="3853988"/>
          </a:xfrm>
        </p:spPr>
        <p:txBody>
          <a:bodyPr/>
          <a:lstStyle/>
          <a:p>
            <a:pPr marL="0" indent="0">
              <a:buNone/>
            </a:pPr>
            <a:r>
              <a:rPr lang="en-US" altLang="x-none" dirty="0"/>
              <a:t>Next show A ∪ B ⊆ A ∩ B</a:t>
            </a:r>
          </a:p>
          <a:p>
            <a:pPr lvl="1"/>
            <a:r>
              <a:rPr lang="en-US" altLang="x-none" dirty="0"/>
              <a:t>Let x be an arbitrary element of A ∪ B</a:t>
            </a:r>
          </a:p>
          <a:p>
            <a:pPr lvl="1"/>
            <a:r>
              <a:rPr lang="en-US" altLang="x-none" dirty="0"/>
              <a:t>By </a:t>
            </a:r>
            <a:r>
              <a:rPr lang="en-US" altLang="x-none" dirty="0" err="1"/>
              <a:t>def'n</a:t>
            </a:r>
            <a:r>
              <a:rPr lang="en-US" altLang="x-none" dirty="0"/>
              <a:t> of union, x ∈ A ∨ x ∈ B</a:t>
            </a:r>
          </a:p>
          <a:p>
            <a:pPr lvl="1"/>
            <a:r>
              <a:rPr lang="en-US" altLang="x-none" dirty="0"/>
              <a:t>By </a:t>
            </a:r>
            <a:r>
              <a:rPr lang="en-US" altLang="x-none" dirty="0" err="1"/>
              <a:t>def'n</a:t>
            </a:r>
            <a:r>
              <a:rPr lang="en-US" altLang="x-none" dirty="0"/>
              <a:t> of complement, x ∉ A ∨ x ∉ B</a:t>
            </a:r>
          </a:p>
          <a:p>
            <a:pPr lvl="2"/>
            <a:r>
              <a:rPr lang="en-US" altLang="x-none" dirty="0"/>
              <a:t>In the first case, x ∉ A, so x cannot be in both A and B</a:t>
            </a:r>
          </a:p>
          <a:p>
            <a:pPr lvl="2"/>
            <a:r>
              <a:rPr lang="en-US" altLang="x-none" dirty="0"/>
              <a:t>In the second case, x ∉ B, so x cannot be in both A and B</a:t>
            </a:r>
          </a:p>
          <a:p>
            <a:pPr lvl="1"/>
            <a:r>
              <a:rPr lang="en-US" altLang="x-none" dirty="0"/>
              <a:t>Thus, if x ∈ A ∪ B, then x ∈ A ∩ B</a:t>
            </a:r>
          </a:p>
          <a:p>
            <a:pPr lvl="1"/>
            <a:r>
              <a:rPr lang="en-US" altLang="x-none" dirty="0"/>
              <a:t>Therefore, A ∪ B ⊆ A ∩ B</a:t>
            </a:r>
          </a:p>
          <a:p>
            <a:pPr lvl="1"/>
            <a:endParaRPr lang="en-US" altLang="x-none" dirty="0"/>
          </a:p>
          <a:p>
            <a:pPr lvl="1"/>
            <a:endParaRPr lang="en-US" altLang="x-none" dirty="0"/>
          </a:p>
          <a:p>
            <a:pPr marL="0" lvl="1" indent="0">
              <a:buNone/>
            </a:pPr>
            <a:r>
              <a:rPr lang="en-US" altLang="x-none" dirty="0"/>
              <a:t>Since we have shown A ∩ B ⊆ A ∪ B and A ∪ B ⊆ A ∩ B, we have shown that A ∩ B = A ∪ B</a:t>
            </a:r>
          </a:p>
        </p:txBody>
      </p:sp>
      <p:cxnSp>
        <p:nvCxnSpPr>
          <p:cNvPr id="25603" name="Straight Connector 4"/>
          <p:cNvCxnSpPr>
            <a:cxnSpLocks noChangeShapeType="1"/>
          </p:cNvCxnSpPr>
          <p:nvPr/>
        </p:nvCxnSpPr>
        <p:spPr bwMode="auto">
          <a:xfrm>
            <a:off x="4567690" y="552749"/>
            <a:ext cx="171450" cy="119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5604" name="Straight Connector 5"/>
          <p:cNvCxnSpPr>
            <a:cxnSpLocks noChangeShapeType="1"/>
          </p:cNvCxnSpPr>
          <p:nvPr/>
        </p:nvCxnSpPr>
        <p:spPr bwMode="auto">
          <a:xfrm>
            <a:off x="3842405" y="550368"/>
            <a:ext cx="171450" cy="119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5605" name="Straight Connector 6"/>
          <p:cNvCxnSpPr>
            <a:cxnSpLocks noChangeShapeType="1"/>
          </p:cNvCxnSpPr>
          <p:nvPr/>
        </p:nvCxnSpPr>
        <p:spPr bwMode="auto">
          <a:xfrm>
            <a:off x="2451064" y="552749"/>
            <a:ext cx="914400" cy="119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grpSp>
        <p:nvGrpSpPr>
          <p:cNvPr id="7" name="Group 6"/>
          <p:cNvGrpSpPr>
            <a:grpSpLocks/>
          </p:cNvGrpSpPr>
          <p:nvPr/>
        </p:nvGrpSpPr>
        <p:grpSpPr bwMode="auto">
          <a:xfrm>
            <a:off x="1701793" y="1305774"/>
            <a:ext cx="1433913" cy="3752"/>
            <a:chOff x="5051552" y="3559471"/>
            <a:chExt cx="1911884" cy="5002"/>
          </a:xfrm>
        </p:grpSpPr>
        <p:cxnSp>
          <p:nvCxnSpPr>
            <p:cNvPr id="8" name="Straight Connector 3"/>
            <p:cNvCxnSpPr>
              <a:cxnSpLocks noChangeShapeType="1"/>
            </p:cNvCxnSpPr>
            <p:nvPr/>
          </p:nvCxnSpPr>
          <p:spPr bwMode="auto">
            <a:xfrm>
              <a:off x="5619994" y="3562885"/>
              <a:ext cx="152400" cy="1588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9" name="Straight Connector 4"/>
            <p:cNvCxnSpPr>
              <a:cxnSpLocks noChangeShapeType="1"/>
            </p:cNvCxnSpPr>
            <p:nvPr/>
          </p:nvCxnSpPr>
          <p:spPr bwMode="auto">
            <a:xfrm>
              <a:off x="5051552" y="3560914"/>
              <a:ext cx="152400" cy="1587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0" name="Straight Connector 5"/>
            <p:cNvCxnSpPr>
              <a:cxnSpLocks noChangeShapeType="1"/>
            </p:cNvCxnSpPr>
            <p:nvPr/>
          </p:nvCxnSpPr>
          <p:spPr bwMode="auto">
            <a:xfrm>
              <a:off x="6201436" y="3559471"/>
              <a:ext cx="762000" cy="1587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24" name="Group 23"/>
          <p:cNvGrpSpPr>
            <a:grpSpLocks/>
          </p:cNvGrpSpPr>
          <p:nvPr/>
        </p:nvGrpSpPr>
        <p:grpSpPr bwMode="auto">
          <a:xfrm>
            <a:off x="4165348" y="1635129"/>
            <a:ext cx="464169" cy="2669"/>
            <a:chOff x="5051552" y="3560914"/>
            <a:chExt cx="618892" cy="3559"/>
          </a:xfrm>
        </p:grpSpPr>
        <p:cxnSp>
          <p:nvCxnSpPr>
            <p:cNvPr id="25" name="Straight Connector 3"/>
            <p:cNvCxnSpPr>
              <a:cxnSpLocks noChangeShapeType="1"/>
            </p:cNvCxnSpPr>
            <p:nvPr/>
          </p:nvCxnSpPr>
          <p:spPr bwMode="auto">
            <a:xfrm>
              <a:off x="5518044" y="3562885"/>
              <a:ext cx="152400" cy="1588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6" name="Straight Connector 4"/>
            <p:cNvCxnSpPr>
              <a:cxnSpLocks noChangeShapeType="1"/>
            </p:cNvCxnSpPr>
            <p:nvPr/>
          </p:nvCxnSpPr>
          <p:spPr bwMode="auto">
            <a:xfrm>
              <a:off x="5051552" y="3560914"/>
              <a:ext cx="152400" cy="1587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28" name="Group 27"/>
          <p:cNvGrpSpPr>
            <a:grpSpLocks/>
          </p:cNvGrpSpPr>
          <p:nvPr/>
        </p:nvGrpSpPr>
        <p:grpSpPr bwMode="auto">
          <a:xfrm>
            <a:off x="3307429" y="1884570"/>
            <a:ext cx="765375" cy="2669"/>
            <a:chOff x="4958287" y="3560914"/>
            <a:chExt cx="1020500" cy="3559"/>
          </a:xfrm>
        </p:grpSpPr>
        <p:cxnSp>
          <p:nvCxnSpPr>
            <p:cNvPr id="29" name="Straight Connector 3"/>
            <p:cNvCxnSpPr>
              <a:cxnSpLocks noChangeShapeType="1"/>
            </p:cNvCxnSpPr>
            <p:nvPr/>
          </p:nvCxnSpPr>
          <p:spPr bwMode="auto">
            <a:xfrm>
              <a:off x="5826387" y="3562885"/>
              <a:ext cx="152400" cy="1588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0" name="Straight Connector 4"/>
            <p:cNvCxnSpPr>
              <a:cxnSpLocks noChangeShapeType="1"/>
            </p:cNvCxnSpPr>
            <p:nvPr/>
          </p:nvCxnSpPr>
          <p:spPr bwMode="auto">
            <a:xfrm>
              <a:off x="4958287" y="3560914"/>
              <a:ext cx="152400" cy="1587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32" name="Group 31"/>
          <p:cNvGrpSpPr>
            <a:grpSpLocks/>
          </p:cNvGrpSpPr>
          <p:nvPr/>
        </p:nvGrpSpPr>
        <p:grpSpPr bwMode="auto">
          <a:xfrm>
            <a:off x="2462228" y="2966605"/>
            <a:ext cx="1841571" cy="3752"/>
            <a:chOff x="5077638" y="3559471"/>
            <a:chExt cx="2455428" cy="5002"/>
          </a:xfrm>
        </p:grpSpPr>
        <p:cxnSp>
          <p:nvCxnSpPr>
            <p:cNvPr id="33" name="Straight Connector 3"/>
            <p:cNvCxnSpPr>
              <a:cxnSpLocks noChangeShapeType="1"/>
            </p:cNvCxnSpPr>
            <p:nvPr/>
          </p:nvCxnSpPr>
          <p:spPr bwMode="auto">
            <a:xfrm>
              <a:off x="5543982" y="3562885"/>
              <a:ext cx="152400" cy="1588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4" name="Straight Connector 4"/>
            <p:cNvCxnSpPr>
              <a:cxnSpLocks noChangeShapeType="1"/>
            </p:cNvCxnSpPr>
            <p:nvPr/>
          </p:nvCxnSpPr>
          <p:spPr bwMode="auto">
            <a:xfrm>
              <a:off x="5077638" y="3560914"/>
              <a:ext cx="152400" cy="1587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5" name="Straight Connector 5"/>
            <p:cNvCxnSpPr>
              <a:cxnSpLocks noChangeShapeType="1"/>
            </p:cNvCxnSpPr>
            <p:nvPr/>
          </p:nvCxnSpPr>
          <p:spPr bwMode="auto">
            <a:xfrm>
              <a:off x="6879006" y="3559471"/>
              <a:ext cx="65406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36" name="Group 35"/>
          <p:cNvGrpSpPr>
            <a:grpSpLocks/>
          </p:cNvGrpSpPr>
          <p:nvPr/>
        </p:nvGrpSpPr>
        <p:grpSpPr bwMode="auto">
          <a:xfrm>
            <a:off x="4107905" y="4083271"/>
            <a:ext cx="1197535" cy="3752"/>
            <a:chOff x="4918922" y="3559471"/>
            <a:chExt cx="1596713" cy="5002"/>
          </a:xfrm>
        </p:grpSpPr>
        <p:cxnSp>
          <p:nvCxnSpPr>
            <p:cNvPr id="37" name="Straight Connector 3"/>
            <p:cNvCxnSpPr>
              <a:cxnSpLocks noChangeShapeType="1"/>
            </p:cNvCxnSpPr>
            <p:nvPr/>
          </p:nvCxnSpPr>
          <p:spPr bwMode="auto">
            <a:xfrm>
              <a:off x="5394447" y="3562885"/>
              <a:ext cx="152400" cy="1588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8" name="Straight Connector 4"/>
            <p:cNvCxnSpPr>
              <a:cxnSpLocks noChangeShapeType="1"/>
            </p:cNvCxnSpPr>
            <p:nvPr/>
          </p:nvCxnSpPr>
          <p:spPr bwMode="auto">
            <a:xfrm>
              <a:off x="4918922" y="3560914"/>
              <a:ext cx="152400" cy="1587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9" name="Straight Connector 5"/>
            <p:cNvCxnSpPr>
              <a:cxnSpLocks noChangeShapeType="1"/>
            </p:cNvCxnSpPr>
            <p:nvPr/>
          </p:nvCxnSpPr>
          <p:spPr bwMode="auto">
            <a:xfrm>
              <a:off x="5899872" y="3559471"/>
              <a:ext cx="615763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41" name="Group 40"/>
          <p:cNvGrpSpPr>
            <a:grpSpLocks/>
          </p:cNvGrpSpPr>
          <p:nvPr/>
        </p:nvGrpSpPr>
        <p:grpSpPr bwMode="auto">
          <a:xfrm>
            <a:off x="2477672" y="4079519"/>
            <a:ext cx="1183748" cy="3752"/>
            <a:chOff x="4006149" y="3559471"/>
            <a:chExt cx="1578331" cy="5002"/>
          </a:xfrm>
        </p:grpSpPr>
        <p:cxnSp>
          <p:nvCxnSpPr>
            <p:cNvPr id="42" name="Straight Connector 3"/>
            <p:cNvCxnSpPr>
              <a:cxnSpLocks noChangeShapeType="1"/>
            </p:cNvCxnSpPr>
            <p:nvPr/>
          </p:nvCxnSpPr>
          <p:spPr bwMode="auto">
            <a:xfrm>
              <a:off x="5432080" y="3562885"/>
              <a:ext cx="152400" cy="1588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3" name="Straight Connector 4"/>
            <p:cNvCxnSpPr>
              <a:cxnSpLocks noChangeShapeType="1"/>
            </p:cNvCxnSpPr>
            <p:nvPr/>
          </p:nvCxnSpPr>
          <p:spPr bwMode="auto">
            <a:xfrm>
              <a:off x="4962956" y="3560914"/>
              <a:ext cx="152400" cy="1587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4" name="Straight Connector 5"/>
            <p:cNvCxnSpPr>
              <a:cxnSpLocks noChangeShapeType="1"/>
            </p:cNvCxnSpPr>
            <p:nvPr/>
          </p:nvCxnSpPr>
          <p:spPr bwMode="auto">
            <a:xfrm>
              <a:off x="4006149" y="3559471"/>
              <a:ext cx="615763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45" name="Group 44"/>
          <p:cNvGrpSpPr>
            <a:grpSpLocks/>
          </p:cNvGrpSpPr>
          <p:nvPr/>
        </p:nvGrpSpPr>
        <p:grpSpPr bwMode="auto">
          <a:xfrm>
            <a:off x="7206528" y="4087023"/>
            <a:ext cx="1135916" cy="3752"/>
            <a:chOff x="4006149" y="3559471"/>
            <a:chExt cx="1514554" cy="5002"/>
          </a:xfrm>
        </p:grpSpPr>
        <p:cxnSp>
          <p:nvCxnSpPr>
            <p:cNvPr id="46" name="Straight Connector 3"/>
            <p:cNvCxnSpPr>
              <a:cxnSpLocks noChangeShapeType="1"/>
            </p:cNvCxnSpPr>
            <p:nvPr/>
          </p:nvCxnSpPr>
          <p:spPr bwMode="auto">
            <a:xfrm>
              <a:off x="5368303" y="3562885"/>
              <a:ext cx="152400" cy="1588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7" name="Straight Connector 4"/>
            <p:cNvCxnSpPr>
              <a:cxnSpLocks noChangeShapeType="1"/>
            </p:cNvCxnSpPr>
            <p:nvPr/>
          </p:nvCxnSpPr>
          <p:spPr bwMode="auto">
            <a:xfrm>
              <a:off x="4892815" y="3560914"/>
              <a:ext cx="152400" cy="1587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8" name="Straight Connector 5"/>
            <p:cNvCxnSpPr>
              <a:cxnSpLocks noChangeShapeType="1"/>
            </p:cNvCxnSpPr>
            <p:nvPr/>
          </p:nvCxnSpPr>
          <p:spPr bwMode="auto">
            <a:xfrm>
              <a:off x="4006149" y="3559471"/>
              <a:ext cx="615763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18" name="Group 17">
            <a:extLst>
              <a:ext uri="{FF2B5EF4-FFF2-40B4-BE49-F238E27FC236}">
                <a16:creationId xmlns:a16="http://schemas.microsoft.com/office/drawing/2014/main" id="{DE43C040-02DA-3E1E-EC2A-0B277CA971EE}"/>
              </a:ext>
            </a:extLst>
          </p:cNvPr>
          <p:cNvGrpSpPr>
            <a:grpSpLocks/>
          </p:cNvGrpSpPr>
          <p:nvPr/>
        </p:nvGrpSpPr>
        <p:grpSpPr bwMode="auto">
          <a:xfrm>
            <a:off x="2403265" y="3246120"/>
            <a:ext cx="1203653" cy="3752"/>
            <a:chOff x="5077638" y="3559471"/>
            <a:chExt cx="1604871" cy="5002"/>
          </a:xfrm>
        </p:grpSpPr>
        <p:cxnSp>
          <p:nvCxnSpPr>
            <p:cNvPr id="19" name="Straight Connector 3">
              <a:extLst>
                <a:ext uri="{FF2B5EF4-FFF2-40B4-BE49-F238E27FC236}">
                  <a16:creationId xmlns:a16="http://schemas.microsoft.com/office/drawing/2014/main" id="{8EF27C37-A0B4-6238-7B43-7CC4BC60324C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5543982" y="3562885"/>
              <a:ext cx="152400" cy="1588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0" name="Straight Connector 4">
              <a:extLst>
                <a:ext uri="{FF2B5EF4-FFF2-40B4-BE49-F238E27FC236}">
                  <a16:creationId xmlns:a16="http://schemas.microsoft.com/office/drawing/2014/main" id="{C541B5E8-EC17-06BE-C92A-D4CF534FFEC6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5077638" y="3560914"/>
              <a:ext cx="152400" cy="1587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1" name="Straight Connector 5">
              <a:extLst>
                <a:ext uri="{FF2B5EF4-FFF2-40B4-BE49-F238E27FC236}">
                  <a16:creationId xmlns:a16="http://schemas.microsoft.com/office/drawing/2014/main" id="{45A846D1-6363-5926-EB97-A31669AC4B72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6028449" y="3559471"/>
              <a:ext cx="65406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sp>
        <p:nvSpPr>
          <p:cNvPr id="2" name="3 Marcador de número de diapositiva">
            <a:extLst>
              <a:ext uri="{FF2B5EF4-FFF2-40B4-BE49-F238E27FC236}">
                <a16:creationId xmlns:a16="http://schemas.microsoft.com/office/drawing/2014/main" id="{C2994D02-8D69-F1CE-76BF-C2A01E3BBC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620000" y="13716"/>
            <a:ext cx="1066800" cy="246888"/>
          </a:xfrm>
        </p:spPr>
        <p:txBody>
          <a:bodyPr>
            <a:noAutofit/>
          </a:bodyPr>
          <a:lstStyle/>
          <a:p>
            <a:fld id="{12A1D360-EE44-42AC-A6C7-CCF1DFA7C784}" type="slidenum">
              <a:rPr lang="pt-BR" smtClean="0"/>
              <a:pPr/>
              <a:t>12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9350706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2" grpId="0" uiExpand="1" build="p" bldLvl="3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5" name="Content Placeholder 2"/>
          <p:cNvSpPr>
            <a:spLocks noGrp="1"/>
          </p:cNvSpPr>
          <p:nvPr>
            <p:ph idx="1"/>
          </p:nvPr>
        </p:nvSpPr>
        <p:spPr>
          <a:xfrm>
            <a:off x="1657349" y="1028700"/>
            <a:ext cx="6563937" cy="3543300"/>
          </a:xfrm>
        </p:spPr>
        <p:txBody>
          <a:bodyPr>
            <a:normAutofit lnSpcReduction="10000"/>
          </a:bodyPr>
          <a:lstStyle/>
          <a:p>
            <a:pPr>
              <a:buFont typeface="Wingdings" charset="2"/>
              <a:buNone/>
            </a:pPr>
            <a:r>
              <a:rPr lang="en-US" altLang="x-none" i="1" dirty="0">
                <a:solidFill>
                  <a:schemeClr val="bg2"/>
                </a:solidFill>
              </a:rPr>
              <a:t>Example:</a:t>
            </a:r>
            <a:r>
              <a:rPr lang="en-US" altLang="x-none" dirty="0">
                <a:solidFill>
                  <a:schemeClr val="bg2"/>
                </a:solidFill>
              </a:rPr>
              <a:t>  </a:t>
            </a:r>
            <a:r>
              <a:rPr lang="en-US" altLang="x-none" dirty="0"/>
              <a:t>Prove that A ∩ B = A ∪ B</a:t>
            </a:r>
          </a:p>
          <a:p>
            <a:pPr>
              <a:buFont typeface="Wingdings" charset="2"/>
              <a:buNone/>
            </a:pPr>
            <a:endParaRPr lang="en-US" altLang="x-none" b="1" i="1" dirty="0"/>
          </a:p>
          <a:p>
            <a:pPr>
              <a:buFont typeface="Wingdings" charset="2"/>
              <a:buNone/>
            </a:pPr>
            <a:r>
              <a:rPr lang="en-US" altLang="x-none" i="1" dirty="0">
                <a:solidFill>
                  <a:schemeClr val="bg2"/>
                </a:solidFill>
              </a:rPr>
              <a:t>Proof:</a:t>
            </a:r>
            <a:endParaRPr lang="en-US" altLang="x-none" dirty="0">
              <a:solidFill>
                <a:schemeClr val="bg2"/>
              </a:solidFill>
            </a:endParaRPr>
          </a:p>
          <a:p>
            <a:pPr marL="642938" lvl="1" indent="-342900">
              <a:buFont typeface="Trebuchet MS" charset="0"/>
              <a:buAutoNum type="arabicPeriod"/>
            </a:pPr>
            <a:r>
              <a:rPr lang="en-US" altLang="x-none" dirty="0"/>
              <a:t>A ∩ B = {x | x ∉ (A ∩ B)}			</a:t>
            </a:r>
            <a:r>
              <a:rPr lang="en-US" altLang="x-none" dirty="0" err="1"/>
              <a:t>Def’</a:t>
            </a:r>
            <a:r>
              <a:rPr lang="en-US" altLang="ja-JP" dirty="0" err="1"/>
              <a:t>n</a:t>
            </a:r>
            <a:r>
              <a:rPr lang="en-US" altLang="ja-JP" dirty="0"/>
              <a:t> of complement</a:t>
            </a:r>
          </a:p>
          <a:p>
            <a:pPr marL="642938" lvl="1" indent="-342900">
              <a:buFont typeface="Trebuchet MS" charset="0"/>
              <a:buAutoNum type="arabicPeriod"/>
            </a:pPr>
            <a:r>
              <a:rPr lang="en-US" altLang="x-none" dirty="0"/>
              <a:t>         = {x | ¬(x ∈ (A ∩ B))}		</a:t>
            </a:r>
            <a:r>
              <a:rPr lang="en-US" altLang="x-none" dirty="0" err="1"/>
              <a:t>Def</a:t>
            </a:r>
            <a:r>
              <a:rPr lang="en-US" altLang="ja-JP" dirty="0" err="1"/>
              <a:t>’n</a:t>
            </a:r>
            <a:r>
              <a:rPr lang="en-US" altLang="ja-JP" dirty="0"/>
              <a:t> of ∉</a:t>
            </a:r>
          </a:p>
          <a:p>
            <a:pPr marL="642938" lvl="1" indent="-342900">
              <a:buFont typeface="Trebuchet MS" charset="0"/>
              <a:buAutoNum type="arabicPeriod"/>
            </a:pPr>
            <a:r>
              <a:rPr lang="en-US" altLang="x-none" dirty="0"/>
              <a:t>         = {x | ¬(x ∈ A ∧ x ∈ B)}		</a:t>
            </a:r>
            <a:r>
              <a:rPr lang="en-US" altLang="x-none" dirty="0" err="1"/>
              <a:t>Def</a:t>
            </a:r>
            <a:r>
              <a:rPr lang="en-US" altLang="ja-JP" dirty="0" err="1"/>
              <a:t>’n</a:t>
            </a:r>
            <a:r>
              <a:rPr lang="en-US" altLang="ja-JP" dirty="0"/>
              <a:t> of ∩</a:t>
            </a:r>
          </a:p>
          <a:p>
            <a:pPr marL="642938" lvl="1" indent="-342900">
              <a:buFont typeface="Trebuchet MS" charset="0"/>
              <a:buAutoNum type="arabicPeriod"/>
            </a:pPr>
            <a:r>
              <a:rPr lang="en-US" altLang="x-none" dirty="0"/>
              <a:t>         = {x | ¬(x ∈ A) ∨ ¬(x ∈ B)}		</a:t>
            </a:r>
            <a:r>
              <a:rPr lang="en-US" altLang="x-none" dirty="0" err="1"/>
              <a:t>DeMorgan’</a:t>
            </a:r>
            <a:r>
              <a:rPr lang="en-US" altLang="ja-JP" dirty="0" err="1"/>
              <a:t>s</a:t>
            </a:r>
            <a:r>
              <a:rPr lang="en-US" altLang="ja-JP" dirty="0"/>
              <a:t> law</a:t>
            </a:r>
          </a:p>
          <a:p>
            <a:pPr marL="642938" lvl="1" indent="-342900">
              <a:buFont typeface="Trebuchet MS" charset="0"/>
              <a:buAutoNum type="arabicPeriod"/>
            </a:pPr>
            <a:r>
              <a:rPr lang="en-US" altLang="x-none" dirty="0"/>
              <a:t>         = {x | x ∉ A ∨ x ∉ B}		</a:t>
            </a:r>
            <a:r>
              <a:rPr lang="en-US" altLang="x-none" dirty="0" err="1"/>
              <a:t>Def</a:t>
            </a:r>
            <a:r>
              <a:rPr lang="en-US" altLang="ja-JP" dirty="0" err="1"/>
              <a:t>’n</a:t>
            </a:r>
            <a:r>
              <a:rPr lang="en-US" altLang="ja-JP" dirty="0"/>
              <a:t> of ∉</a:t>
            </a:r>
          </a:p>
          <a:p>
            <a:pPr marL="642938" lvl="1" indent="-342900">
              <a:buFont typeface="Trebuchet MS" charset="0"/>
              <a:buAutoNum type="arabicPeriod"/>
            </a:pPr>
            <a:r>
              <a:rPr lang="en-US" altLang="x-none" dirty="0"/>
              <a:t>         = {x | x ∈ A ∨ x ∈ B}		</a:t>
            </a:r>
            <a:r>
              <a:rPr lang="en-US" altLang="x-none" dirty="0" err="1"/>
              <a:t>Def</a:t>
            </a:r>
            <a:r>
              <a:rPr lang="en-US" altLang="ja-JP" dirty="0" err="1"/>
              <a:t>’n</a:t>
            </a:r>
            <a:r>
              <a:rPr lang="en-US" altLang="ja-JP" dirty="0"/>
              <a:t> of complement</a:t>
            </a:r>
          </a:p>
          <a:p>
            <a:pPr marL="642938" lvl="1" indent="-342900">
              <a:buFont typeface="Trebuchet MS" charset="0"/>
              <a:buAutoNum type="arabicPeriod"/>
            </a:pPr>
            <a:r>
              <a:rPr lang="en-US" altLang="x-none" dirty="0"/>
              <a:t>         = {x | x ∈ A ∪ B}			</a:t>
            </a:r>
            <a:r>
              <a:rPr lang="en-US" altLang="x-none" dirty="0" err="1"/>
              <a:t>Def</a:t>
            </a:r>
            <a:r>
              <a:rPr lang="en-US" altLang="ja-JP" dirty="0" err="1"/>
              <a:t>’n</a:t>
            </a:r>
            <a:r>
              <a:rPr lang="en-US" altLang="ja-JP" dirty="0"/>
              <a:t> of ∪</a:t>
            </a:r>
          </a:p>
          <a:p>
            <a:pPr marL="642938" lvl="1" indent="-342900">
              <a:buFont typeface="Trebuchet MS" charset="0"/>
              <a:buAutoNum type="arabicPeriod"/>
            </a:pPr>
            <a:r>
              <a:rPr lang="en-US" altLang="x-none" dirty="0"/>
              <a:t>         = A ∪ B				Set builder notation</a:t>
            </a:r>
          </a:p>
          <a:p>
            <a:pPr algn="r">
              <a:buFont typeface="Wingdings" charset="2"/>
              <a:buNone/>
            </a:pPr>
            <a:r>
              <a:rPr lang="en-US" altLang="x-none" dirty="0"/>
              <a:t>❏</a:t>
            </a:r>
          </a:p>
          <a:p>
            <a:pPr marL="642938" lvl="1" indent="-342900">
              <a:buFont typeface="Trebuchet MS" charset="0"/>
              <a:buAutoNum type="arabicPeriod"/>
            </a:pPr>
            <a:endParaRPr lang="en-US" altLang="x-none" dirty="0"/>
          </a:p>
        </p:txBody>
      </p:sp>
      <p:cxnSp>
        <p:nvCxnSpPr>
          <p:cNvPr id="26627" name="Straight Connector 3"/>
          <p:cNvCxnSpPr>
            <a:cxnSpLocks noChangeShapeType="1"/>
          </p:cNvCxnSpPr>
          <p:nvPr/>
        </p:nvCxnSpPr>
        <p:spPr bwMode="auto">
          <a:xfrm>
            <a:off x="5428549" y="1082257"/>
            <a:ext cx="114300" cy="1191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6628" name="Straight Connector 4"/>
          <p:cNvCxnSpPr>
            <a:cxnSpLocks noChangeShapeType="1"/>
          </p:cNvCxnSpPr>
          <p:nvPr/>
        </p:nvCxnSpPr>
        <p:spPr bwMode="auto">
          <a:xfrm>
            <a:off x="5008519" y="1092973"/>
            <a:ext cx="114300" cy="119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6629" name="Straight Connector 5"/>
          <p:cNvCxnSpPr>
            <a:cxnSpLocks noChangeShapeType="1"/>
          </p:cNvCxnSpPr>
          <p:nvPr/>
        </p:nvCxnSpPr>
        <p:spPr bwMode="auto">
          <a:xfrm>
            <a:off x="4191692" y="1095355"/>
            <a:ext cx="571500" cy="119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3559" name="Straight Connector 8"/>
          <p:cNvCxnSpPr>
            <a:cxnSpLocks noChangeShapeType="1"/>
          </p:cNvCxnSpPr>
          <p:nvPr/>
        </p:nvCxnSpPr>
        <p:spPr bwMode="auto">
          <a:xfrm>
            <a:off x="2351463" y="1981393"/>
            <a:ext cx="514350" cy="119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grpSp>
        <p:nvGrpSpPr>
          <p:cNvPr id="2" name="Group 13"/>
          <p:cNvGrpSpPr>
            <a:grpSpLocks/>
          </p:cNvGrpSpPr>
          <p:nvPr/>
        </p:nvGrpSpPr>
        <p:grpSpPr bwMode="auto">
          <a:xfrm>
            <a:off x="3671409" y="3279370"/>
            <a:ext cx="768994" cy="11906"/>
            <a:chOff x="3505200" y="4572000"/>
            <a:chExt cx="1025325" cy="15875"/>
          </a:xfrm>
        </p:grpSpPr>
        <p:cxnSp>
          <p:nvCxnSpPr>
            <p:cNvPr id="26638" name="Straight Connector 10"/>
            <p:cNvCxnSpPr>
              <a:cxnSpLocks noChangeShapeType="1"/>
            </p:cNvCxnSpPr>
            <p:nvPr/>
          </p:nvCxnSpPr>
          <p:spPr bwMode="auto">
            <a:xfrm>
              <a:off x="4378125" y="4572000"/>
              <a:ext cx="152400" cy="1588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6639" name="Straight Connector 11"/>
            <p:cNvCxnSpPr>
              <a:cxnSpLocks noChangeShapeType="1"/>
            </p:cNvCxnSpPr>
            <p:nvPr/>
          </p:nvCxnSpPr>
          <p:spPr bwMode="auto">
            <a:xfrm>
              <a:off x="3505200" y="4586288"/>
              <a:ext cx="152400" cy="1587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3" name="Group 14"/>
          <p:cNvGrpSpPr>
            <a:grpSpLocks/>
          </p:cNvGrpSpPr>
          <p:nvPr/>
        </p:nvGrpSpPr>
        <p:grpSpPr bwMode="auto">
          <a:xfrm>
            <a:off x="3662728" y="3530660"/>
            <a:ext cx="474563" cy="11906"/>
            <a:chOff x="3505200" y="4940300"/>
            <a:chExt cx="632750" cy="15875"/>
          </a:xfrm>
        </p:grpSpPr>
        <p:cxnSp>
          <p:nvCxnSpPr>
            <p:cNvPr id="26636" name="Straight Connector 12"/>
            <p:cNvCxnSpPr>
              <a:cxnSpLocks noChangeShapeType="1"/>
            </p:cNvCxnSpPr>
            <p:nvPr/>
          </p:nvCxnSpPr>
          <p:spPr bwMode="auto">
            <a:xfrm>
              <a:off x="3985550" y="4940300"/>
              <a:ext cx="152400" cy="1588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6637" name="Straight Connector 13"/>
            <p:cNvCxnSpPr>
              <a:cxnSpLocks noChangeShapeType="1"/>
            </p:cNvCxnSpPr>
            <p:nvPr/>
          </p:nvCxnSpPr>
          <p:spPr bwMode="auto">
            <a:xfrm>
              <a:off x="3505200" y="4954588"/>
              <a:ext cx="152400" cy="1587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4" name="Group 15"/>
          <p:cNvGrpSpPr>
            <a:grpSpLocks/>
          </p:cNvGrpSpPr>
          <p:nvPr/>
        </p:nvGrpSpPr>
        <p:grpSpPr bwMode="auto">
          <a:xfrm>
            <a:off x="3039688" y="3790260"/>
            <a:ext cx="469256" cy="11906"/>
            <a:chOff x="2540000" y="5308600"/>
            <a:chExt cx="625675" cy="15875"/>
          </a:xfrm>
        </p:grpSpPr>
        <p:cxnSp>
          <p:nvCxnSpPr>
            <p:cNvPr id="26634" name="Straight Connector 14"/>
            <p:cNvCxnSpPr>
              <a:cxnSpLocks noChangeShapeType="1"/>
            </p:cNvCxnSpPr>
            <p:nvPr/>
          </p:nvCxnSpPr>
          <p:spPr bwMode="auto">
            <a:xfrm>
              <a:off x="3013275" y="5308600"/>
              <a:ext cx="152400" cy="1588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6635" name="Straight Connector 15"/>
            <p:cNvCxnSpPr>
              <a:cxnSpLocks noChangeShapeType="1"/>
            </p:cNvCxnSpPr>
            <p:nvPr/>
          </p:nvCxnSpPr>
          <p:spPr bwMode="auto">
            <a:xfrm>
              <a:off x="2540000" y="5322888"/>
              <a:ext cx="152400" cy="1587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sp>
        <p:nvSpPr>
          <p:cNvPr id="5" name="TextBox 4">
            <a:extLst>
              <a:ext uri="{FF2B5EF4-FFF2-40B4-BE49-F238E27FC236}">
                <a16:creationId xmlns:a16="http://schemas.microsoft.com/office/drawing/2014/main" id="{E71D1732-9BB7-4943-9B5A-4F70A4475F42}"/>
              </a:ext>
            </a:extLst>
          </p:cNvPr>
          <p:cNvSpPr txBox="1"/>
          <p:nvPr/>
        </p:nvSpPr>
        <p:spPr>
          <a:xfrm>
            <a:off x="1233873" y="4405952"/>
            <a:ext cx="667625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500" b="1" i="1" dirty="0">
                <a:solidFill>
                  <a:srgbClr val="FF0000"/>
                </a:solidFill>
                <a:latin typeface="Comic Neue" panose="02000000000000000000" pitchFamily="2" charset="0"/>
              </a:rPr>
              <a:t>Note that the argument here uses </a:t>
            </a:r>
            <a:r>
              <a:rPr lang="en-US" sz="1500" b="1" i="1" u="sng" dirty="0">
                <a:solidFill>
                  <a:srgbClr val="FF0000"/>
                </a:solidFill>
                <a:latin typeface="Comic Neue" panose="02000000000000000000" pitchFamily="2" charset="0"/>
              </a:rPr>
              <a:t>equivalence</a:t>
            </a:r>
            <a:r>
              <a:rPr lang="en-US" sz="1500" b="1" i="1" dirty="0">
                <a:solidFill>
                  <a:srgbClr val="FF0000"/>
                </a:solidFill>
                <a:latin typeface="Comic Neue" panose="02000000000000000000" pitchFamily="2" charset="0"/>
              </a:rPr>
              <a:t> rather than subset (deduction), so we do not need to argue in both directions</a:t>
            </a:r>
          </a:p>
        </p:txBody>
      </p:sp>
      <p:sp>
        <p:nvSpPr>
          <p:cNvPr id="6" name="3 Marcador de número de diapositiva">
            <a:extLst>
              <a:ext uri="{FF2B5EF4-FFF2-40B4-BE49-F238E27FC236}">
                <a16:creationId xmlns:a16="http://schemas.microsoft.com/office/drawing/2014/main" id="{1C692A41-EAC3-9192-3B3A-270650AAC5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620000" y="13716"/>
            <a:ext cx="1066800" cy="246888"/>
          </a:xfrm>
        </p:spPr>
        <p:txBody>
          <a:bodyPr>
            <a:noAutofit/>
          </a:bodyPr>
          <a:lstStyle/>
          <a:p>
            <a:fld id="{12A1D360-EE44-42AC-A6C7-CCF1DFA7C784}" type="slidenum">
              <a:rPr lang="pt-BR" smtClean="0"/>
              <a:pPr/>
              <a:t>13</a:t>
            </a:fld>
            <a:endParaRPr lang="pt-BR" dirty="0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E4E768FC-3A7A-6C3C-E1A6-37F4B7E4868A}"/>
              </a:ext>
            </a:extLst>
          </p:cNvPr>
          <p:cNvSpPr txBox="1">
            <a:spLocks/>
          </p:cNvSpPr>
          <p:nvPr/>
        </p:nvSpPr>
        <p:spPr>
          <a:xfrm>
            <a:off x="457200" y="400050"/>
            <a:ext cx="8229600" cy="7429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77500" lnSpcReduction="20000"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None/>
              <a:defRPr sz="3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altLang="x-none" sz="3200" dirty="0"/>
              <a:t>We can use </a:t>
            </a:r>
            <a:r>
              <a:rPr lang="en-US" altLang="x-none" sz="3200" b="1" dirty="0"/>
              <a:t>set builder notation </a:t>
            </a:r>
            <a:r>
              <a:rPr lang="en-US" altLang="x-none" sz="3200" dirty="0"/>
              <a:t>and logical definition to make very precise proofs</a:t>
            </a:r>
            <a:endParaRPr lang="en-US" altLang="x-none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2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5" grpId="0" build="p" bldLvl="2"/>
      <p:bldP spid="5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charset="2"/>
              <a:buNone/>
            </a:pPr>
            <a:r>
              <a:rPr lang="en-US" altLang="x-none" i="1" dirty="0">
                <a:solidFill>
                  <a:schemeClr val="bg2"/>
                </a:solidFill>
              </a:rPr>
              <a:t>Example:</a:t>
            </a:r>
            <a:r>
              <a:rPr lang="en-US" altLang="x-none" dirty="0">
                <a:solidFill>
                  <a:schemeClr val="bg2"/>
                </a:solidFill>
              </a:rPr>
              <a:t>  </a:t>
            </a:r>
            <a:r>
              <a:rPr lang="en-US" altLang="x-none" dirty="0"/>
              <a:t>Prove that A ∪ (B ∩ C) = (C ∪ B) ∩ A</a:t>
            </a:r>
          </a:p>
          <a:p>
            <a:pPr>
              <a:buFont typeface="Wingdings" charset="2"/>
              <a:buNone/>
            </a:pPr>
            <a:endParaRPr lang="en-US" altLang="x-none" b="1" i="1" dirty="0"/>
          </a:p>
          <a:p>
            <a:pPr>
              <a:buFont typeface="Wingdings" charset="2"/>
              <a:buNone/>
            </a:pPr>
            <a:r>
              <a:rPr lang="en-US" altLang="x-none" i="1" dirty="0">
                <a:solidFill>
                  <a:schemeClr val="bg2"/>
                </a:solidFill>
              </a:rPr>
              <a:t>Proof:</a:t>
            </a:r>
          </a:p>
          <a:p>
            <a:pPr>
              <a:buFont typeface="Wingdings" charset="2"/>
              <a:buNone/>
            </a:pPr>
            <a:endParaRPr lang="en-US" altLang="x-none" dirty="0"/>
          </a:p>
          <a:p>
            <a:pPr marL="642938" lvl="1" indent="-342900">
              <a:buFont typeface="Trebuchet MS" charset="0"/>
              <a:buAutoNum type="arabicPeriod"/>
            </a:pPr>
            <a:r>
              <a:rPr lang="en-US" altLang="x-none" dirty="0"/>
              <a:t>A ∪ (B ∩ C) = A ∩ (B ∩ C) 	</a:t>
            </a:r>
            <a:r>
              <a:rPr lang="en-US" altLang="x-none" dirty="0" err="1"/>
              <a:t>DeMorgan</a:t>
            </a:r>
            <a:r>
              <a:rPr lang="en-US" altLang="ja-JP" dirty="0" err="1"/>
              <a:t>’s</a:t>
            </a:r>
            <a:r>
              <a:rPr lang="en-US" altLang="ja-JP" dirty="0"/>
              <a:t> law</a:t>
            </a:r>
          </a:p>
          <a:p>
            <a:pPr marL="642938" lvl="1" indent="-342900">
              <a:buFont typeface="Trebuchet MS" charset="0"/>
              <a:buAutoNum type="arabicPeriod"/>
            </a:pPr>
            <a:r>
              <a:rPr lang="en-US" altLang="x-none" dirty="0"/>
              <a:t>                  = A ∩ (B ∪ C)	</a:t>
            </a:r>
            <a:r>
              <a:rPr lang="en-US" altLang="x-none" dirty="0" err="1"/>
              <a:t>DeMorgan</a:t>
            </a:r>
            <a:r>
              <a:rPr lang="en-US" altLang="ja-JP" dirty="0" err="1"/>
              <a:t>’s</a:t>
            </a:r>
            <a:r>
              <a:rPr lang="en-US" altLang="ja-JP" dirty="0"/>
              <a:t> law</a:t>
            </a:r>
          </a:p>
          <a:p>
            <a:pPr marL="642938" lvl="1" indent="-342900">
              <a:buFont typeface="Trebuchet MS" charset="0"/>
              <a:buAutoNum type="arabicPeriod"/>
            </a:pPr>
            <a:r>
              <a:rPr lang="en-US" altLang="x-none" dirty="0"/>
              <a:t>                  = (B ∪ C) ∩ A 	Commutative law</a:t>
            </a:r>
          </a:p>
          <a:p>
            <a:pPr marL="642938" lvl="1" indent="-342900">
              <a:buFont typeface="Trebuchet MS" charset="0"/>
              <a:buAutoNum type="arabicPeriod"/>
            </a:pPr>
            <a:r>
              <a:rPr lang="en-US" altLang="x-none" dirty="0"/>
              <a:t>                  = (C ∪ B) ∩ A 	Commutative law</a:t>
            </a:r>
          </a:p>
          <a:p>
            <a:pPr algn="r">
              <a:buFont typeface="Wingdings" charset="2"/>
              <a:buNone/>
            </a:pPr>
            <a:r>
              <a:rPr lang="en-US" altLang="x-none" dirty="0"/>
              <a:t>❏</a:t>
            </a:r>
          </a:p>
        </p:txBody>
      </p:sp>
      <p:cxnSp>
        <p:nvCxnSpPr>
          <p:cNvPr id="27651" name="Straight Connector 4"/>
          <p:cNvCxnSpPr>
            <a:cxnSpLocks noChangeShapeType="1"/>
          </p:cNvCxnSpPr>
          <p:nvPr/>
        </p:nvCxnSpPr>
        <p:spPr bwMode="auto">
          <a:xfrm>
            <a:off x="2978036" y="1288885"/>
            <a:ext cx="1200150" cy="119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7652" name="Straight Connector 5"/>
          <p:cNvCxnSpPr>
            <a:cxnSpLocks noChangeShapeType="1"/>
          </p:cNvCxnSpPr>
          <p:nvPr/>
        </p:nvCxnSpPr>
        <p:spPr bwMode="auto">
          <a:xfrm>
            <a:off x="4463936" y="1286504"/>
            <a:ext cx="155864" cy="119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7653" name="Straight Connector 7"/>
          <p:cNvCxnSpPr>
            <a:cxnSpLocks noChangeShapeType="1"/>
          </p:cNvCxnSpPr>
          <p:nvPr/>
        </p:nvCxnSpPr>
        <p:spPr bwMode="auto">
          <a:xfrm>
            <a:off x="4890030" y="1288885"/>
            <a:ext cx="171450" cy="119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7654" name="Straight Connector 8"/>
          <p:cNvCxnSpPr>
            <a:cxnSpLocks noChangeShapeType="1"/>
          </p:cNvCxnSpPr>
          <p:nvPr/>
        </p:nvCxnSpPr>
        <p:spPr bwMode="auto">
          <a:xfrm>
            <a:off x="5400827" y="1288885"/>
            <a:ext cx="155864" cy="119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grpSp>
        <p:nvGrpSpPr>
          <p:cNvPr id="2" name="Group 20"/>
          <p:cNvGrpSpPr>
            <a:grpSpLocks/>
          </p:cNvGrpSpPr>
          <p:nvPr/>
        </p:nvGrpSpPr>
        <p:grpSpPr bwMode="auto">
          <a:xfrm>
            <a:off x="1179367" y="2585474"/>
            <a:ext cx="2171700" cy="3572"/>
            <a:chOff x="1600200" y="3159125"/>
            <a:chExt cx="2895600" cy="4763"/>
          </a:xfrm>
        </p:grpSpPr>
        <p:cxnSp>
          <p:nvCxnSpPr>
            <p:cNvPr id="27669" name="Straight Connector 9"/>
            <p:cNvCxnSpPr>
              <a:cxnSpLocks noChangeShapeType="1"/>
            </p:cNvCxnSpPr>
            <p:nvPr/>
          </p:nvCxnSpPr>
          <p:spPr bwMode="auto">
            <a:xfrm>
              <a:off x="1600200" y="3159125"/>
              <a:ext cx="1371600" cy="1588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7670" name="Straight Connector 11"/>
            <p:cNvCxnSpPr>
              <a:cxnSpLocks noChangeShapeType="1"/>
            </p:cNvCxnSpPr>
            <p:nvPr/>
          </p:nvCxnSpPr>
          <p:spPr bwMode="auto">
            <a:xfrm>
              <a:off x="3194579" y="3162300"/>
              <a:ext cx="202045" cy="1588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7671" name="Straight Connector 13"/>
            <p:cNvCxnSpPr>
              <a:cxnSpLocks noChangeShapeType="1"/>
            </p:cNvCxnSpPr>
            <p:nvPr/>
          </p:nvCxnSpPr>
          <p:spPr bwMode="auto">
            <a:xfrm>
              <a:off x="3733800" y="3159125"/>
              <a:ext cx="762000" cy="3175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3" name="Group 21"/>
          <p:cNvGrpSpPr>
            <a:grpSpLocks/>
          </p:cNvGrpSpPr>
          <p:nvPr/>
        </p:nvGrpSpPr>
        <p:grpSpPr bwMode="auto">
          <a:xfrm>
            <a:off x="2290783" y="2871225"/>
            <a:ext cx="920007" cy="2381"/>
            <a:chOff x="3219687" y="3540125"/>
            <a:chExt cx="1226676" cy="3175"/>
          </a:xfrm>
        </p:grpSpPr>
        <p:cxnSp>
          <p:nvCxnSpPr>
            <p:cNvPr id="27666" name="Straight Connector 15"/>
            <p:cNvCxnSpPr>
              <a:cxnSpLocks noChangeShapeType="1"/>
            </p:cNvCxnSpPr>
            <p:nvPr/>
          </p:nvCxnSpPr>
          <p:spPr bwMode="auto">
            <a:xfrm>
              <a:off x="3219687" y="3540125"/>
              <a:ext cx="183677" cy="1588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7667" name="Straight Connector 16"/>
            <p:cNvCxnSpPr>
              <a:cxnSpLocks noChangeShapeType="1"/>
            </p:cNvCxnSpPr>
            <p:nvPr/>
          </p:nvCxnSpPr>
          <p:spPr bwMode="auto">
            <a:xfrm>
              <a:off x="3810402" y="3541713"/>
              <a:ext cx="156089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7668" name="Straight Connector 17"/>
            <p:cNvCxnSpPr>
              <a:cxnSpLocks noChangeShapeType="1"/>
            </p:cNvCxnSpPr>
            <p:nvPr/>
          </p:nvCxnSpPr>
          <p:spPr bwMode="auto">
            <a:xfrm>
              <a:off x="4287849" y="3543300"/>
              <a:ext cx="158514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4" name="Group 22"/>
          <p:cNvGrpSpPr>
            <a:grpSpLocks/>
          </p:cNvGrpSpPr>
          <p:nvPr/>
        </p:nvGrpSpPr>
        <p:grpSpPr bwMode="auto">
          <a:xfrm>
            <a:off x="2364929" y="3149810"/>
            <a:ext cx="908795" cy="2381"/>
            <a:chOff x="3291785" y="3900488"/>
            <a:chExt cx="1211726" cy="3175"/>
          </a:xfrm>
        </p:grpSpPr>
        <p:cxnSp>
          <p:nvCxnSpPr>
            <p:cNvPr id="27663" name="Straight Connector 22"/>
            <p:cNvCxnSpPr>
              <a:cxnSpLocks noChangeShapeType="1"/>
            </p:cNvCxnSpPr>
            <p:nvPr/>
          </p:nvCxnSpPr>
          <p:spPr bwMode="auto">
            <a:xfrm>
              <a:off x="3291785" y="3900488"/>
              <a:ext cx="149305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7664" name="Straight Connector 23"/>
            <p:cNvCxnSpPr>
              <a:cxnSpLocks noChangeShapeType="1"/>
            </p:cNvCxnSpPr>
            <p:nvPr/>
          </p:nvCxnSpPr>
          <p:spPr bwMode="auto">
            <a:xfrm>
              <a:off x="3756801" y="3903663"/>
              <a:ext cx="199182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7665" name="Straight Connector 24"/>
            <p:cNvCxnSpPr>
              <a:cxnSpLocks noChangeShapeType="1"/>
            </p:cNvCxnSpPr>
            <p:nvPr/>
          </p:nvCxnSpPr>
          <p:spPr bwMode="auto">
            <a:xfrm>
              <a:off x="4334012" y="3903663"/>
              <a:ext cx="169499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5" name="Group 23"/>
          <p:cNvGrpSpPr>
            <a:grpSpLocks/>
          </p:cNvGrpSpPr>
          <p:nvPr/>
        </p:nvGrpSpPr>
        <p:grpSpPr bwMode="auto">
          <a:xfrm>
            <a:off x="2381161" y="3422462"/>
            <a:ext cx="895092" cy="2381"/>
            <a:chOff x="3302344" y="4264025"/>
            <a:chExt cx="1193456" cy="3175"/>
          </a:xfrm>
        </p:grpSpPr>
        <p:cxnSp>
          <p:nvCxnSpPr>
            <p:cNvPr id="27660" name="Straight Connector 25"/>
            <p:cNvCxnSpPr>
              <a:cxnSpLocks noChangeShapeType="1"/>
            </p:cNvCxnSpPr>
            <p:nvPr/>
          </p:nvCxnSpPr>
          <p:spPr bwMode="auto">
            <a:xfrm>
              <a:off x="3302344" y="4264025"/>
              <a:ext cx="155553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7661" name="Straight Connector 26"/>
            <p:cNvCxnSpPr>
              <a:cxnSpLocks noChangeShapeType="1"/>
            </p:cNvCxnSpPr>
            <p:nvPr/>
          </p:nvCxnSpPr>
          <p:spPr bwMode="auto">
            <a:xfrm>
              <a:off x="3768525" y="4267200"/>
              <a:ext cx="168562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7662" name="Straight Connector 27"/>
            <p:cNvCxnSpPr>
              <a:cxnSpLocks noChangeShapeType="1"/>
            </p:cNvCxnSpPr>
            <p:nvPr/>
          </p:nvCxnSpPr>
          <p:spPr bwMode="auto">
            <a:xfrm>
              <a:off x="4335222" y="4267200"/>
              <a:ext cx="160578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sp>
        <p:nvSpPr>
          <p:cNvPr id="26644" name="TextBox 28"/>
          <p:cNvSpPr txBox="1">
            <a:spLocks noChangeArrowheads="1"/>
          </p:cNvSpPr>
          <p:nvPr/>
        </p:nvSpPr>
        <p:spPr bwMode="auto">
          <a:xfrm>
            <a:off x="1257300" y="4120753"/>
            <a:ext cx="6515100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 hangingPunct="1"/>
            <a:r>
              <a:rPr lang="en-US" altLang="x-none" sz="1500" b="1" i="1" dirty="0">
                <a:solidFill>
                  <a:srgbClr val="FF0000"/>
                </a:solidFill>
                <a:latin typeface="Comic Neue" panose="02000000000000000000" pitchFamily="2" charset="0"/>
              </a:rPr>
              <a:t>Note how similar this process is to that of proving logical equivalences using known logical equivalences.</a:t>
            </a:r>
            <a:br>
              <a:rPr lang="en-US" altLang="x-none" sz="1500" b="1" i="1" dirty="0">
                <a:solidFill>
                  <a:srgbClr val="FF0000"/>
                </a:solidFill>
                <a:latin typeface="Comic Neue" panose="02000000000000000000" pitchFamily="2" charset="0"/>
              </a:rPr>
            </a:br>
            <a:r>
              <a:rPr lang="en-US" altLang="x-none" sz="1500" b="1" i="1" dirty="0">
                <a:solidFill>
                  <a:srgbClr val="FF0000"/>
                </a:solidFill>
                <a:latin typeface="Comic Neue" panose="02000000000000000000" pitchFamily="2" charset="0"/>
              </a:rPr>
              <a:t>As with set builder, only one direction is needed since we’re using equivalence at every step.</a:t>
            </a:r>
          </a:p>
        </p:txBody>
      </p:sp>
      <p:sp>
        <p:nvSpPr>
          <p:cNvPr id="6" name="3 Marcador de número de diapositiva">
            <a:extLst>
              <a:ext uri="{FF2B5EF4-FFF2-40B4-BE49-F238E27FC236}">
                <a16:creationId xmlns:a16="http://schemas.microsoft.com/office/drawing/2014/main" id="{8B44DADD-C90D-097E-E16D-700CB7B121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620000" y="13716"/>
            <a:ext cx="1066800" cy="246888"/>
          </a:xfrm>
        </p:spPr>
        <p:txBody>
          <a:bodyPr>
            <a:noAutofit/>
          </a:bodyPr>
          <a:lstStyle/>
          <a:p>
            <a:fld id="{12A1D360-EE44-42AC-A6C7-CCF1DFA7C784}" type="slidenum">
              <a:rPr lang="pt-BR" smtClean="0"/>
              <a:pPr/>
              <a:t>14</a:t>
            </a:fld>
            <a:endParaRPr lang="pt-BR" dirty="0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BF1020B4-AF7E-DD5E-2963-F292EE3D0E0D}"/>
              </a:ext>
            </a:extLst>
          </p:cNvPr>
          <p:cNvSpPr txBox="1">
            <a:spLocks/>
          </p:cNvSpPr>
          <p:nvPr/>
        </p:nvSpPr>
        <p:spPr>
          <a:xfrm>
            <a:off x="457200" y="400050"/>
            <a:ext cx="8229600" cy="7429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77500" lnSpcReduction="20000"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None/>
              <a:defRPr sz="3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altLang="x-none" sz="3200" dirty="0"/>
              <a:t>We can also construct proofs by repeatedly applying known </a:t>
            </a:r>
            <a:r>
              <a:rPr lang="en-US" altLang="x-none" sz="3200" b="1" dirty="0"/>
              <a:t>set identities</a:t>
            </a:r>
            <a:endParaRPr lang="en-US" altLang="x-none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9" dur="500"/>
                                        <p:tgtEl>
                                          <p:spTgt spid="266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7" grpId="0" uiExpand="1" build="p"/>
      <p:bldP spid="2664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 dirty="0"/>
              <a:t>In-class Activities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8674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1209294"/>
                <a:ext cx="8497330" cy="3657600"/>
              </a:xfrm>
            </p:spPr>
            <p:txBody>
              <a:bodyPr>
                <a:normAutofit/>
              </a:bodyPr>
              <a:lstStyle/>
              <a:p>
                <a:pPr marL="0" indent="0" algn="just">
                  <a:buNone/>
                </a:pPr>
                <a:r>
                  <a:rPr lang="en-US" altLang="x-none" sz="1600" b="1" dirty="0">
                    <a:solidFill>
                      <a:schemeClr val="bg2"/>
                    </a:solidFill>
                  </a:rPr>
                  <a:t>Activity 1:</a:t>
                </a:r>
                <a:r>
                  <a:rPr lang="en-US" altLang="x-none" sz="1600" dirty="0">
                    <a:solidFill>
                      <a:schemeClr val="bg2"/>
                    </a:solidFill>
                  </a:rPr>
                  <a:t>  </a:t>
                </a:r>
                <a:r>
                  <a:rPr lang="en-US" altLang="x-none" sz="1600" dirty="0"/>
                  <a:t>Prove </a:t>
                </a:r>
                <a:r>
                  <a:rPr lang="en-US" altLang="x-none" sz="1600" dirty="0" err="1"/>
                  <a:t>DeMorgan</a:t>
                </a:r>
                <a:r>
                  <a:rPr lang="en-US" altLang="ja-JP" sz="1600" dirty="0" err="1"/>
                  <a:t>’s</a:t>
                </a:r>
                <a:r>
                  <a:rPr lang="en-US" altLang="ja-JP" sz="1600" dirty="0"/>
                  <a:t> law for complement over intersection using a membership table (i.e.  </a:t>
                </a:r>
                <a:r>
                  <a:rPr lang="en-US" altLang="x-none" sz="1600" dirty="0"/>
                  <a:t>A ∪ B = A ∩ B)</a:t>
                </a:r>
                <a:r>
                  <a:rPr lang="en-US" altLang="ja-JP" sz="1600" dirty="0"/>
                  <a:t>. [</a:t>
                </a:r>
                <a:r>
                  <a:rPr lang="en-US" altLang="ja-JP" sz="1600" dirty="0">
                    <a:hlinkClick r:id="rId3"/>
                  </a:rPr>
                  <a:t>miro</a:t>
                </a:r>
                <a:r>
                  <a:rPr lang="en-US" altLang="ja-JP" sz="1600" dirty="0"/>
                  <a:t>]</a:t>
                </a:r>
              </a:p>
              <a:p>
                <a:pPr marL="0" indent="0" algn="just">
                  <a:buNone/>
                </a:pPr>
                <a:endParaRPr lang="en-US" altLang="x-none" sz="1600" b="1" dirty="0"/>
              </a:p>
              <a:p>
                <a:pPr marL="0" indent="0" algn="just">
                  <a:buNone/>
                </a:pPr>
                <a:r>
                  <a:rPr lang="en-US" altLang="x-none" sz="1600" b="1" dirty="0">
                    <a:solidFill>
                      <a:schemeClr val="bg2"/>
                    </a:solidFill>
                  </a:rPr>
                  <a:t>Activity 2:</a:t>
                </a:r>
                <a:r>
                  <a:rPr lang="en-US" altLang="x-none" sz="1600" dirty="0">
                    <a:solidFill>
                      <a:schemeClr val="bg2"/>
                    </a:solidFill>
                  </a:rPr>
                  <a:t>  </a:t>
                </a:r>
                <a:r>
                  <a:rPr lang="en-US" altLang="x-none" sz="1600" dirty="0"/>
                  <a:t>Prove the complementation law using set builder notation. </a:t>
                </a:r>
                <a:r>
                  <a:rPr lang="en-US" altLang="ja-JP" sz="1600" dirty="0"/>
                  <a:t>[</a:t>
                </a:r>
                <a:r>
                  <a:rPr lang="en-US" altLang="ja-JP" sz="1600" dirty="0">
                    <a:hlinkClick r:id="rId4"/>
                  </a:rPr>
                  <a:t>miro</a:t>
                </a:r>
                <a:r>
                  <a:rPr lang="en-US" altLang="ja-JP" sz="1600" dirty="0"/>
                  <a:t>]</a:t>
                </a:r>
                <a:endParaRPr lang="en-US" altLang="x-none" sz="1600" dirty="0"/>
              </a:p>
              <a:p>
                <a:pPr marL="0" indent="0" algn="just">
                  <a:buNone/>
                </a:pPr>
                <a:endParaRPr lang="en-US" altLang="x-none" sz="1600" b="1" dirty="0"/>
              </a:p>
              <a:p>
                <a:pPr marL="0" indent="0" algn="just">
                  <a:buNone/>
                </a:pPr>
                <a:r>
                  <a:rPr lang="en-US" altLang="x-none" sz="1600" b="1" dirty="0">
                    <a:solidFill>
                      <a:schemeClr val="bg2"/>
                    </a:solidFill>
                  </a:rPr>
                  <a:t>Activity 3:</a:t>
                </a:r>
                <a:r>
                  <a:rPr lang="en-US" altLang="x-none" sz="1600" dirty="0">
                    <a:solidFill>
                      <a:schemeClr val="bg2"/>
                    </a:solidFill>
                  </a:rPr>
                  <a:t>  </a:t>
                </a:r>
                <a:r>
                  <a:rPr lang="en-US" altLang="x-none" sz="1600" dirty="0"/>
                  <a:t>Prove that if </a:t>
                </a:r>
                <a14:m>
                  <m:oMath xmlns:m="http://schemas.openxmlformats.org/officeDocument/2006/math">
                    <m:r>
                      <a:rPr lang="en-US" altLang="x-none" sz="1600" i="1" dirty="0" smtClean="0">
                        <a:latin typeface="Cambria Math" panose="02040503050406030204" pitchFamily="18" charset="0"/>
                      </a:rPr>
                      <m:t>𝐴</m:t>
                    </m:r>
                  </m:oMath>
                </a14:m>
                <a:r>
                  <a:rPr lang="en-US" altLang="x-none" sz="1600" dirty="0"/>
                  <a:t> and </a:t>
                </a:r>
                <a14:m>
                  <m:oMath xmlns:m="http://schemas.openxmlformats.org/officeDocument/2006/math">
                    <m:r>
                      <a:rPr lang="en-US" altLang="x-none" sz="1600" i="1" dirty="0" smtClean="0">
                        <a:latin typeface="Cambria Math" panose="02040503050406030204" pitchFamily="18" charset="0"/>
                      </a:rPr>
                      <m:t>𝐵</m:t>
                    </m:r>
                  </m:oMath>
                </a14:m>
                <a:r>
                  <a:rPr lang="en-US" altLang="x-none" sz="1600" dirty="0"/>
                  <a:t> are sets with </a:t>
                </a:r>
                <a14:m>
                  <m:oMath xmlns:m="http://schemas.openxmlformats.org/officeDocument/2006/math">
                    <m:r>
                      <a:rPr lang="en-US" altLang="x-none" sz="1600" b="0" i="1" smtClean="0">
                        <a:latin typeface="Cambria Math" panose="02040503050406030204" pitchFamily="18" charset="0"/>
                      </a:rPr>
                      <m:t>𝐴</m:t>
                    </m:r>
                    <m:r>
                      <a:rPr lang="en-US" altLang="x-none" sz="1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⊆</m:t>
                    </m:r>
                    <m:r>
                      <a:rPr lang="en-US" altLang="x-none" sz="1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𝐵</m:t>
                    </m:r>
                  </m:oMath>
                </a14:m>
                <a:r>
                  <a:rPr lang="en-US" altLang="x-none" sz="1600" dirty="0"/>
                  <a:t>, then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n-US" altLang="x-none" sz="1600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altLang="x-none" sz="1600" b="0" i="1" smtClean="0"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</m:acc>
                    <m:r>
                      <a:rPr lang="en-US" altLang="x-none" sz="1600" b="0" i="1" smtClean="0">
                        <a:latin typeface="Cambria Math" panose="02040503050406030204" pitchFamily="18" charset="0"/>
                      </a:rPr>
                      <m:t>∩</m:t>
                    </m:r>
                    <m:acc>
                      <m:accPr>
                        <m:chr m:val="̅"/>
                        <m:ctrlPr>
                          <a:rPr lang="en-US" altLang="x-none" sz="1600" b="0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altLang="x-none" sz="1600" b="0" i="1" smtClean="0">
                            <a:latin typeface="Cambria Math" panose="02040503050406030204" pitchFamily="18" charset="0"/>
                          </a:rPr>
                          <m:t>𝐵</m:t>
                        </m:r>
                      </m:e>
                    </m:acc>
                    <m:r>
                      <a:rPr lang="en-US" altLang="x-none" sz="1600" b="0" i="1" smtClean="0">
                        <a:latin typeface="Cambria Math" panose="02040503050406030204" pitchFamily="18" charset="0"/>
                      </a:rPr>
                      <m:t>=</m:t>
                    </m:r>
                    <m:acc>
                      <m:accPr>
                        <m:chr m:val="̅"/>
                        <m:ctrlPr>
                          <a:rPr lang="en-US" altLang="x-none" sz="1600" b="0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altLang="x-none" sz="1600" b="0" i="1" smtClean="0">
                            <a:latin typeface="Cambria Math" panose="02040503050406030204" pitchFamily="18" charset="0"/>
                          </a:rPr>
                          <m:t>𝐵</m:t>
                        </m:r>
                      </m:e>
                    </m:acc>
                  </m:oMath>
                </a14:m>
                <a:r>
                  <a:rPr lang="en-US" altLang="x-none" sz="1600" dirty="0"/>
                  <a:t>.  Note that since we have “side information,” we must use a deduction-based method (i.e., mutual subset). </a:t>
                </a:r>
                <a:r>
                  <a:rPr lang="en-US" altLang="ja-JP" sz="1600" dirty="0"/>
                  <a:t>[</a:t>
                </a:r>
                <a:r>
                  <a:rPr lang="en-US" altLang="ja-JP" sz="1600" dirty="0">
                    <a:hlinkClick r:id="rId5"/>
                  </a:rPr>
                  <a:t>miro</a:t>
                </a:r>
                <a:r>
                  <a:rPr lang="en-US" altLang="ja-JP" sz="1600" dirty="0"/>
                  <a:t>]</a:t>
                </a:r>
                <a:endParaRPr lang="en-US" altLang="x-none" sz="1600" dirty="0"/>
              </a:p>
              <a:p>
                <a:pPr marL="0" indent="0" algn="just">
                  <a:buNone/>
                </a:pPr>
                <a:endParaRPr lang="en-US" altLang="x-none" sz="1600" b="1" dirty="0"/>
              </a:p>
              <a:p>
                <a:pPr marL="0" indent="0" algn="just">
                  <a:buNone/>
                </a:pPr>
                <a:r>
                  <a:rPr lang="en-US" altLang="x-none" sz="1600" b="1" dirty="0">
                    <a:solidFill>
                      <a:schemeClr val="bg2"/>
                    </a:solidFill>
                  </a:rPr>
                  <a:t>Activity 4:</a:t>
                </a:r>
                <a:r>
                  <a:rPr lang="en-US" altLang="x-none" sz="1600" b="1" dirty="0"/>
                  <a:t> </a:t>
                </a:r>
                <a:r>
                  <a:rPr lang="en-US" altLang="x-none" sz="1600" dirty="0">
                    <a:solidFill>
                      <a:schemeClr val="tx1"/>
                    </a:solidFill>
                  </a:rPr>
                  <a:t>Solve our </a:t>
                </a:r>
                <a:r>
                  <a:rPr lang="en-US" altLang="x-none" sz="1600" i="1" dirty="0">
                    <a:solidFill>
                      <a:schemeClr val="bg2"/>
                    </a:solidFill>
                  </a:rPr>
                  <a:t>Optimizing a Database Query </a:t>
                </a:r>
                <a:r>
                  <a:rPr lang="en-US" altLang="x-none" sz="1600" dirty="0">
                    <a:solidFill>
                      <a:schemeClr val="tx1"/>
                    </a:solidFill>
                  </a:rPr>
                  <a:t>case study. </a:t>
                </a:r>
                <a:r>
                  <a:rPr lang="en-US" altLang="ja-JP" sz="1600" dirty="0"/>
                  <a:t>[</a:t>
                </a:r>
                <a:r>
                  <a:rPr lang="en-US" altLang="ja-JP" sz="1600" dirty="0">
                    <a:hlinkClick r:id="rId6"/>
                  </a:rPr>
                  <a:t>miro</a:t>
                </a:r>
                <a:r>
                  <a:rPr lang="en-US" altLang="ja-JP" sz="1600" dirty="0"/>
                  <a:t>]</a:t>
                </a:r>
                <a:endParaRPr lang="en-US" altLang="x-none" sz="1600" dirty="0">
                  <a:solidFill>
                    <a:schemeClr val="tx1"/>
                  </a:solidFill>
                </a:endParaRPr>
              </a:p>
              <a:p>
                <a:pPr marL="0" indent="0" algn="just">
                  <a:buNone/>
                </a:pPr>
                <a:endParaRPr lang="en-US" altLang="x-none" sz="1600" b="1" dirty="0"/>
              </a:p>
            </p:txBody>
          </p:sp>
        </mc:Choice>
        <mc:Fallback xmlns="">
          <p:sp>
            <p:nvSpPr>
              <p:cNvPr id="28674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209294"/>
                <a:ext cx="8497330" cy="3657600"/>
              </a:xfrm>
              <a:blipFill>
                <a:blip r:embed="rId7"/>
                <a:stretch>
                  <a:fillRect l="-448" r="-29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3 Marcador de número de diapositiva">
            <a:extLst>
              <a:ext uri="{FF2B5EF4-FFF2-40B4-BE49-F238E27FC236}">
                <a16:creationId xmlns:a16="http://schemas.microsoft.com/office/drawing/2014/main" id="{6B988D69-A374-85D9-B2F4-1C148D8E8C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620000" y="13716"/>
            <a:ext cx="1066800" cy="246888"/>
          </a:xfrm>
        </p:spPr>
        <p:txBody>
          <a:bodyPr>
            <a:noAutofit/>
          </a:bodyPr>
          <a:lstStyle/>
          <a:p>
            <a:fld id="{12A1D360-EE44-42AC-A6C7-CCF1DFA7C784}" type="slidenum">
              <a:rPr lang="pt-BR" smtClean="0"/>
              <a:pPr/>
              <a:t>15</a:t>
            </a:fld>
            <a:endParaRPr lang="pt-BR" dirty="0"/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F0285329-3595-5E2D-0603-5EE2ED797F49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2665029" y="1549617"/>
            <a:ext cx="114300" cy="1191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D059F767-B4C7-2D84-C7E4-6940BA50A6DA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2244999" y="1560333"/>
            <a:ext cx="114300" cy="119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4615D0A4-302B-CD57-3954-CF955B9B8D23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1509452" y="1562715"/>
            <a:ext cx="571500" cy="119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grpSp>
        <p:nvGrpSpPr>
          <p:cNvPr id="9" name="Group 8">
            <a:extLst>
              <a:ext uri="{FF2B5EF4-FFF2-40B4-BE49-F238E27FC236}">
                <a16:creationId xmlns:a16="http://schemas.microsoft.com/office/drawing/2014/main" id="{A7152304-B1F5-3450-0668-7DEE88305B73}"/>
              </a:ext>
            </a:extLst>
          </p:cNvPr>
          <p:cNvGrpSpPr/>
          <p:nvPr/>
        </p:nvGrpSpPr>
        <p:grpSpPr>
          <a:xfrm>
            <a:off x="2370681" y="3934206"/>
            <a:ext cx="4402638" cy="1173655"/>
            <a:chOff x="1434826" y="3943885"/>
            <a:chExt cx="4402638" cy="1173655"/>
          </a:xfrm>
        </p:grpSpPr>
        <p:sp>
          <p:nvSpPr>
            <p:cNvPr id="3" name="TextBox 2">
              <a:extLst>
                <a:ext uri="{FF2B5EF4-FFF2-40B4-BE49-F238E27FC236}">
                  <a16:creationId xmlns:a16="http://schemas.microsoft.com/office/drawing/2014/main" id="{7ABD63C0-A53F-86C8-67CA-04CA6F70C2E2}"/>
                </a:ext>
              </a:extLst>
            </p:cNvPr>
            <p:cNvSpPr txBox="1"/>
            <p:nvPr/>
          </p:nvSpPr>
          <p:spPr>
            <a:xfrm>
              <a:off x="2998225" y="3947989"/>
              <a:ext cx="2839239" cy="1169551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rgbClr val="FF0000"/>
                  </a:solidFill>
                </a:rPr>
                <a:t>Steps:</a:t>
              </a:r>
            </a:p>
            <a:p>
              <a:pPr marL="342900" indent="-342900">
                <a:buFont typeface="+mj-lt"/>
                <a:buAutoNum type="arabicPeriod"/>
              </a:pPr>
              <a:r>
                <a:rPr lang="en-US" dirty="0"/>
                <a:t>Introduce to a classmate</a:t>
              </a:r>
            </a:p>
            <a:p>
              <a:pPr marL="342900" indent="-342900">
                <a:buFont typeface="+mj-lt"/>
                <a:buAutoNum type="arabicPeriod"/>
              </a:pPr>
              <a:r>
                <a:rPr lang="en-US" dirty="0"/>
                <a:t>Work in pairs on the exercise</a:t>
              </a:r>
            </a:p>
            <a:p>
              <a:pPr marL="342900" indent="-342900">
                <a:buFont typeface="+mj-lt"/>
                <a:buAutoNum type="arabicPeriod"/>
              </a:pPr>
              <a:r>
                <a:rPr lang="en-US" dirty="0"/>
                <a:t>Submit answers on miro</a:t>
              </a:r>
            </a:p>
            <a:p>
              <a:pPr marL="342900" indent="-342900">
                <a:buFont typeface="+mj-lt"/>
                <a:buAutoNum type="arabicPeriod"/>
              </a:pPr>
              <a:r>
                <a:rPr lang="en-US" dirty="0"/>
                <a:t>Volunteers to share answers</a:t>
              </a:r>
            </a:p>
          </p:txBody>
        </p:sp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9BB10349-CFE8-37D2-8A4B-DAD5F90DBC77}"/>
                </a:ext>
              </a:extLst>
            </p:cNvPr>
            <p:cNvSpPr txBox="1"/>
            <p:nvPr/>
          </p:nvSpPr>
          <p:spPr>
            <a:xfrm>
              <a:off x="1493753" y="3943885"/>
              <a:ext cx="1338828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>
                  <a:solidFill>
                    <a:schemeClr val="bg2"/>
                  </a:solidFill>
                </a:rPr>
                <a:t>Submit on</a:t>
              </a:r>
            </a:p>
          </p:txBody>
        </p:sp>
        <p:pic>
          <p:nvPicPr>
            <p:cNvPr id="8" name="Picture 2" descr="Miro — UVA Learning Tech">
              <a:extLst>
                <a:ext uri="{FF2B5EF4-FFF2-40B4-BE49-F238E27FC236}">
                  <a16:creationId xmlns:a16="http://schemas.microsoft.com/office/drawing/2014/main" id="{4566FC4C-92F3-ED14-51DB-A32375075196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134" t="18890" b="19017"/>
            <a:stretch>
              <a:fillRect/>
            </a:stretch>
          </p:blipFill>
          <p:spPr bwMode="auto">
            <a:xfrm>
              <a:off x="1434826" y="4343995"/>
              <a:ext cx="1456681" cy="52289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/>
              <a:t>Final thoughts</a:t>
            </a:r>
          </a:p>
        </p:txBody>
      </p:sp>
      <p:sp>
        <p:nvSpPr>
          <p:cNvPr id="46082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x-none" dirty="0">
                <a:solidFill>
                  <a:schemeClr val="bg2"/>
                </a:solidFill>
              </a:rPr>
              <a:t>Set identities </a:t>
            </a:r>
            <a:r>
              <a:rPr lang="en-US" altLang="x-none" dirty="0"/>
              <a:t>are useful tools!</a:t>
            </a:r>
          </a:p>
          <a:p>
            <a:endParaRPr lang="en-US" altLang="x-none" dirty="0"/>
          </a:p>
          <a:p>
            <a:r>
              <a:rPr lang="en-US" altLang="x-none" dirty="0"/>
              <a:t>We can prove set identities in a number of (equivalent) ways</a:t>
            </a:r>
          </a:p>
          <a:p>
            <a:pPr marL="342900" lvl="1" indent="0">
              <a:buNone/>
            </a:pPr>
            <a:endParaRPr lang="en-US" altLang="x-none" dirty="0"/>
          </a:p>
          <a:p>
            <a:r>
              <a:rPr lang="en-US" altLang="x-none" dirty="0"/>
              <a:t>Next time:</a:t>
            </a:r>
          </a:p>
          <a:p>
            <a:pPr lvl="1"/>
            <a:r>
              <a:rPr lang="en-US" altLang="x-none" dirty="0"/>
              <a:t>Functions (Section 2.3)</a:t>
            </a:r>
          </a:p>
        </p:txBody>
      </p:sp>
      <p:sp>
        <p:nvSpPr>
          <p:cNvPr id="2" name="3 Marcador de número de diapositiva">
            <a:extLst>
              <a:ext uri="{FF2B5EF4-FFF2-40B4-BE49-F238E27FC236}">
                <a16:creationId xmlns:a16="http://schemas.microsoft.com/office/drawing/2014/main" id="{28D86974-D36E-F3B9-E423-7D7D6FB68A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620000" y="13716"/>
            <a:ext cx="1066800" cy="246888"/>
          </a:xfrm>
        </p:spPr>
        <p:txBody>
          <a:bodyPr>
            <a:noAutofit/>
          </a:bodyPr>
          <a:lstStyle/>
          <a:p>
            <a:fld id="{12A1D360-EE44-42AC-A6C7-CCF1DFA7C784}" type="slidenum">
              <a:rPr lang="pt-BR" smtClean="0"/>
              <a:pPr/>
              <a:t>16</a:t>
            </a:fld>
            <a:endParaRPr lang="pt-BR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5BD2952-58F1-9954-FBC1-3C7EA615231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Title 1">
            <a:extLst>
              <a:ext uri="{FF2B5EF4-FFF2-40B4-BE49-F238E27FC236}">
                <a16:creationId xmlns:a16="http://schemas.microsoft.com/office/drawing/2014/main" id="{0D9BF014-E27D-52C0-0167-21387F2B97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 dirty="0"/>
              <a:t>OMET Midterm Surveys</a:t>
            </a:r>
          </a:p>
        </p:txBody>
      </p:sp>
      <p:sp>
        <p:nvSpPr>
          <p:cNvPr id="2" name="3 Marcador de número de diapositiva">
            <a:extLst>
              <a:ext uri="{FF2B5EF4-FFF2-40B4-BE49-F238E27FC236}">
                <a16:creationId xmlns:a16="http://schemas.microsoft.com/office/drawing/2014/main" id="{03F933D2-6006-245B-860D-24106E4448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620000" y="13716"/>
            <a:ext cx="1066800" cy="246888"/>
          </a:xfrm>
        </p:spPr>
        <p:txBody>
          <a:bodyPr>
            <a:noAutofit/>
          </a:bodyPr>
          <a:lstStyle/>
          <a:p>
            <a:fld id="{12A1D360-EE44-42AC-A6C7-CCF1DFA7C784}" type="slidenum">
              <a:rPr lang="pt-BR" smtClean="0"/>
              <a:pPr/>
              <a:t>17</a:t>
            </a:fld>
            <a:endParaRPr lang="pt-BR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DFFA6474-522B-ED20-9CD3-7A41DE7D7D78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18485" t="8814" r="18265" b="3802"/>
          <a:stretch>
            <a:fillRect/>
          </a:stretch>
        </p:blipFill>
        <p:spPr>
          <a:xfrm>
            <a:off x="5026428" y="329392"/>
            <a:ext cx="2593572" cy="4717228"/>
          </a:xfrm>
          <a:prstGeom prst="rect">
            <a:avLst/>
          </a:prstGeom>
        </p:spPr>
      </p:pic>
      <p:pic>
        <p:nvPicPr>
          <p:cNvPr id="1026" name="Picture 2" descr="Checklist ">
            <a:extLst>
              <a:ext uri="{FF2B5EF4-FFF2-40B4-BE49-F238E27FC236}">
                <a16:creationId xmlns:a16="http://schemas.microsoft.com/office/drawing/2014/main" id="{5CA2EFEC-B3B8-6234-2287-2FBF7F6B325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96655" y="1758950"/>
            <a:ext cx="1625600" cy="1625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242B2E17-C847-A9B9-1F89-EBF31F59121F}"/>
              </a:ext>
            </a:extLst>
          </p:cNvPr>
          <p:cNvSpPr txBox="1"/>
          <p:nvPr/>
        </p:nvSpPr>
        <p:spPr>
          <a:xfrm>
            <a:off x="968859" y="3846611"/>
            <a:ext cx="388119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hlinkClick r:id="rId5"/>
              </a:rPr>
              <a:t>https://go.blueja.io/82xN8DiVI0CjvwbCdc_lEA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9429556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648B1D3-3AF5-77B5-E425-8513EFC2427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Title 1">
            <a:extLst>
              <a:ext uri="{FF2B5EF4-FFF2-40B4-BE49-F238E27FC236}">
                <a16:creationId xmlns:a16="http://schemas.microsoft.com/office/drawing/2014/main" id="{55A9E0CC-D8E9-D34D-5F01-5CDA1C5190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 dirty="0"/>
              <a:t>OMET Midterm Surveys</a:t>
            </a:r>
          </a:p>
        </p:txBody>
      </p:sp>
      <p:sp>
        <p:nvSpPr>
          <p:cNvPr id="2" name="3 Marcador de número de diapositiva">
            <a:extLst>
              <a:ext uri="{FF2B5EF4-FFF2-40B4-BE49-F238E27FC236}">
                <a16:creationId xmlns:a16="http://schemas.microsoft.com/office/drawing/2014/main" id="{A9B640A4-108B-8C17-7B9B-A1E9E46B90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620000" y="13716"/>
            <a:ext cx="1066800" cy="246888"/>
          </a:xfrm>
        </p:spPr>
        <p:txBody>
          <a:bodyPr>
            <a:noAutofit/>
          </a:bodyPr>
          <a:lstStyle/>
          <a:p>
            <a:fld id="{12A1D360-EE44-42AC-A6C7-CCF1DFA7C784}" type="slidenum">
              <a:rPr lang="pt-BR" smtClean="0"/>
              <a:pPr/>
              <a:t>18</a:t>
            </a:fld>
            <a:endParaRPr lang="pt-BR" dirty="0"/>
          </a:p>
        </p:txBody>
      </p:sp>
      <p:pic>
        <p:nvPicPr>
          <p:cNvPr id="1026" name="Picture 2" descr="Checklist ">
            <a:extLst>
              <a:ext uri="{FF2B5EF4-FFF2-40B4-BE49-F238E27FC236}">
                <a16:creationId xmlns:a16="http://schemas.microsoft.com/office/drawing/2014/main" id="{36EF4591-683A-EB5D-5258-2F1F7CDED61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96655" y="1758950"/>
            <a:ext cx="1625600" cy="1625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3E204503-2AF6-2D2C-D943-078824D1B88C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 l="18821" t="9258" r="19484" b="3692"/>
          <a:stretch>
            <a:fillRect/>
          </a:stretch>
        </p:blipFill>
        <p:spPr>
          <a:xfrm>
            <a:off x="5062451" y="440573"/>
            <a:ext cx="2493818" cy="4647974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CF183F58-F936-AF44-45C5-5412298A04C7}"/>
              </a:ext>
            </a:extLst>
          </p:cNvPr>
          <p:cNvSpPr txBox="1"/>
          <p:nvPr/>
        </p:nvSpPr>
        <p:spPr>
          <a:xfrm>
            <a:off x="623455" y="3775852"/>
            <a:ext cx="457200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0" i="0" dirty="0">
                <a:solidFill>
                  <a:srgbClr val="031723"/>
                </a:solidFill>
                <a:effectLst/>
                <a:latin typeface="Lato" panose="020F0502020204030203" pitchFamily="34" charset="0"/>
                <a:hlinkClick r:id="rId5"/>
              </a:rPr>
              <a:t>https://go.blueja.io/9xQDIDujMEOx1WVJUf9YyQ</a:t>
            </a:r>
            <a:r>
              <a:rPr lang="en-US" b="0" i="0" dirty="0">
                <a:solidFill>
                  <a:srgbClr val="031723"/>
                </a:solidFill>
                <a:effectLst/>
                <a:latin typeface="Lato" panose="020F0502020204030203" pitchFamily="34" charset="0"/>
              </a:rPr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1261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 dirty="0"/>
              <a:t>[Key CS Link] Set Identities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6627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1028700"/>
                <a:ext cx="6535057" cy="3943350"/>
              </a:xfrm>
            </p:spPr>
            <p:txBody>
              <a:bodyPr>
                <a:normAutofit fontScale="85000" lnSpcReduction="10000"/>
              </a:bodyPr>
              <a:lstStyle/>
              <a:p>
                <a:pPr marL="131445" indent="0" algn="just">
                  <a:buNone/>
                </a:pPr>
                <a:r>
                  <a:rPr lang="en-US" b="1" dirty="0">
                    <a:solidFill>
                      <a:schemeClr val="bg2"/>
                    </a:solidFill>
                  </a:rPr>
                  <a:t>Optimizing a Database Query</a:t>
                </a:r>
              </a:p>
              <a:p>
                <a:pPr marL="131445" indent="0" algn="just">
                  <a:buNone/>
                </a:pPr>
                <a:r>
                  <a:rPr lang="en-US" dirty="0"/>
                  <a:t>Imagine you're a database administrator for a large e-commerce company. You have two sets of customer data:</a:t>
                </a:r>
              </a:p>
              <a:p>
                <a:pPr marL="131445" indent="0" algn="just">
                  <a:buNone/>
                </a:pPr>
                <a:endParaRPr lang="en-US" dirty="0"/>
              </a:p>
              <a:p>
                <a:pPr algn="just"/>
                <a:r>
                  <a:rPr lang="en-US" b="1" dirty="0"/>
                  <a:t>A</a:t>
                </a:r>
                <a:r>
                  <a:rPr lang="en-US" dirty="0"/>
                  <a:t>: The set of customers who purchased an item in the last month.</a:t>
                </a:r>
              </a:p>
              <a:p>
                <a:pPr algn="just"/>
                <a:r>
                  <a:rPr lang="en-US" b="1" dirty="0"/>
                  <a:t>B</a:t>
                </a:r>
                <a:r>
                  <a:rPr lang="en-US" dirty="0"/>
                  <a:t>: The set of customers who used a discount code.</a:t>
                </a:r>
              </a:p>
              <a:p>
                <a:pPr marL="131445" indent="0" algn="just">
                  <a:buNone/>
                </a:pPr>
                <a:endParaRPr lang="en-US" dirty="0"/>
              </a:p>
              <a:p>
                <a:pPr marL="131445" indent="0" algn="just">
                  <a:buNone/>
                </a:pPr>
                <a:r>
                  <a:rPr lang="en-US" dirty="0"/>
                  <a:t>Your boss asks for a list of customers who either did not purchase in the last month or did not use a discount code. </a:t>
                </a:r>
              </a:p>
              <a:p>
                <a:pPr marL="131445" indent="0" algn="just">
                  <a:buNone/>
                </a:pPr>
                <a:endParaRPr lang="en-US" dirty="0"/>
              </a:p>
              <a:p>
                <a:pPr marL="131445" indent="0" algn="just">
                  <a:buNone/>
                </a:pPr>
                <a:r>
                  <a:rPr lang="en-US" dirty="0"/>
                  <a:t>This can be expressed using set notation as: 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</m:acc>
                    <m:r>
                      <a:rPr lang="en-US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𝑈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 </m:t>
                    </m:r>
                    <m:acc>
                      <m:accPr>
                        <m:chr m:val="̅"/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𝐵</m:t>
                        </m:r>
                      </m:e>
                    </m:acc>
                  </m:oMath>
                </a14:m>
                <a:endParaRPr lang="en-US" dirty="0"/>
              </a:p>
              <a:p>
                <a:pPr marL="131445" indent="0" algn="just">
                  <a:buNone/>
                </a:pPr>
                <a:endParaRPr lang="en-US" dirty="0"/>
              </a:p>
              <a:p>
                <a:pPr marL="131445" indent="0" algn="just">
                  <a:buNone/>
                </a:pPr>
                <a:r>
                  <a:rPr lang="en-US" dirty="0"/>
                  <a:t>You know that this is a very slow query for a large database because it requires scanning the entire customer table twice. You remember from your </a:t>
                </a:r>
                <a:r>
                  <a:rPr lang="en-US" dirty="0">
                    <a:solidFill>
                      <a:schemeClr val="bg2"/>
                    </a:solidFill>
                  </a:rPr>
                  <a:t>discrete math class </a:t>
                </a:r>
                <a:r>
                  <a:rPr lang="en-US" dirty="0"/>
                  <a:t>that there's a more efficient way to write this using </a:t>
                </a:r>
                <a:r>
                  <a:rPr lang="en-US" dirty="0">
                    <a:solidFill>
                      <a:schemeClr val="bg2"/>
                    </a:solidFill>
                  </a:rPr>
                  <a:t>De Morgan's Laws</a:t>
                </a:r>
                <a:r>
                  <a:rPr lang="en-US" dirty="0"/>
                  <a:t>.</a:t>
                </a:r>
              </a:p>
            </p:txBody>
          </p:sp>
        </mc:Choice>
        <mc:Fallback xmlns="">
          <p:sp>
            <p:nvSpPr>
              <p:cNvPr id="26627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028700"/>
                <a:ext cx="6535057" cy="3943350"/>
              </a:xfrm>
              <a:blipFill>
                <a:blip r:embed="rId3"/>
                <a:stretch>
                  <a:fillRect r="-388" b="-160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3 Marcador de número de diapositiva">
            <a:extLst>
              <a:ext uri="{FF2B5EF4-FFF2-40B4-BE49-F238E27FC236}">
                <a16:creationId xmlns:a16="http://schemas.microsoft.com/office/drawing/2014/main" id="{A4673A19-6153-2FA6-852C-7815291FCA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620000" y="13716"/>
            <a:ext cx="1066800" cy="246888"/>
          </a:xfrm>
        </p:spPr>
        <p:txBody>
          <a:bodyPr>
            <a:noAutofit/>
          </a:bodyPr>
          <a:lstStyle/>
          <a:p>
            <a:fld id="{12A1D360-EE44-42AC-A6C7-CCF1DFA7C784}" type="slidenum">
              <a:rPr lang="pt-BR" smtClean="0"/>
              <a:pPr/>
              <a:t>2</a:t>
            </a:fld>
            <a:endParaRPr lang="pt-BR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C03B15C-27DD-BE6C-0103-ACAF18503F86}"/>
              </a:ext>
            </a:extLst>
          </p:cNvPr>
          <p:cNvSpPr txBox="1"/>
          <p:nvPr/>
        </p:nvSpPr>
        <p:spPr>
          <a:xfrm>
            <a:off x="7444152" y="4852785"/>
            <a:ext cx="124264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Source: Gemini</a:t>
            </a:r>
          </a:p>
        </p:txBody>
      </p:sp>
      <p:pic>
        <p:nvPicPr>
          <p:cNvPr id="1026" name="Picture 2" descr="Data searching ">
            <a:extLst>
              <a:ext uri="{FF2B5EF4-FFF2-40B4-BE49-F238E27FC236}">
                <a16:creationId xmlns:a16="http://schemas.microsoft.com/office/drawing/2014/main" id="{F8EDF6BA-1096-4FF2-61B2-5CBD36F3282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04527" y="1563007"/>
            <a:ext cx="1625600" cy="1625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7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Today's topics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Set Identities</a:t>
            </a:r>
          </a:p>
          <a:p>
            <a:pPr lvl="1"/>
            <a:r>
              <a:rPr lang="en-US" altLang="x-none" dirty="0"/>
              <a:t>Methods of proof</a:t>
            </a:r>
          </a:p>
          <a:p>
            <a:pPr lvl="1"/>
            <a:r>
              <a:rPr lang="en-US" altLang="x-none" dirty="0"/>
              <a:t>Relationships to logical equivalences</a:t>
            </a:r>
          </a:p>
        </p:txBody>
      </p:sp>
      <p:pic>
        <p:nvPicPr>
          <p:cNvPr id="4" name="Picture 2" descr="Notebook ">
            <a:extLst>
              <a:ext uri="{FF2B5EF4-FFF2-40B4-BE49-F238E27FC236}">
                <a16:creationId xmlns:a16="http://schemas.microsoft.com/office/drawing/2014/main" id="{88A3FD40-CB5F-5103-5AF5-A5C17BAE22C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437524" y="1490431"/>
            <a:ext cx="1219200" cy="1219201"/>
          </a:xfrm>
          <a:prstGeom prst="rect">
            <a:avLst/>
          </a:prstGeom>
          <a:noFill/>
        </p:spPr>
      </p:pic>
      <p:sp>
        <p:nvSpPr>
          <p:cNvPr id="5" name="3 Marcador de número de diapositiva">
            <a:extLst>
              <a:ext uri="{FF2B5EF4-FFF2-40B4-BE49-F238E27FC236}">
                <a16:creationId xmlns:a16="http://schemas.microsoft.com/office/drawing/2014/main" id="{9FC3A38D-92A1-91BA-B190-E2894747B6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620000" y="13716"/>
            <a:ext cx="1066800" cy="246888"/>
          </a:xfrm>
        </p:spPr>
        <p:txBody>
          <a:bodyPr>
            <a:noAutofit/>
          </a:bodyPr>
          <a:lstStyle/>
          <a:p>
            <a:fld id="{12A1D360-EE44-42AC-A6C7-CCF1DFA7C784}" type="slidenum">
              <a:rPr lang="pt-BR" smtClean="0"/>
              <a:pPr/>
              <a:t>3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458366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x-none" dirty="0"/>
              <a:t>Recall from last lecture that set operations have a striking resemblance to logical operations</a:t>
            </a:r>
          </a:p>
          <a:p>
            <a:pPr lvl="1"/>
            <a:r>
              <a:rPr lang="en-US" altLang="x-none" dirty="0"/>
              <a:t>Disjunction (∨) and set union (∪)</a:t>
            </a:r>
          </a:p>
          <a:p>
            <a:pPr lvl="1"/>
            <a:r>
              <a:rPr lang="en-US" altLang="x-none" dirty="0"/>
              <a:t>Conjunction (∧) and set intersection (∩)</a:t>
            </a:r>
          </a:p>
          <a:p>
            <a:pPr lvl="1"/>
            <a:r>
              <a:rPr lang="en-US" altLang="x-none" dirty="0"/>
              <a:t>Negation (¬) and complement (   )</a:t>
            </a:r>
          </a:p>
          <a:p>
            <a:pPr marL="0" indent="0">
              <a:buNone/>
            </a:pPr>
            <a:endParaRPr lang="en-US" altLang="x-none" dirty="0"/>
          </a:p>
          <a:p>
            <a:pPr marL="0" indent="0">
              <a:buNone/>
            </a:pPr>
            <a:r>
              <a:rPr lang="en-US" altLang="x-none" dirty="0"/>
              <a:t>Just as logical equivalences helped us manipulate logical expressions, </a:t>
            </a:r>
            <a:r>
              <a:rPr lang="en-US" altLang="x-none" dirty="0">
                <a:solidFill>
                  <a:srgbClr val="FF0000"/>
                </a:solidFill>
              </a:rPr>
              <a:t>set</a:t>
            </a:r>
            <a:r>
              <a:rPr lang="en-US" altLang="x-none" dirty="0">
                <a:solidFill>
                  <a:srgbClr val="C00000"/>
                </a:solidFill>
              </a:rPr>
              <a:t> </a:t>
            </a:r>
            <a:r>
              <a:rPr lang="en-US" altLang="x-none" dirty="0">
                <a:solidFill>
                  <a:srgbClr val="FF0000"/>
                </a:solidFill>
              </a:rPr>
              <a:t>identities</a:t>
            </a:r>
            <a:r>
              <a:rPr lang="en-US" altLang="x-none" dirty="0">
                <a:solidFill>
                  <a:srgbClr val="C00000"/>
                </a:solidFill>
              </a:rPr>
              <a:t> </a:t>
            </a:r>
            <a:r>
              <a:rPr lang="en-US" altLang="x-none" dirty="0"/>
              <a:t>help us simplify and understand complex set definitions.</a:t>
            </a:r>
          </a:p>
        </p:txBody>
      </p:sp>
      <p:cxnSp>
        <p:nvCxnSpPr>
          <p:cNvPr id="18435" name="Straight Connector 4"/>
          <p:cNvCxnSpPr>
            <a:cxnSpLocks noChangeShapeType="1"/>
          </p:cNvCxnSpPr>
          <p:nvPr/>
        </p:nvCxnSpPr>
        <p:spPr bwMode="auto">
          <a:xfrm>
            <a:off x="4089689" y="2528239"/>
            <a:ext cx="152400" cy="1191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" name="Title 1">
            <a:extLst>
              <a:ext uri="{FF2B5EF4-FFF2-40B4-BE49-F238E27FC236}">
                <a16:creationId xmlns:a16="http://schemas.microsoft.com/office/drawing/2014/main" id="{2AA4BB54-73A8-FB48-771B-DB51694C1D35}"/>
              </a:ext>
            </a:extLst>
          </p:cNvPr>
          <p:cNvSpPr txBox="1">
            <a:spLocks/>
          </p:cNvSpPr>
          <p:nvPr/>
        </p:nvSpPr>
        <p:spPr>
          <a:xfrm>
            <a:off x="457200" y="400050"/>
            <a:ext cx="8229600" cy="7429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77500" lnSpcReduction="20000"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None/>
              <a:defRPr sz="3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altLang="x-none" sz="3200" dirty="0"/>
              <a:t>Set identities help us manipulate complex expressions</a:t>
            </a:r>
            <a:endParaRPr lang="en-US" dirty="0"/>
          </a:p>
        </p:txBody>
      </p:sp>
      <p:sp>
        <p:nvSpPr>
          <p:cNvPr id="5" name="3 Marcador de número de diapositiva">
            <a:extLst>
              <a:ext uri="{FF2B5EF4-FFF2-40B4-BE49-F238E27FC236}">
                <a16:creationId xmlns:a16="http://schemas.microsoft.com/office/drawing/2014/main" id="{8A6AC4EE-504E-E527-FD8F-2F672316E5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620000" y="13716"/>
            <a:ext cx="1066800" cy="246888"/>
          </a:xfrm>
        </p:spPr>
        <p:txBody>
          <a:bodyPr>
            <a:noAutofit/>
          </a:bodyPr>
          <a:lstStyle/>
          <a:p>
            <a:fld id="{12A1D360-EE44-42AC-A6C7-CCF1DFA7C784}" type="slidenum">
              <a:rPr lang="pt-BR" smtClean="0"/>
              <a:pPr/>
              <a:t>4</a:t>
            </a:fld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59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 dirty="0"/>
              <a:t>Some important set identities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64001646"/>
              </p:ext>
            </p:extLst>
          </p:nvPr>
        </p:nvGraphicFramePr>
        <p:xfrm>
          <a:off x="2057400" y="1079674"/>
          <a:ext cx="4972050" cy="3683792"/>
        </p:xfrm>
        <a:graphic>
          <a:graphicData uri="http://schemas.openxmlformats.org/drawingml/2006/table">
            <a:tbl>
              <a:tblPr/>
              <a:tblGrid>
                <a:gridCol w="25717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003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97656">
                <a:tc>
                  <a:txBody>
                    <a:bodyPr/>
                    <a:lstStyle>
                      <a:lvl1pPr defTabSz="457200" eaLnBrk="0" hangingPunct="0">
                        <a:spcBef>
                          <a:spcPct val="20000"/>
                        </a:spcBef>
                        <a:buClr>
                          <a:srgbClr val="0046AA"/>
                        </a:buClr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rebuchet MS" charset="0"/>
                          <a:ea typeface="Osaka" charset="-128"/>
                        </a:defRPr>
                      </a:lvl1pPr>
                      <a:lvl2pPr marL="742950" indent="-285750" defTabSz="457200" eaLnBrk="0" hangingPunct="0">
                        <a:spcBef>
                          <a:spcPct val="20000"/>
                        </a:spcBef>
                        <a:buClr>
                          <a:srgbClr val="0046AA"/>
                        </a:buClr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rebuchet MS" charset="0"/>
                          <a:ea typeface="Osaka" charset="-128"/>
                        </a:defRPr>
                      </a:lvl2pPr>
                      <a:lvl3pPr marL="1143000" indent="-228600" defTabSz="457200" eaLnBrk="0" hangingPunct="0">
                        <a:spcBef>
                          <a:spcPct val="20000"/>
                        </a:spcBef>
                        <a:buClr>
                          <a:srgbClr val="0046AA"/>
                        </a:buClr>
                        <a:buFont typeface="Monotype Sorts" charset="2"/>
                        <a:defRPr sz="1600">
                          <a:solidFill>
                            <a:schemeClr val="tx1"/>
                          </a:solidFill>
                          <a:latin typeface="Trebuchet MS" charset="0"/>
                          <a:ea typeface="Osaka" charset="-128"/>
                        </a:defRPr>
                      </a:lvl3pPr>
                      <a:lvl4pPr marL="1600200" indent="-228600" defTabSz="457200" eaLnBrk="0" hangingPunct="0">
                        <a:spcBef>
                          <a:spcPct val="20000"/>
                        </a:spcBef>
                        <a:buClr>
                          <a:srgbClr val="0046AA"/>
                        </a:buClr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Trebuchet MS" charset="0"/>
                          <a:ea typeface="Osaka" charset="-128"/>
                        </a:defRPr>
                      </a:lvl4pPr>
                      <a:lvl5pPr marL="2057400" indent="-228600" defTabSz="457200" eaLnBrk="0" hangingPunct="0">
                        <a:spcBef>
                          <a:spcPct val="20000"/>
                        </a:spcBef>
                        <a:buClr>
                          <a:srgbClr val="0046AA"/>
                        </a:buClr>
                        <a:defRPr sz="1400">
                          <a:solidFill>
                            <a:schemeClr val="tx1"/>
                          </a:solidFill>
                          <a:latin typeface="Trebuchet MS" charset="0"/>
                          <a:ea typeface="Osaka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46AA"/>
                        </a:buClr>
                        <a:defRPr sz="1400">
                          <a:solidFill>
                            <a:schemeClr val="tx1"/>
                          </a:solidFill>
                          <a:latin typeface="Trebuchet MS" charset="0"/>
                          <a:ea typeface="Osaka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46AA"/>
                        </a:buClr>
                        <a:defRPr sz="1400">
                          <a:solidFill>
                            <a:schemeClr val="tx1"/>
                          </a:solidFill>
                          <a:latin typeface="Trebuchet MS" charset="0"/>
                          <a:ea typeface="Osaka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46AA"/>
                        </a:buClr>
                        <a:defRPr sz="1400">
                          <a:solidFill>
                            <a:schemeClr val="tx1"/>
                          </a:solidFill>
                          <a:latin typeface="Trebuchet MS" charset="0"/>
                          <a:ea typeface="Osaka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46AA"/>
                        </a:buClr>
                        <a:defRPr sz="1400">
                          <a:solidFill>
                            <a:schemeClr val="tx1"/>
                          </a:solidFill>
                          <a:latin typeface="Trebuchet MS" charset="0"/>
                          <a:ea typeface="Osaka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500" b="1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charset="0"/>
                          <a:ea typeface="Osaka" charset="-128"/>
                        </a:rPr>
                        <a:t>Identity</a:t>
                      </a:r>
                    </a:p>
                  </a:txBody>
                  <a:tcPr marL="68580" marR="68580" marT="34283" marB="3428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FDFDF"/>
                    </a:solidFill>
                  </a:tcPr>
                </a:tc>
                <a:tc>
                  <a:txBody>
                    <a:bodyPr/>
                    <a:lstStyle>
                      <a:lvl1pPr defTabSz="457200" eaLnBrk="0" hangingPunct="0">
                        <a:spcBef>
                          <a:spcPct val="20000"/>
                        </a:spcBef>
                        <a:buClr>
                          <a:srgbClr val="0046AA"/>
                        </a:buClr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rebuchet MS" charset="0"/>
                          <a:ea typeface="Osaka" charset="-128"/>
                        </a:defRPr>
                      </a:lvl1pPr>
                      <a:lvl2pPr marL="742950" indent="-285750" defTabSz="457200" eaLnBrk="0" hangingPunct="0">
                        <a:spcBef>
                          <a:spcPct val="20000"/>
                        </a:spcBef>
                        <a:buClr>
                          <a:srgbClr val="0046AA"/>
                        </a:buClr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rebuchet MS" charset="0"/>
                          <a:ea typeface="Osaka" charset="-128"/>
                        </a:defRPr>
                      </a:lvl2pPr>
                      <a:lvl3pPr marL="1143000" indent="-228600" defTabSz="457200" eaLnBrk="0" hangingPunct="0">
                        <a:spcBef>
                          <a:spcPct val="20000"/>
                        </a:spcBef>
                        <a:buClr>
                          <a:srgbClr val="0046AA"/>
                        </a:buClr>
                        <a:buFont typeface="Monotype Sorts" charset="2"/>
                        <a:defRPr sz="1600">
                          <a:solidFill>
                            <a:schemeClr val="tx1"/>
                          </a:solidFill>
                          <a:latin typeface="Trebuchet MS" charset="0"/>
                          <a:ea typeface="Osaka" charset="-128"/>
                        </a:defRPr>
                      </a:lvl3pPr>
                      <a:lvl4pPr marL="1600200" indent="-228600" defTabSz="457200" eaLnBrk="0" hangingPunct="0">
                        <a:spcBef>
                          <a:spcPct val="20000"/>
                        </a:spcBef>
                        <a:buClr>
                          <a:srgbClr val="0046AA"/>
                        </a:buClr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Trebuchet MS" charset="0"/>
                          <a:ea typeface="Osaka" charset="-128"/>
                        </a:defRPr>
                      </a:lvl4pPr>
                      <a:lvl5pPr marL="2057400" indent="-228600" defTabSz="457200" eaLnBrk="0" hangingPunct="0">
                        <a:spcBef>
                          <a:spcPct val="20000"/>
                        </a:spcBef>
                        <a:buClr>
                          <a:srgbClr val="0046AA"/>
                        </a:buClr>
                        <a:defRPr sz="1400">
                          <a:solidFill>
                            <a:schemeClr val="tx1"/>
                          </a:solidFill>
                          <a:latin typeface="Trebuchet MS" charset="0"/>
                          <a:ea typeface="Osaka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46AA"/>
                        </a:buClr>
                        <a:defRPr sz="1400">
                          <a:solidFill>
                            <a:schemeClr val="tx1"/>
                          </a:solidFill>
                          <a:latin typeface="Trebuchet MS" charset="0"/>
                          <a:ea typeface="Osaka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46AA"/>
                        </a:buClr>
                        <a:defRPr sz="1400">
                          <a:solidFill>
                            <a:schemeClr val="tx1"/>
                          </a:solidFill>
                          <a:latin typeface="Trebuchet MS" charset="0"/>
                          <a:ea typeface="Osaka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46AA"/>
                        </a:buClr>
                        <a:defRPr sz="1400">
                          <a:solidFill>
                            <a:schemeClr val="tx1"/>
                          </a:solidFill>
                          <a:latin typeface="Trebuchet MS" charset="0"/>
                          <a:ea typeface="Osaka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46AA"/>
                        </a:buClr>
                        <a:defRPr sz="1400">
                          <a:solidFill>
                            <a:schemeClr val="tx1"/>
                          </a:solidFill>
                          <a:latin typeface="Trebuchet MS" charset="0"/>
                          <a:ea typeface="Osaka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500" b="1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charset="0"/>
                          <a:ea typeface="Osaka" charset="-128"/>
                        </a:rPr>
                        <a:t>Name</a:t>
                      </a:r>
                    </a:p>
                  </a:txBody>
                  <a:tcPr marL="68580" marR="68580" marT="34283" marB="3428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FDFD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26256">
                <a:tc>
                  <a:txBody>
                    <a:bodyPr/>
                    <a:lstStyle>
                      <a:lvl1pPr defTabSz="457200" eaLnBrk="0" hangingPunct="0">
                        <a:spcBef>
                          <a:spcPct val="20000"/>
                        </a:spcBef>
                        <a:buClr>
                          <a:srgbClr val="0046AA"/>
                        </a:buClr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rebuchet MS" charset="0"/>
                          <a:ea typeface="Osaka" charset="-128"/>
                        </a:defRPr>
                      </a:lvl1pPr>
                      <a:lvl2pPr marL="742950" indent="-285750" defTabSz="457200" eaLnBrk="0" hangingPunct="0">
                        <a:spcBef>
                          <a:spcPct val="20000"/>
                        </a:spcBef>
                        <a:buClr>
                          <a:srgbClr val="0046AA"/>
                        </a:buClr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rebuchet MS" charset="0"/>
                          <a:ea typeface="Osaka" charset="-128"/>
                        </a:defRPr>
                      </a:lvl2pPr>
                      <a:lvl3pPr marL="1143000" indent="-228600" defTabSz="457200" eaLnBrk="0" hangingPunct="0">
                        <a:spcBef>
                          <a:spcPct val="20000"/>
                        </a:spcBef>
                        <a:buClr>
                          <a:srgbClr val="0046AA"/>
                        </a:buClr>
                        <a:buFont typeface="Monotype Sorts" charset="2"/>
                        <a:defRPr sz="1600">
                          <a:solidFill>
                            <a:schemeClr val="tx1"/>
                          </a:solidFill>
                          <a:latin typeface="Trebuchet MS" charset="0"/>
                          <a:ea typeface="Osaka" charset="-128"/>
                        </a:defRPr>
                      </a:lvl3pPr>
                      <a:lvl4pPr marL="1600200" indent="-228600" defTabSz="457200" eaLnBrk="0" hangingPunct="0">
                        <a:spcBef>
                          <a:spcPct val="20000"/>
                        </a:spcBef>
                        <a:buClr>
                          <a:srgbClr val="0046AA"/>
                        </a:buClr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Trebuchet MS" charset="0"/>
                          <a:ea typeface="Osaka" charset="-128"/>
                        </a:defRPr>
                      </a:lvl4pPr>
                      <a:lvl5pPr marL="2057400" indent="-228600" defTabSz="457200" eaLnBrk="0" hangingPunct="0">
                        <a:spcBef>
                          <a:spcPct val="20000"/>
                        </a:spcBef>
                        <a:buClr>
                          <a:srgbClr val="0046AA"/>
                        </a:buClr>
                        <a:defRPr sz="1400">
                          <a:solidFill>
                            <a:schemeClr val="tx1"/>
                          </a:solidFill>
                          <a:latin typeface="Trebuchet MS" charset="0"/>
                          <a:ea typeface="Osaka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46AA"/>
                        </a:buClr>
                        <a:defRPr sz="1400">
                          <a:solidFill>
                            <a:schemeClr val="tx1"/>
                          </a:solidFill>
                          <a:latin typeface="Trebuchet MS" charset="0"/>
                          <a:ea typeface="Osaka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46AA"/>
                        </a:buClr>
                        <a:defRPr sz="1400">
                          <a:solidFill>
                            <a:schemeClr val="tx1"/>
                          </a:solidFill>
                          <a:latin typeface="Trebuchet MS" charset="0"/>
                          <a:ea typeface="Osaka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46AA"/>
                        </a:buClr>
                        <a:defRPr sz="1400">
                          <a:solidFill>
                            <a:schemeClr val="tx1"/>
                          </a:solidFill>
                          <a:latin typeface="Trebuchet MS" charset="0"/>
                          <a:ea typeface="Osaka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46AA"/>
                        </a:buClr>
                        <a:defRPr sz="1400">
                          <a:solidFill>
                            <a:schemeClr val="tx1"/>
                          </a:solidFill>
                          <a:latin typeface="Trebuchet MS" charset="0"/>
                          <a:ea typeface="Osaka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charset="0"/>
                          <a:ea typeface="Osaka" charset="-128"/>
                        </a:rPr>
                        <a:t>A ∪ ∅ = A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charset="0"/>
                          <a:ea typeface="Osaka" charset="-128"/>
                        </a:rPr>
                        <a:t>A ∩ U = A</a:t>
                      </a:r>
                    </a:p>
                  </a:txBody>
                  <a:tcPr marL="68580" marR="68580" marT="34283" marB="3428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457200" eaLnBrk="0" hangingPunct="0">
                        <a:spcBef>
                          <a:spcPct val="20000"/>
                        </a:spcBef>
                        <a:buClr>
                          <a:srgbClr val="0046AA"/>
                        </a:buClr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rebuchet MS" charset="0"/>
                          <a:ea typeface="Osaka" charset="-128"/>
                        </a:defRPr>
                      </a:lvl1pPr>
                      <a:lvl2pPr marL="742950" indent="-285750" defTabSz="457200" eaLnBrk="0" hangingPunct="0">
                        <a:spcBef>
                          <a:spcPct val="20000"/>
                        </a:spcBef>
                        <a:buClr>
                          <a:srgbClr val="0046AA"/>
                        </a:buClr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rebuchet MS" charset="0"/>
                          <a:ea typeface="Osaka" charset="-128"/>
                        </a:defRPr>
                      </a:lvl2pPr>
                      <a:lvl3pPr marL="1143000" indent="-228600" defTabSz="457200" eaLnBrk="0" hangingPunct="0">
                        <a:spcBef>
                          <a:spcPct val="20000"/>
                        </a:spcBef>
                        <a:buClr>
                          <a:srgbClr val="0046AA"/>
                        </a:buClr>
                        <a:buFont typeface="Monotype Sorts" charset="2"/>
                        <a:defRPr sz="1600">
                          <a:solidFill>
                            <a:schemeClr val="tx1"/>
                          </a:solidFill>
                          <a:latin typeface="Trebuchet MS" charset="0"/>
                          <a:ea typeface="Osaka" charset="-128"/>
                        </a:defRPr>
                      </a:lvl3pPr>
                      <a:lvl4pPr marL="1600200" indent="-228600" defTabSz="457200" eaLnBrk="0" hangingPunct="0">
                        <a:spcBef>
                          <a:spcPct val="20000"/>
                        </a:spcBef>
                        <a:buClr>
                          <a:srgbClr val="0046AA"/>
                        </a:buClr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Trebuchet MS" charset="0"/>
                          <a:ea typeface="Osaka" charset="-128"/>
                        </a:defRPr>
                      </a:lvl4pPr>
                      <a:lvl5pPr marL="2057400" indent="-228600" defTabSz="457200" eaLnBrk="0" hangingPunct="0">
                        <a:spcBef>
                          <a:spcPct val="20000"/>
                        </a:spcBef>
                        <a:buClr>
                          <a:srgbClr val="0046AA"/>
                        </a:buClr>
                        <a:defRPr sz="1400">
                          <a:solidFill>
                            <a:schemeClr val="tx1"/>
                          </a:solidFill>
                          <a:latin typeface="Trebuchet MS" charset="0"/>
                          <a:ea typeface="Osaka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46AA"/>
                        </a:buClr>
                        <a:defRPr sz="1400">
                          <a:solidFill>
                            <a:schemeClr val="tx1"/>
                          </a:solidFill>
                          <a:latin typeface="Trebuchet MS" charset="0"/>
                          <a:ea typeface="Osaka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46AA"/>
                        </a:buClr>
                        <a:defRPr sz="1400">
                          <a:solidFill>
                            <a:schemeClr val="tx1"/>
                          </a:solidFill>
                          <a:latin typeface="Trebuchet MS" charset="0"/>
                          <a:ea typeface="Osaka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46AA"/>
                        </a:buClr>
                        <a:defRPr sz="1400">
                          <a:solidFill>
                            <a:schemeClr val="tx1"/>
                          </a:solidFill>
                          <a:latin typeface="Trebuchet MS" charset="0"/>
                          <a:ea typeface="Osaka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46AA"/>
                        </a:buClr>
                        <a:defRPr sz="1400">
                          <a:solidFill>
                            <a:schemeClr val="tx1"/>
                          </a:solidFill>
                          <a:latin typeface="Trebuchet MS" charset="0"/>
                          <a:ea typeface="Osaka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charset="0"/>
                          <a:ea typeface="Osaka" charset="-128"/>
                        </a:rPr>
                        <a:t>Identity laws</a:t>
                      </a:r>
                    </a:p>
                  </a:txBody>
                  <a:tcPr marL="68580" marR="68580" marT="34283" marB="3428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26256">
                <a:tc>
                  <a:txBody>
                    <a:bodyPr/>
                    <a:lstStyle>
                      <a:lvl1pPr defTabSz="457200" eaLnBrk="0" hangingPunct="0">
                        <a:spcBef>
                          <a:spcPct val="20000"/>
                        </a:spcBef>
                        <a:buClr>
                          <a:srgbClr val="0046AA"/>
                        </a:buClr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rebuchet MS" charset="0"/>
                          <a:ea typeface="Osaka" charset="-128"/>
                        </a:defRPr>
                      </a:lvl1pPr>
                      <a:lvl2pPr marL="742950" indent="-285750" defTabSz="457200" eaLnBrk="0" hangingPunct="0">
                        <a:spcBef>
                          <a:spcPct val="20000"/>
                        </a:spcBef>
                        <a:buClr>
                          <a:srgbClr val="0046AA"/>
                        </a:buClr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rebuchet MS" charset="0"/>
                          <a:ea typeface="Osaka" charset="-128"/>
                        </a:defRPr>
                      </a:lvl2pPr>
                      <a:lvl3pPr marL="1143000" indent="-228600" defTabSz="457200" eaLnBrk="0" hangingPunct="0">
                        <a:spcBef>
                          <a:spcPct val="20000"/>
                        </a:spcBef>
                        <a:buClr>
                          <a:srgbClr val="0046AA"/>
                        </a:buClr>
                        <a:buFont typeface="Monotype Sorts" charset="2"/>
                        <a:defRPr sz="1600">
                          <a:solidFill>
                            <a:schemeClr val="tx1"/>
                          </a:solidFill>
                          <a:latin typeface="Trebuchet MS" charset="0"/>
                          <a:ea typeface="Osaka" charset="-128"/>
                        </a:defRPr>
                      </a:lvl3pPr>
                      <a:lvl4pPr marL="1600200" indent="-228600" defTabSz="457200" eaLnBrk="0" hangingPunct="0">
                        <a:spcBef>
                          <a:spcPct val="20000"/>
                        </a:spcBef>
                        <a:buClr>
                          <a:srgbClr val="0046AA"/>
                        </a:buClr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Trebuchet MS" charset="0"/>
                          <a:ea typeface="Osaka" charset="-128"/>
                        </a:defRPr>
                      </a:lvl4pPr>
                      <a:lvl5pPr marL="2057400" indent="-228600" defTabSz="457200" eaLnBrk="0" hangingPunct="0">
                        <a:spcBef>
                          <a:spcPct val="20000"/>
                        </a:spcBef>
                        <a:buClr>
                          <a:srgbClr val="0046AA"/>
                        </a:buClr>
                        <a:defRPr sz="1400">
                          <a:solidFill>
                            <a:schemeClr val="tx1"/>
                          </a:solidFill>
                          <a:latin typeface="Trebuchet MS" charset="0"/>
                          <a:ea typeface="Osaka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46AA"/>
                        </a:buClr>
                        <a:defRPr sz="1400">
                          <a:solidFill>
                            <a:schemeClr val="tx1"/>
                          </a:solidFill>
                          <a:latin typeface="Trebuchet MS" charset="0"/>
                          <a:ea typeface="Osaka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46AA"/>
                        </a:buClr>
                        <a:defRPr sz="1400">
                          <a:solidFill>
                            <a:schemeClr val="tx1"/>
                          </a:solidFill>
                          <a:latin typeface="Trebuchet MS" charset="0"/>
                          <a:ea typeface="Osaka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46AA"/>
                        </a:buClr>
                        <a:defRPr sz="1400">
                          <a:solidFill>
                            <a:schemeClr val="tx1"/>
                          </a:solidFill>
                          <a:latin typeface="Trebuchet MS" charset="0"/>
                          <a:ea typeface="Osaka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46AA"/>
                        </a:buClr>
                        <a:defRPr sz="1400">
                          <a:solidFill>
                            <a:schemeClr val="tx1"/>
                          </a:solidFill>
                          <a:latin typeface="Trebuchet MS" charset="0"/>
                          <a:ea typeface="Osaka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charset="0"/>
                          <a:ea typeface="Osaka" charset="-128"/>
                        </a:rPr>
                        <a:t>A ∪ U = U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charset="0"/>
                          <a:ea typeface="Osaka" charset="-128"/>
                        </a:rPr>
                        <a:t>A ∩ ∅ = ∅</a:t>
                      </a:r>
                    </a:p>
                  </a:txBody>
                  <a:tcPr marL="68580" marR="68580" marT="34283" marB="3428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457200" eaLnBrk="0" hangingPunct="0">
                        <a:spcBef>
                          <a:spcPct val="20000"/>
                        </a:spcBef>
                        <a:buClr>
                          <a:srgbClr val="0046AA"/>
                        </a:buClr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rebuchet MS" charset="0"/>
                          <a:ea typeface="Osaka" charset="-128"/>
                        </a:defRPr>
                      </a:lvl1pPr>
                      <a:lvl2pPr marL="742950" indent="-285750" defTabSz="457200" eaLnBrk="0" hangingPunct="0">
                        <a:spcBef>
                          <a:spcPct val="20000"/>
                        </a:spcBef>
                        <a:buClr>
                          <a:srgbClr val="0046AA"/>
                        </a:buClr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rebuchet MS" charset="0"/>
                          <a:ea typeface="Osaka" charset="-128"/>
                        </a:defRPr>
                      </a:lvl2pPr>
                      <a:lvl3pPr marL="1143000" indent="-228600" defTabSz="457200" eaLnBrk="0" hangingPunct="0">
                        <a:spcBef>
                          <a:spcPct val="20000"/>
                        </a:spcBef>
                        <a:buClr>
                          <a:srgbClr val="0046AA"/>
                        </a:buClr>
                        <a:buFont typeface="Monotype Sorts" charset="2"/>
                        <a:defRPr sz="1600">
                          <a:solidFill>
                            <a:schemeClr val="tx1"/>
                          </a:solidFill>
                          <a:latin typeface="Trebuchet MS" charset="0"/>
                          <a:ea typeface="Osaka" charset="-128"/>
                        </a:defRPr>
                      </a:lvl3pPr>
                      <a:lvl4pPr marL="1600200" indent="-228600" defTabSz="457200" eaLnBrk="0" hangingPunct="0">
                        <a:spcBef>
                          <a:spcPct val="20000"/>
                        </a:spcBef>
                        <a:buClr>
                          <a:srgbClr val="0046AA"/>
                        </a:buClr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Trebuchet MS" charset="0"/>
                          <a:ea typeface="Osaka" charset="-128"/>
                        </a:defRPr>
                      </a:lvl4pPr>
                      <a:lvl5pPr marL="2057400" indent="-228600" defTabSz="457200" eaLnBrk="0" hangingPunct="0">
                        <a:spcBef>
                          <a:spcPct val="20000"/>
                        </a:spcBef>
                        <a:buClr>
                          <a:srgbClr val="0046AA"/>
                        </a:buClr>
                        <a:defRPr sz="1400">
                          <a:solidFill>
                            <a:schemeClr val="tx1"/>
                          </a:solidFill>
                          <a:latin typeface="Trebuchet MS" charset="0"/>
                          <a:ea typeface="Osaka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46AA"/>
                        </a:buClr>
                        <a:defRPr sz="1400">
                          <a:solidFill>
                            <a:schemeClr val="tx1"/>
                          </a:solidFill>
                          <a:latin typeface="Trebuchet MS" charset="0"/>
                          <a:ea typeface="Osaka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46AA"/>
                        </a:buClr>
                        <a:defRPr sz="1400">
                          <a:solidFill>
                            <a:schemeClr val="tx1"/>
                          </a:solidFill>
                          <a:latin typeface="Trebuchet MS" charset="0"/>
                          <a:ea typeface="Osaka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46AA"/>
                        </a:buClr>
                        <a:defRPr sz="1400">
                          <a:solidFill>
                            <a:schemeClr val="tx1"/>
                          </a:solidFill>
                          <a:latin typeface="Trebuchet MS" charset="0"/>
                          <a:ea typeface="Osaka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46AA"/>
                        </a:buClr>
                        <a:defRPr sz="1400">
                          <a:solidFill>
                            <a:schemeClr val="tx1"/>
                          </a:solidFill>
                          <a:latin typeface="Trebuchet MS" charset="0"/>
                          <a:ea typeface="Osaka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charset="0"/>
                          <a:ea typeface="Osaka" charset="-128"/>
                        </a:rPr>
                        <a:t>Domination laws</a:t>
                      </a:r>
                    </a:p>
                  </a:txBody>
                  <a:tcPr marL="68580" marR="68580" marT="34283" marB="3428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26256">
                <a:tc>
                  <a:txBody>
                    <a:bodyPr/>
                    <a:lstStyle>
                      <a:lvl1pPr defTabSz="457200" eaLnBrk="0" hangingPunct="0">
                        <a:spcBef>
                          <a:spcPct val="20000"/>
                        </a:spcBef>
                        <a:buClr>
                          <a:srgbClr val="0046AA"/>
                        </a:buClr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rebuchet MS" charset="0"/>
                          <a:ea typeface="Osaka" charset="-128"/>
                        </a:defRPr>
                      </a:lvl1pPr>
                      <a:lvl2pPr marL="742950" indent="-285750" defTabSz="457200" eaLnBrk="0" hangingPunct="0">
                        <a:spcBef>
                          <a:spcPct val="20000"/>
                        </a:spcBef>
                        <a:buClr>
                          <a:srgbClr val="0046AA"/>
                        </a:buClr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rebuchet MS" charset="0"/>
                          <a:ea typeface="Osaka" charset="-128"/>
                        </a:defRPr>
                      </a:lvl2pPr>
                      <a:lvl3pPr marL="1143000" indent="-228600" defTabSz="457200" eaLnBrk="0" hangingPunct="0">
                        <a:spcBef>
                          <a:spcPct val="20000"/>
                        </a:spcBef>
                        <a:buClr>
                          <a:srgbClr val="0046AA"/>
                        </a:buClr>
                        <a:buFont typeface="Monotype Sorts" charset="2"/>
                        <a:defRPr sz="1600">
                          <a:solidFill>
                            <a:schemeClr val="tx1"/>
                          </a:solidFill>
                          <a:latin typeface="Trebuchet MS" charset="0"/>
                          <a:ea typeface="Osaka" charset="-128"/>
                        </a:defRPr>
                      </a:lvl3pPr>
                      <a:lvl4pPr marL="1600200" indent="-228600" defTabSz="457200" eaLnBrk="0" hangingPunct="0">
                        <a:spcBef>
                          <a:spcPct val="20000"/>
                        </a:spcBef>
                        <a:buClr>
                          <a:srgbClr val="0046AA"/>
                        </a:buClr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Trebuchet MS" charset="0"/>
                          <a:ea typeface="Osaka" charset="-128"/>
                        </a:defRPr>
                      </a:lvl4pPr>
                      <a:lvl5pPr marL="2057400" indent="-228600" defTabSz="457200" eaLnBrk="0" hangingPunct="0">
                        <a:spcBef>
                          <a:spcPct val="20000"/>
                        </a:spcBef>
                        <a:buClr>
                          <a:srgbClr val="0046AA"/>
                        </a:buClr>
                        <a:defRPr sz="1400">
                          <a:solidFill>
                            <a:schemeClr val="tx1"/>
                          </a:solidFill>
                          <a:latin typeface="Trebuchet MS" charset="0"/>
                          <a:ea typeface="Osaka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46AA"/>
                        </a:buClr>
                        <a:defRPr sz="1400">
                          <a:solidFill>
                            <a:schemeClr val="tx1"/>
                          </a:solidFill>
                          <a:latin typeface="Trebuchet MS" charset="0"/>
                          <a:ea typeface="Osaka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46AA"/>
                        </a:buClr>
                        <a:defRPr sz="1400">
                          <a:solidFill>
                            <a:schemeClr val="tx1"/>
                          </a:solidFill>
                          <a:latin typeface="Trebuchet MS" charset="0"/>
                          <a:ea typeface="Osaka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46AA"/>
                        </a:buClr>
                        <a:defRPr sz="1400">
                          <a:solidFill>
                            <a:schemeClr val="tx1"/>
                          </a:solidFill>
                          <a:latin typeface="Trebuchet MS" charset="0"/>
                          <a:ea typeface="Osaka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46AA"/>
                        </a:buClr>
                        <a:defRPr sz="1400">
                          <a:solidFill>
                            <a:schemeClr val="tx1"/>
                          </a:solidFill>
                          <a:latin typeface="Trebuchet MS" charset="0"/>
                          <a:ea typeface="Osaka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charset="0"/>
                          <a:ea typeface="Osaka" charset="-128"/>
                        </a:rPr>
                        <a:t>A ∪ A = A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charset="0"/>
                          <a:ea typeface="Osaka" charset="-128"/>
                        </a:rPr>
                        <a:t>A ∩ A = A</a:t>
                      </a:r>
                    </a:p>
                  </a:txBody>
                  <a:tcPr marL="68580" marR="68580" marT="34283" marB="3428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457200" eaLnBrk="0" hangingPunct="0">
                        <a:spcBef>
                          <a:spcPct val="20000"/>
                        </a:spcBef>
                        <a:buClr>
                          <a:srgbClr val="0046AA"/>
                        </a:buClr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rebuchet MS" charset="0"/>
                          <a:ea typeface="Osaka" charset="-128"/>
                        </a:defRPr>
                      </a:lvl1pPr>
                      <a:lvl2pPr marL="742950" indent="-285750" defTabSz="457200" eaLnBrk="0" hangingPunct="0">
                        <a:spcBef>
                          <a:spcPct val="20000"/>
                        </a:spcBef>
                        <a:buClr>
                          <a:srgbClr val="0046AA"/>
                        </a:buClr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rebuchet MS" charset="0"/>
                          <a:ea typeface="Osaka" charset="-128"/>
                        </a:defRPr>
                      </a:lvl2pPr>
                      <a:lvl3pPr marL="1143000" indent="-228600" defTabSz="457200" eaLnBrk="0" hangingPunct="0">
                        <a:spcBef>
                          <a:spcPct val="20000"/>
                        </a:spcBef>
                        <a:buClr>
                          <a:srgbClr val="0046AA"/>
                        </a:buClr>
                        <a:buFont typeface="Monotype Sorts" charset="2"/>
                        <a:defRPr sz="1600">
                          <a:solidFill>
                            <a:schemeClr val="tx1"/>
                          </a:solidFill>
                          <a:latin typeface="Trebuchet MS" charset="0"/>
                          <a:ea typeface="Osaka" charset="-128"/>
                        </a:defRPr>
                      </a:lvl3pPr>
                      <a:lvl4pPr marL="1600200" indent="-228600" defTabSz="457200" eaLnBrk="0" hangingPunct="0">
                        <a:spcBef>
                          <a:spcPct val="20000"/>
                        </a:spcBef>
                        <a:buClr>
                          <a:srgbClr val="0046AA"/>
                        </a:buClr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Trebuchet MS" charset="0"/>
                          <a:ea typeface="Osaka" charset="-128"/>
                        </a:defRPr>
                      </a:lvl4pPr>
                      <a:lvl5pPr marL="2057400" indent="-228600" defTabSz="457200" eaLnBrk="0" hangingPunct="0">
                        <a:spcBef>
                          <a:spcPct val="20000"/>
                        </a:spcBef>
                        <a:buClr>
                          <a:srgbClr val="0046AA"/>
                        </a:buClr>
                        <a:defRPr sz="1400">
                          <a:solidFill>
                            <a:schemeClr val="tx1"/>
                          </a:solidFill>
                          <a:latin typeface="Trebuchet MS" charset="0"/>
                          <a:ea typeface="Osaka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46AA"/>
                        </a:buClr>
                        <a:defRPr sz="1400">
                          <a:solidFill>
                            <a:schemeClr val="tx1"/>
                          </a:solidFill>
                          <a:latin typeface="Trebuchet MS" charset="0"/>
                          <a:ea typeface="Osaka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46AA"/>
                        </a:buClr>
                        <a:defRPr sz="1400">
                          <a:solidFill>
                            <a:schemeClr val="tx1"/>
                          </a:solidFill>
                          <a:latin typeface="Trebuchet MS" charset="0"/>
                          <a:ea typeface="Osaka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46AA"/>
                        </a:buClr>
                        <a:defRPr sz="1400">
                          <a:solidFill>
                            <a:schemeClr val="tx1"/>
                          </a:solidFill>
                          <a:latin typeface="Trebuchet MS" charset="0"/>
                          <a:ea typeface="Osaka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46AA"/>
                        </a:buClr>
                        <a:defRPr sz="1400">
                          <a:solidFill>
                            <a:schemeClr val="tx1"/>
                          </a:solidFill>
                          <a:latin typeface="Trebuchet MS" charset="0"/>
                          <a:ea typeface="Osaka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charset="0"/>
                          <a:ea typeface="Osaka" charset="-128"/>
                        </a:rPr>
                        <a:t>Idempotent laws</a:t>
                      </a:r>
                    </a:p>
                  </a:txBody>
                  <a:tcPr marL="68580" marR="68580" marT="34283" marB="3428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26256">
                <a:tc>
                  <a:txBody>
                    <a:bodyPr/>
                    <a:lstStyle>
                      <a:lvl1pPr defTabSz="457200" eaLnBrk="0" hangingPunct="0">
                        <a:spcBef>
                          <a:spcPct val="20000"/>
                        </a:spcBef>
                        <a:buClr>
                          <a:srgbClr val="0046AA"/>
                        </a:buClr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rebuchet MS" charset="0"/>
                          <a:ea typeface="Osaka" charset="-128"/>
                        </a:defRPr>
                      </a:lvl1pPr>
                      <a:lvl2pPr marL="742950" indent="-285750" defTabSz="457200" eaLnBrk="0" hangingPunct="0">
                        <a:spcBef>
                          <a:spcPct val="20000"/>
                        </a:spcBef>
                        <a:buClr>
                          <a:srgbClr val="0046AA"/>
                        </a:buClr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rebuchet MS" charset="0"/>
                          <a:ea typeface="Osaka" charset="-128"/>
                        </a:defRPr>
                      </a:lvl2pPr>
                      <a:lvl3pPr marL="1143000" indent="-228600" defTabSz="457200" eaLnBrk="0" hangingPunct="0">
                        <a:spcBef>
                          <a:spcPct val="20000"/>
                        </a:spcBef>
                        <a:buClr>
                          <a:srgbClr val="0046AA"/>
                        </a:buClr>
                        <a:buFont typeface="Monotype Sorts" charset="2"/>
                        <a:defRPr sz="1600">
                          <a:solidFill>
                            <a:schemeClr val="tx1"/>
                          </a:solidFill>
                          <a:latin typeface="Trebuchet MS" charset="0"/>
                          <a:ea typeface="Osaka" charset="-128"/>
                        </a:defRPr>
                      </a:lvl3pPr>
                      <a:lvl4pPr marL="1600200" indent="-228600" defTabSz="457200" eaLnBrk="0" hangingPunct="0">
                        <a:spcBef>
                          <a:spcPct val="20000"/>
                        </a:spcBef>
                        <a:buClr>
                          <a:srgbClr val="0046AA"/>
                        </a:buClr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Trebuchet MS" charset="0"/>
                          <a:ea typeface="Osaka" charset="-128"/>
                        </a:defRPr>
                      </a:lvl4pPr>
                      <a:lvl5pPr marL="2057400" indent="-228600" defTabSz="457200" eaLnBrk="0" hangingPunct="0">
                        <a:spcBef>
                          <a:spcPct val="20000"/>
                        </a:spcBef>
                        <a:buClr>
                          <a:srgbClr val="0046AA"/>
                        </a:buClr>
                        <a:defRPr sz="1400">
                          <a:solidFill>
                            <a:schemeClr val="tx1"/>
                          </a:solidFill>
                          <a:latin typeface="Trebuchet MS" charset="0"/>
                          <a:ea typeface="Osaka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46AA"/>
                        </a:buClr>
                        <a:defRPr sz="1400">
                          <a:solidFill>
                            <a:schemeClr val="tx1"/>
                          </a:solidFill>
                          <a:latin typeface="Trebuchet MS" charset="0"/>
                          <a:ea typeface="Osaka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46AA"/>
                        </a:buClr>
                        <a:defRPr sz="1400">
                          <a:solidFill>
                            <a:schemeClr val="tx1"/>
                          </a:solidFill>
                          <a:latin typeface="Trebuchet MS" charset="0"/>
                          <a:ea typeface="Osaka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46AA"/>
                        </a:buClr>
                        <a:defRPr sz="1400">
                          <a:solidFill>
                            <a:schemeClr val="tx1"/>
                          </a:solidFill>
                          <a:latin typeface="Trebuchet MS" charset="0"/>
                          <a:ea typeface="Osaka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46AA"/>
                        </a:buClr>
                        <a:defRPr sz="1400">
                          <a:solidFill>
                            <a:schemeClr val="tx1"/>
                          </a:solidFill>
                          <a:latin typeface="Trebuchet MS" charset="0"/>
                          <a:ea typeface="Osaka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x-none" sz="15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  <a:ea typeface="Osaka" charset="-128"/>
                      </a:endParaRP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charset="0"/>
                          <a:ea typeface="Osaka" charset="-128"/>
                        </a:rPr>
                        <a:t>A = A</a:t>
                      </a:r>
                    </a:p>
                  </a:txBody>
                  <a:tcPr marL="68580" marR="68580" marT="34283" marB="3428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457200" eaLnBrk="0" hangingPunct="0">
                        <a:spcBef>
                          <a:spcPct val="20000"/>
                        </a:spcBef>
                        <a:buClr>
                          <a:srgbClr val="0046AA"/>
                        </a:buClr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rebuchet MS" charset="0"/>
                          <a:ea typeface="Osaka" charset="-128"/>
                        </a:defRPr>
                      </a:lvl1pPr>
                      <a:lvl2pPr marL="742950" indent="-285750" defTabSz="457200" eaLnBrk="0" hangingPunct="0">
                        <a:spcBef>
                          <a:spcPct val="20000"/>
                        </a:spcBef>
                        <a:buClr>
                          <a:srgbClr val="0046AA"/>
                        </a:buClr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rebuchet MS" charset="0"/>
                          <a:ea typeface="Osaka" charset="-128"/>
                        </a:defRPr>
                      </a:lvl2pPr>
                      <a:lvl3pPr marL="1143000" indent="-228600" defTabSz="457200" eaLnBrk="0" hangingPunct="0">
                        <a:spcBef>
                          <a:spcPct val="20000"/>
                        </a:spcBef>
                        <a:buClr>
                          <a:srgbClr val="0046AA"/>
                        </a:buClr>
                        <a:buFont typeface="Monotype Sorts" charset="2"/>
                        <a:defRPr sz="1600">
                          <a:solidFill>
                            <a:schemeClr val="tx1"/>
                          </a:solidFill>
                          <a:latin typeface="Trebuchet MS" charset="0"/>
                          <a:ea typeface="Osaka" charset="-128"/>
                        </a:defRPr>
                      </a:lvl3pPr>
                      <a:lvl4pPr marL="1600200" indent="-228600" defTabSz="457200" eaLnBrk="0" hangingPunct="0">
                        <a:spcBef>
                          <a:spcPct val="20000"/>
                        </a:spcBef>
                        <a:buClr>
                          <a:srgbClr val="0046AA"/>
                        </a:buClr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Trebuchet MS" charset="0"/>
                          <a:ea typeface="Osaka" charset="-128"/>
                        </a:defRPr>
                      </a:lvl4pPr>
                      <a:lvl5pPr marL="2057400" indent="-228600" defTabSz="457200" eaLnBrk="0" hangingPunct="0">
                        <a:spcBef>
                          <a:spcPct val="20000"/>
                        </a:spcBef>
                        <a:buClr>
                          <a:srgbClr val="0046AA"/>
                        </a:buClr>
                        <a:defRPr sz="1400">
                          <a:solidFill>
                            <a:schemeClr val="tx1"/>
                          </a:solidFill>
                          <a:latin typeface="Trebuchet MS" charset="0"/>
                          <a:ea typeface="Osaka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46AA"/>
                        </a:buClr>
                        <a:defRPr sz="1400">
                          <a:solidFill>
                            <a:schemeClr val="tx1"/>
                          </a:solidFill>
                          <a:latin typeface="Trebuchet MS" charset="0"/>
                          <a:ea typeface="Osaka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46AA"/>
                        </a:buClr>
                        <a:defRPr sz="1400">
                          <a:solidFill>
                            <a:schemeClr val="tx1"/>
                          </a:solidFill>
                          <a:latin typeface="Trebuchet MS" charset="0"/>
                          <a:ea typeface="Osaka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46AA"/>
                        </a:buClr>
                        <a:defRPr sz="1400">
                          <a:solidFill>
                            <a:schemeClr val="tx1"/>
                          </a:solidFill>
                          <a:latin typeface="Trebuchet MS" charset="0"/>
                          <a:ea typeface="Osaka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46AA"/>
                        </a:buClr>
                        <a:defRPr sz="1400">
                          <a:solidFill>
                            <a:schemeClr val="tx1"/>
                          </a:solidFill>
                          <a:latin typeface="Trebuchet MS" charset="0"/>
                          <a:ea typeface="Osaka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charset="0"/>
                          <a:ea typeface="Osaka" charset="-128"/>
                        </a:rPr>
                        <a:t>Complementation law</a:t>
                      </a:r>
                    </a:p>
                  </a:txBody>
                  <a:tcPr marL="68580" marR="68580" marT="34283" marB="3428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26256">
                <a:tc>
                  <a:txBody>
                    <a:bodyPr/>
                    <a:lstStyle>
                      <a:lvl1pPr defTabSz="457200" eaLnBrk="0" hangingPunct="0">
                        <a:spcBef>
                          <a:spcPct val="20000"/>
                        </a:spcBef>
                        <a:buClr>
                          <a:srgbClr val="0046AA"/>
                        </a:buClr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rebuchet MS" charset="0"/>
                          <a:ea typeface="Osaka" charset="-128"/>
                        </a:defRPr>
                      </a:lvl1pPr>
                      <a:lvl2pPr marL="742950" indent="-285750" defTabSz="457200" eaLnBrk="0" hangingPunct="0">
                        <a:spcBef>
                          <a:spcPct val="20000"/>
                        </a:spcBef>
                        <a:buClr>
                          <a:srgbClr val="0046AA"/>
                        </a:buClr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rebuchet MS" charset="0"/>
                          <a:ea typeface="Osaka" charset="-128"/>
                        </a:defRPr>
                      </a:lvl2pPr>
                      <a:lvl3pPr marL="1143000" indent="-228600" defTabSz="457200" eaLnBrk="0" hangingPunct="0">
                        <a:spcBef>
                          <a:spcPct val="20000"/>
                        </a:spcBef>
                        <a:buClr>
                          <a:srgbClr val="0046AA"/>
                        </a:buClr>
                        <a:buFont typeface="Monotype Sorts" charset="2"/>
                        <a:defRPr sz="1600">
                          <a:solidFill>
                            <a:schemeClr val="tx1"/>
                          </a:solidFill>
                          <a:latin typeface="Trebuchet MS" charset="0"/>
                          <a:ea typeface="Osaka" charset="-128"/>
                        </a:defRPr>
                      </a:lvl3pPr>
                      <a:lvl4pPr marL="1600200" indent="-228600" defTabSz="457200" eaLnBrk="0" hangingPunct="0">
                        <a:spcBef>
                          <a:spcPct val="20000"/>
                        </a:spcBef>
                        <a:buClr>
                          <a:srgbClr val="0046AA"/>
                        </a:buClr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Trebuchet MS" charset="0"/>
                          <a:ea typeface="Osaka" charset="-128"/>
                        </a:defRPr>
                      </a:lvl4pPr>
                      <a:lvl5pPr marL="2057400" indent="-228600" defTabSz="457200" eaLnBrk="0" hangingPunct="0">
                        <a:spcBef>
                          <a:spcPct val="20000"/>
                        </a:spcBef>
                        <a:buClr>
                          <a:srgbClr val="0046AA"/>
                        </a:buClr>
                        <a:defRPr sz="1400">
                          <a:solidFill>
                            <a:schemeClr val="tx1"/>
                          </a:solidFill>
                          <a:latin typeface="Trebuchet MS" charset="0"/>
                          <a:ea typeface="Osaka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46AA"/>
                        </a:buClr>
                        <a:defRPr sz="1400">
                          <a:solidFill>
                            <a:schemeClr val="tx1"/>
                          </a:solidFill>
                          <a:latin typeface="Trebuchet MS" charset="0"/>
                          <a:ea typeface="Osaka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46AA"/>
                        </a:buClr>
                        <a:defRPr sz="1400">
                          <a:solidFill>
                            <a:schemeClr val="tx1"/>
                          </a:solidFill>
                          <a:latin typeface="Trebuchet MS" charset="0"/>
                          <a:ea typeface="Osaka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46AA"/>
                        </a:buClr>
                        <a:defRPr sz="1400">
                          <a:solidFill>
                            <a:schemeClr val="tx1"/>
                          </a:solidFill>
                          <a:latin typeface="Trebuchet MS" charset="0"/>
                          <a:ea typeface="Osaka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46AA"/>
                        </a:buClr>
                        <a:defRPr sz="1400">
                          <a:solidFill>
                            <a:schemeClr val="tx1"/>
                          </a:solidFill>
                          <a:latin typeface="Trebuchet MS" charset="0"/>
                          <a:ea typeface="Osaka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charset="0"/>
                          <a:ea typeface="Osaka" charset="-128"/>
                        </a:rPr>
                        <a:t>A ∪ B = B ∪ A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charset="0"/>
                          <a:ea typeface="Osaka" charset="-128"/>
                        </a:rPr>
                        <a:t>A ∩ B = B ∩ A</a:t>
                      </a:r>
                    </a:p>
                  </a:txBody>
                  <a:tcPr marL="68580" marR="68580" marT="34283" marB="3428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457200" eaLnBrk="0" hangingPunct="0">
                        <a:spcBef>
                          <a:spcPct val="20000"/>
                        </a:spcBef>
                        <a:buClr>
                          <a:srgbClr val="0046AA"/>
                        </a:buClr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rebuchet MS" charset="0"/>
                          <a:ea typeface="Osaka" charset="-128"/>
                        </a:defRPr>
                      </a:lvl1pPr>
                      <a:lvl2pPr marL="742950" indent="-285750" defTabSz="457200" eaLnBrk="0" hangingPunct="0">
                        <a:spcBef>
                          <a:spcPct val="20000"/>
                        </a:spcBef>
                        <a:buClr>
                          <a:srgbClr val="0046AA"/>
                        </a:buClr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rebuchet MS" charset="0"/>
                          <a:ea typeface="Osaka" charset="-128"/>
                        </a:defRPr>
                      </a:lvl2pPr>
                      <a:lvl3pPr marL="1143000" indent="-228600" defTabSz="457200" eaLnBrk="0" hangingPunct="0">
                        <a:spcBef>
                          <a:spcPct val="20000"/>
                        </a:spcBef>
                        <a:buClr>
                          <a:srgbClr val="0046AA"/>
                        </a:buClr>
                        <a:buFont typeface="Monotype Sorts" charset="2"/>
                        <a:defRPr sz="1600">
                          <a:solidFill>
                            <a:schemeClr val="tx1"/>
                          </a:solidFill>
                          <a:latin typeface="Trebuchet MS" charset="0"/>
                          <a:ea typeface="Osaka" charset="-128"/>
                        </a:defRPr>
                      </a:lvl3pPr>
                      <a:lvl4pPr marL="1600200" indent="-228600" defTabSz="457200" eaLnBrk="0" hangingPunct="0">
                        <a:spcBef>
                          <a:spcPct val="20000"/>
                        </a:spcBef>
                        <a:buClr>
                          <a:srgbClr val="0046AA"/>
                        </a:buClr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Trebuchet MS" charset="0"/>
                          <a:ea typeface="Osaka" charset="-128"/>
                        </a:defRPr>
                      </a:lvl4pPr>
                      <a:lvl5pPr marL="2057400" indent="-228600" defTabSz="457200" eaLnBrk="0" hangingPunct="0">
                        <a:spcBef>
                          <a:spcPct val="20000"/>
                        </a:spcBef>
                        <a:buClr>
                          <a:srgbClr val="0046AA"/>
                        </a:buClr>
                        <a:defRPr sz="1400">
                          <a:solidFill>
                            <a:schemeClr val="tx1"/>
                          </a:solidFill>
                          <a:latin typeface="Trebuchet MS" charset="0"/>
                          <a:ea typeface="Osaka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46AA"/>
                        </a:buClr>
                        <a:defRPr sz="1400">
                          <a:solidFill>
                            <a:schemeClr val="tx1"/>
                          </a:solidFill>
                          <a:latin typeface="Trebuchet MS" charset="0"/>
                          <a:ea typeface="Osaka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46AA"/>
                        </a:buClr>
                        <a:defRPr sz="1400">
                          <a:solidFill>
                            <a:schemeClr val="tx1"/>
                          </a:solidFill>
                          <a:latin typeface="Trebuchet MS" charset="0"/>
                          <a:ea typeface="Osaka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46AA"/>
                        </a:buClr>
                        <a:defRPr sz="1400">
                          <a:solidFill>
                            <a:schemeClr val="tx1"/>
                          </a:solidFill>
                          <a:latin typeface="Trebuchet MS" charset="0"/>
                          <a:ea typeface="Osaka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46AA"/>
                        </a:buClr>
                        <a:defRPr sz="1400">
                          <a:solidFill>
                            <a:schemeClr val="tx1"/>
                          </a:solidFill>
                          <a:latin typeface="Trebuchet MS" charset="0"/>
                          <a:ea typeface="Osaka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charset="0"/>
                          <a:ea typeface="Osaka" charset="-128"/>
                        </a:rPr>
                        <a:t>Commutative laws</a:t>
                      </a:r>
                    </a:p>
                  </a:txBody>
                  <a:tcPr marL="68580" marR="68580" marT="34283" marB="3428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754856">
                <a:tc>
                  <a:txBody>
                    <a:bodyPr/>
                    <a:lstStyle>
                      <a:lvl1pPr defTabSz="457200" eaLnBrk="0" hangingPunct="0">
                        <a:spcBef>
                          <a:spcPct val="20000"/>
                        </a:spcBef>
                        <a:buClr>
                          <a:srgbClr val="0046AA"/>
                        </a:buClr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rebuchet MS" charset="0"/>
                          <a:ea typeface="Osaka" charset="-128"/>
                        </a:defRPr>
                      </a:lvl1pPr>
                      <a:lvl2pPr marL="742950" indent="-285750" defTabSz="457200" eaLnBrk="0" hangingPunct="0">
                        <a:spcBef>
                          <a:spcPct val="20000"/>
                        </a:spcBef>
                        <a:buClr>
                          <a:srgbClr val="0046AA"/>
                        </a:buClr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rebuchet MS" charset="0"/>
                          <a:ea typeface="Osaka" charset="-128"/>
                        </a:defRPr>
                      </a:lvl2pPr>
                      <a:lvl3pPr marL="1143000" indent="-228600" defTabSz="457200" eaLnBrk="0" hangingPunct="0">
                        <a:spcBef>
                          <a:spcPct val="20000"/>
                        </a:spcBef>
                        <a:buClr>
                          <a:srgbClr val="0046AA"/>
                        </a:buClr>
                        <a:buFont typeface="Monotype Sorts" charset="2"/>
                        <a:defRPr sz="1600">
                          <a:solidFill>
                            <a:schemeClr val="tx1"/>
                          </a:solidFill>
                          <a:latin typeface="Trebuchet MS" charset="0"/>
                          <a:ea typeface="Osaka" charset="-128"/>
                        </a:defRPr>
                      </a:lvl3pPr>
                      <a:lvl4pPr marL="1600200" indent="-228600" defTabSz="457200" eaLnBrk="0" hangingPunct="0">
                        <a:spcBef>
                          <a:spcPct val="20000"/>
                        </a:spcBef>
                        <a:buClr>
                          <a:srgbClr val="0046AA"/>
                        </a:buClr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Trebuchet MS" charset="0"/>
                          <a:ea typeface="Osaka" charset="-128"/>
                        </a:defRPr>
                      </a:lvl4pPr>
                      <a:lvl5pPr marL="2057400" indent="-228600" defTabSz="457200" eaLnBrk="0" hangingPunct="0">
                        <a:spcBef>
                          <a:spcPct val="20000"/>
                        </a:spcBef>
                        <a:buClr>
                          <a:srgbClr val="0046AA"/>
                        </a:buClr>
                        <a:defRPr sz="1400">
                          <a:solidFill>
                            <a:schemeClr val="tx1"/>
                          </a:solidFill>
                          <a:latin typeface="Trebuchet MS" charset="0"/>
                          <a:ea typeface="Osaka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46AA"/>
                        </a:buClr>
                        <a:defRPr sz="1400">
                          <a:solidFill>
                            <a:schemeClr val="tx1"/>
                          </a:solidFill>
                          <a:latin typeface="Trebuchet MS" charset="0"/>
                          <a:ea typeface="Osaka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46AA"/>
                        </a:buClr>
                        <a:defRPr sz="1400">
                          <a:solidFill>
                            <a:schemeClr val="tx1"/>
                          </a:solidFill>
                          <a:latin typeface="Trebuchet MS" charset="0"/>
                          <a:ea typeface="Osaka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46AA"/>
                        </a:buClr>
                        <a:defRPr sz="1400">
                          <a:solidFill>
                            <a:schemeClr val="tx1"/>
                          </a:solidFill>
                          <a:latin typeface="Trebuchet MS" charset="0"/>
                          <a:ea typeface="Osaka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46AA"/>
                        </a:buClr>
                        <a:defRPr sz="1400">
                          <a:solidFill>
                            <a:schemeClr val="tx1"/>
                          </a:solidFill>
                          <a:latin typeface="Trebuchet MS" charset="0"/>
                          <a:ea typeface="Osaka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charset="0"/>
                          <a:ea typeface="Osaka" charset="-128"/>
                        </a:rPr>
                        <a:t>A ∪ (B ∪ C) = (A ∪ B) ∪ C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charset="0"/>
                          <a:ea typeface="Osaka" charset="-128"/>
                        </a:rPr>
                        <a:t>A ∩ (B ∩ C) = (A ∩ B) ∩ C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x-none" sz="15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  <a:ea typeface="Osaka" charset="-128"/>
                      </a:endParaRPr>
                    </a:p>
                  </a:txBody>
                  <a:tcPr marL="68580" marR="68580" marT="34283" marB="3428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457200" eaLnBrk="0" hangingPunct="0">
                        <a:spcBef>
                          <a:spcPct val="20000"/>
                        </a:spcBef>
                        <a:buClr>
                          <a:srgbClr val="0046AA"/>
                        </a:buClr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rebuchet MS" charset="0"/>
                          <a:ea typeface="Osaka" charset="-128"/>
                        </a:defRPr>
                      </a:lvl1pPr>
                      <a:lvl2pPr marL="742950" indent="-285750" defTabSz="457200" eaLnBrk="0" hangingPunct="0">
                        <a:spcBef>
                          <a:spcPct val="20000"/>
                        </a:spcBef>
                        <a:buClr>
                          <a:srgbClr val="0046AA"/>
                        </a:buClr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rebuchet MS" charset="0"/>
                          <a:ea typeface="Osaka" charset="-128"/>
                        </a:defRPr>
                      </a:lvl2pPr>
                      <a:lvl3pPr marL="1143000" indent="-228600" defTabSz="457200" eaLnBrk="0" hangingPunct="0">
                        <a:spcBef>
                          <a:spcPct val="20000"/>
                        </a:spcBef>
                        <a:buClr>
                          <a:srgbClr val="0046AA"/>
                        </a:buClr>
                        <a:buFont typeface="Monotype Sorts" charset="2"/>
                        <a:defRPr sz="1600">
                          <a:solidFill>
                            <a:schemeClr val="tx1"/>
                          </a:solidFill>
                          <a:latin typeface="Trebuchet MS" charset="0"/>
                          <a:ea typeface="Osaka" charset="-128"/>
                        </a:defRPr>
                      </a:lvl3pPr>
                      <a:lvl4pPr marL="1600200" indent="-228600" defTabSz="457200" eaLnBrk="0" hangingPunct="0">
                        <a:spcBef>
                          <a:spcPct val="20000"/>
                        </a:spcBef>
                        <a:buClr>
                          <a:srgbClr val="0046AA"/>
                        </a:buClr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Trebuchet MS" charset="0"/>
                          <a:ea typeface="Osaka" charset="-128"/>
                        </a:defRPr>
                      </a:lvl4pPr>
                      <a:lvl5pPr marL="2057400" indent="-228600" defTabSz="457200" eaLnBrk="0" hangingPunct="0">
                        <a:spcBef>
                          <a:spcPct val="20000"/>
                        </a:spcBef>
                        <a:buClr>
                          <a:srgbClr val="0046AA"/>
                        </a:buClr>
                        <a:defRPr sz="1400">
                          <a:solidFill>
                            <a:schemeClr val="tx1"/>
                          </a:solidFill>
                          <a:latin typeface="Trebuchet MS" charset="0"/>
                          <a:ea typeface="Osaka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46AA"/>
                        </a:buClr>
                        <a:defRPr sz="1400">
                          <a:solidFill>
                            <a:schemeClr val="tx1"/>
                          </a:solidFill>
                          <a:latin typeface="Trebuchet MS" charset="0"/>
                          <a:ea typeface="Osaka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46AA"/>
                        </a:buClr>
                        <a:defRPr sz="1400">
                          <a:solidFill>
                            <a:schemeClr val="tx1"/>
                          </a:solidFill>
                          <a:latin typeface="Trebuchet MS" charset="0"/>
                          <a:ea typeface="Osaka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46AA"/>
                        </a:buClr>
                        <a:defRPr sz="1400">
                          <a:solidFill>
                            <a:schemeClr val="tx1"/>
                          </a:solidFill>
                          <a:latin typeface="Trebuchet MS" charset="0"/>
                          <a:ea typeface="Osaka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46AA"/>
                        </a:buClr>
                        <a:defRPr sz="1400">
                          <a:solidFill>
                            <a:schemeClr val="tx1"/>
                          </a:solidFill>
                          <a:latin typeface="Trebuchet MS" charset="0"/>
                          <a:ea typeface="Osaka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charset="0"/>
                          <a:ea typeface="Osaka" charset="-128"/>
                        </a:rPr>
                        <a:t>Associative laws</a:t>
                      </a:r>
                    </a:p>
                  </a:txBody>
                  <a:tcPr marL="68580" marR="68580" marT="34283" marB="3428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cxnSp>
        <p:nvCxnSpPr>
          <p:cNvPr id="19484" name="Straight Connector 5"/>
          <p:cNvCxnSpPr>
            <a:cxnSpLocks noChangeShapeType="1"/>
          </p:cNvCxnSpPr>
          <p:nvPr/>
        </p:nvCxnSpPr>
        <p:spPr bwMode="auto">
          <a:xfrm>
            <a:off x="2124075" y="3231134"/>
            <a:ext cx="114300" cy="119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9485" name="Straight Connector 6"/>
          <p:cNvCxnSpPr>
            <a:cxnSpLocks noChangeShapeType="1"/>
          </p:cNvCxnSpPr>
          <p:nvPr/>
        </p:nvCxnSpPr>
        <p:spPr bwMode="auto">
          <a:xfrm>
            <a:off x="2124075" y="3184699"/>
            <a:ext cx="114300" cy="1191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grpSp>
        <p:nvGrpSpPr>
          <p:cNvPr id="2" name="Group 8"/>
          <p:cNvGrpSpPr>
            <a:grpSpLocks/>
          </p:cNvGrpSpPr>
          <p:nvPr/>
        </p:nvGrpSpPr>
        <p:grpSpPr bwMode="auto">
          <a:xfrm>
            <a:off x="1600199" y="3479975"/>
            <a:ext cx="4171953" cy="1754298"/>
            <a:chOff x="609599" y="4343400"/>
            <a:chExt cx="5562603" cy="2339285"/>
          </a:xfrm>
        </p:grpSpPr>
        <p:sp>
          <p:nvSpPr>
            <p:cNvPr id="8" name="Left Brace 7"/>
            <p:cNvSpPr/>
            <p:nvPr/>
          </p:nvSpPr>
          <p:spPr bwMode="auto">
            <a:xfrm>
              <a:off x="609600" y="4343400"/>
              <a:ext cx="381000" cy="1676559"/>
            </a:xfrm>
            <a:prstGeom prst="leftBrace">
              <a:avLst/>
            </a:prstGeom>
            <a:noFill/>
            <a:ln w="381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algn="r" eaLnBrk="0" hangingPunct="0">
                <a:defRPr/>
              </a:pPr>
              <a:endParaRPr lang="en-US" sz="1050">
                <a:latin typeface="Arial" pitchFamily="-105" charset="0"/>
                <a:ea typeface="ＭＳ Ｐゴシック" pitchFamily="-105" charset="-128"/>
                <a:cs typeface="ＭＳ Ｐゴシック" pitchFamily="-105" charset="-128"/>
              </a:endParaRPr>
            </a:p>
          </p:txBody>
        </p:sp>
        <p:sp>
          <p:nvSpPr>
            <p:cNvPr id="19494" name="TextBox 8"/>
            <p:cNvSpPr txBox="1">
              <a:spLocks noChangeArrowheads="1"/>
            </p:cNvSpPr>
            <p:nvPr/>
          </p:nvSpPr>
          <p:spPr bwMode="auto">
            <a:xfrm>
              <a:off x="1646239" y="6005513"/>
              <a:ext cx="4525963" cy="6771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 eaLnBrk="1" hangingPunct="1"/>
              <a:r>
                <a:rPr lang="en-US" altLang="x-none" sz="1350" b="1" i="1" dirty="0">
                  <a:solidFill>
                    <a:srgbClr val="FF0000"/>
                  </a:solidFill>
                  <a:latin typeface="Comic Neue" panose="02000000000000000000" pitchFamily="2" charset="0"/>
                </a:rPr>
                <a:t>Note that </a:t>
              </a:r>
              <a:r>
                <a:rPr lang="en-US" altLang="ja-JP" sz="1350" b="1" i="1" dirty="0">
                  <a:solidFill>
                    <a:srgbClr val="FF0000"/>
                  </a:solidFill>
                  <a:latin typeface="Comic Neue" panose="02000000000000000000" pitchFamily="2" charset="0"/>
                </a:rPr>
                <a:t>set difference is </a:t>
              </a:r>
              <a:r>
                <a:rPr lang="en-US" altLang="ja-JP" sz="1350" b="1" i="1" u="sng" dirty="0">
                  <a:solidFill>
                    <a:srgbClr val="FF0000"/>
                  </a:solidFill>
                  <a:latin typeface="Comic Neue" panose="02000000000000000000" pitchFamily="2" charset="0"/>
                </a:rPr>
                <a:t>not</a:t>
              </a:r>
              <a:r>
                <a:rPr lang="en-US" altLang="ja-JP" sz="1350" b="1" i="1" dirty="0">
                  <a:solidFill>
                    <a:srgbClr val="FF0000"/>
                  </a:solidFill>
                  <a:latin typeface="Comic Neue" panose="02000000000000000000" pitchFamily="2" charset="0"/>
                </a:rPr>
                <a:t> commutative nor associative!</a:t>
              </a:r>
              <a:endParaRPr lang="en-US" altLang="x-none" sz="1350" b="1" i="1" dirty="0">
                <a:solidFill>
                  <a:srgbClr val="FF0000"/>
                </a:solidFill>
                <a:latin typeface="Comic Neue" panose="02000000000000000000" pitchFamily="2" charset="0"/>
              </a:endParaRPr>
            </a:p>
          </p:txBody>
        </p:sp>
        <p:cxnSp>
          <p:nvCxnSpPr>
            <p:cNvPr id="11" name="Shape 10"/>
            <p:cNvCxnSpPr>
              <a:stCxn id="8" idx="1"/>
              <a:endCxn id="19494" idx="1"/>
            </p:cNvCxnSpPr>
            <p:nvPr/>
          </p:nvCxnSpPr>
          <p:spPr bwMode="auto">
            <a:xfrm rot="10800000" flipH="1" flipV="1">
              <a:off x="609599" y="5181678"/>
              <a:ext cx="1036639" cy="1162420"/>
            </a:xfrm>
            <a:prstGeom prst="curvedConnector3">
              <a:avLst>
                <a:gd name="adj1" fmla="val -29403"/>
              </a:avLst>
            </a:prstGeom>
            <a:solidFill>
              <a:schemeClr val="accent1"/>
            </a:solidFill>
            <a:ln w="381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2114550" y="1413049"/>
            <a:ext cx="2343150" cy="44767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r"/>
            <a:endParaRPr lang="x-none" altLang="x-none" sz="1800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2114550" y="1946449"/>
            <a:ext cx="2343150" cy="44767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r"/>
            <a:endParaRPr lang="x-none" altLang="x-none" sz="1800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2114550" y="2460799"/>
            <a:ext cx="2343150" cy="44767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r"/>
            <a:endParaRPr lang="x-none" altLang="x-none" sz="1800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2114550" y="3013249"/>
            <a:ext cx="2343150" cy="44767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r"/>
            <a:endParaRPr lang="x-none" altLang="x-none" sz="1800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2114550" y="3518074"/>
            <a:ext cx="2343150" cy="44767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r"/>
            <a:endParaRPr lang="x-none" altLang="x-none" sz="1800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auto">
          <a:xfrm>
            <a:off x="2114550" y="4060999"/>
            <a:ext cx="2389836" cy="48132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r"/>
            <a:endParaRPr lang="x-none" altLang="x-none" sz="1800"/>
          </a:p>
        </p:txBody>
      </p:sp>
      <p:sp>
        <p:nvSpPr>
          <p:cNvPr id="3" name="3 Marcador de número de diapositiva">
            <a:extLst>
              <a:ext uri="{FF2B5EF4-FFF2-40B4-BE49-F238E27FC236}">
                <a16:creationId xmlns:a16="http://schemas.microsoft.com/office/drawing/2014/main" id="{151C2E89-7267-94BE-DB65-05352049F9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620000" y="13716"/>
            <a:ext cx="1066800" cy="246888"/>
          </a:xfrm>
        </p:spPr>
        <p:txBody>
          <a:bodyPr>
            <a:noAutofit/>
          </a:bodyPr>
          <a:lstStyle/>
          <a:p>
            <a:fld id="{12A1D360-EE44-42AC-A6C7-CCF1DFA7C784}" type="slidenum">
              <a:rPr lang="pt-BR" smtClean="0"/>
              <a:pPr/>
              <a:t>5</a:t>
            </a:fld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2" grpId="0" animBg="1"/>
      <p:bldP spid="13" grpId="0" animBg="1"/>
      <p:bldP spid="14" grpId="0" animBg="1"/>
      <p:bldP spid="15" grpId="0" animBg="1"/>
      <p:bldP spid="1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714500" y="1143000"/>
          <a:ext cx="5715000" cy="3314700"/>
        </p:xfrm>
        <a:graphic>
          <a:graphicData uri="http://schemas.openxmlformats.org/drawingml/2006/table">
            <a:tbl>
              <a:tblPr/>
              <a:tblGrid>
                <a:gridCol w="30289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860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97180">
                <a:tc>
                  <a:txBody>
                    <a:bodyPr/>
                    <a:lstStyle>
                      <a:lvl1pPr defTabSz="457200" eaLnBrk="0" hangingPunct="0">
                        <a:spcBef>
                          <a:spcPct val="20000"/>
                        </a:spcBef>
                        <a:buClr>
                          <a:srgbClr val="0046AA"/>
                        </a:buClr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rebuchet MS" charset="0"/>
                          <a:ea typeface="Osaka" charset="-128"/>
                        </a:defRPr>
                      </a:lvl1pPr>
                      <a:lvl2pPr marL="742950" indent="-285750" defTabSz="457200" eaLnBrk="0" hangingPunct="0">
                        <a:spcBef>
                          <a:spcPct val="20000"/>
                        </a:spcBef>
                        <a:buClr>
                          <a:srgbClr val="0046AA"/>
                        </a:buClr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rebuchet MS" charset="0"/>
                          <a:ea typeface="Osaka" charset="-128"/>
                        </a:defRPr>
                      </a:lvl2pPr>
                      <a:lvl3pPr marL="1143000" indent="-228600" defTabSz="457200" eaLnBrk="0" hangingPunct="0">
                        <a:spcBef>
                          <a:spcPct val="20000"/>
                        </a:spcBef>
                        <a:buClr>
                          <a:srgbClr val="0046AA"/>
                        </a:buClr>
                        <a:buFont typeface="Monotype Sorts" charset="2"/>
                        <a:defRPr sz="1600">
                          <a:solidFill>
                            <a:schemeClr val="tx1"/>
                          </a:solidFill>
                          <a:latin typeface="Trebuchet MS" charset="0"/>
                          <a:ea typeface="Osaka" charset="-128"/>
                        </a:defRPr>
                      </a:lvl3pPr>
                      <a:lvl4pPr marL="1600200" indent="-228600" defTabSz="457200" eaLnBrk="0" hangingPunct="0">
                        <a:spcBef>
                          <a:spcPct val="20000"/>
                        </a:spcBef>
                        <a:buClr>
                          <a:srgbClr val="0046AA"/>
                        </a:buClr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Trebuchet MS" charset="0"/>
                          <a:ea typeface="Osaka" charset="-128"/>
                        </a:defRPr>
                      </a:lvl4pPr>
                      <a:lvl5pPr marL="2057400" indent="-228600" defTabSz="457200" eaLnBrk="0" hangingPunct="0">
                        <a:spcBef>
                          <a:spcPct val="20000"/>
                        </a:spcBef>
                        <a:buClr>
                          <a:srgbClr val="0046AA"/>
                        </a:buClr>
                        <a:defRPr sz="1400">
                          <a:solidFill>
                            <a:schemeClr val="tx1"/>
                          </a:solidFill>
                          <a:latin typeface="Trebuchet MS" charset="0"/>
                          <a:ea typeface="Osaka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46AA"/>
                        </a:buClr>
                        <a:defRPr sz="1400">
                          <a:solidFill>
                            <a:schemeClr val="tx1"/>
                          </a:solidFill>
                          <a:latin typeface="Trebuchet MS" charset="0"/>
                          <a:ea typeface="Osaka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46AA"/>
                        </a:buClr>
                        <a:defRPr sz="1400">
                          <a:solidFill>
                            <a:schemeClr val="tx1"/>
                          </a:solidFill>
                          <a:latin typeface="Trebuchet MS" charset="0"/>
                          <a:ea typeface="Osaka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46AA"/>
                        </a:buClr>
                        <a:defRPr sz="1400">
                          <a:solidFill>
                            <a:schemeClr val="tx1"/>
                          </a:solidFill>
                          <a:latin typeface="Trebuchet MS" charset="0"/>
                          <a:ea typeface="Osaka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46AA"/>
                        </a:buClr>
                        <a:defRPr sz="1400">
                          <a:solidFill>
                            <a:schemeClr val="tx1"/>
                          </a:solidFill>
                          <a:latin typeface="Trebuchet MS" charset="0"/>
                          <a:ea typeface="Osaka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5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charset="0"/>
                          <a:ea typeface="Osaka" charset="-128"/>
                        </a:rPr>
                        <a:t>Identity</a:t>
                      </a: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FDFDF"/>
                    </a:solidFill>
                  </a:tcPr>
                </a:tc>
                <a:tc>
                  <a:txBody>
                    <a:bodyPr/>
                    <a:lstStyle>
                      <a:lvl1pPr defTabSz="457200" eaLnBrk="0" hangingPunct="0">
                        <a:spcBef>
                          <a:spcPct val="20000"/>
                        </a:spcBef>
                        <a:buClr>
                          <a:srgbClr val="0046AA"/>
                        </a:buClr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rebuchet MS" charset="0"/>
                          <a:ea typeface="Osaka" charset="-128"/>
                        </a:defRPr>
                      </a:lvl1pPr>
                      <a:lvl2pPr marL="742950" indent="-285750" defTabSz="457200" eaLnBrk="0" hangingPunct="0">
                        <a:spcBef>
                          <a:spcPct val="20000"/>
                        </a:spcBef>
                        <a:buClr>
                          <a:srgbClr val="0046AA"/>
                        </a:buClr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rebuchet MS" charset="0"/>
                          <a:ea typeface="Osaka" charset="-128"/>
                        </a:defRPr>
                      </a:lvl2pPr>
                      <a:lvl3pPr marL="1143000" indent="-228600" defTabSz="457200" eaLnBrk="0" hangingPunct="0">
                        <a:spcBef>
                          <a:spcPct val="20000"/>
                        </a:spcBef>
                        <a:buClr>
                          <a:srgbClr val="0046AA"/>
                        </a:buClr>
                        <a:buFont typeface="Monotype Sorts" charset="2"/>
                        <a:defRPr sz="1600">
                          <a:solidFill>
                            <a:schemeClr val="tx1"/>
                          </a:solidFill>
                          <a:latin typeface="Trebuchet MS" charset="0"/>
                          <a:ea typeface="Osaka" charset="-128"/>
                        </a:defRPr>
                      </a:lvl3pPr>
                      <a:lvl4pPr marL="1600200" indent="-228600" defTabSz="457200" eaLnBrk="0" hangingPunct="0">
                        <a:spcBef>
                          <a:spcPct val="20000"/>
                        </a:spcBef>
                        <a:buClr>
                          <a:srgbClr val="0046AA"/>
                        </a:buClr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Trebuchet MS" charset="0"/>
                          <a:ea typeface="Osaka" charset="-128"/>
                        </a:defRPr>
                      </a:lvl4pPr>
                      <a:lvl5pPr marL="2057400" indent="-228600" defTabSz="457200" eaLnBrk="0" hangingPunct="0">
                        <a:spcBef>
                          <a:spcPct val="20000"/>
                        </a:spcBef>
                        <a:buClr>
                          <a:srgbClr val="0046AA"/>
                        </a:buClr>
                        <a:defRPr sz="1400">
                          <a:solidFill>
                            <a:schemeClr val="tx1"/>
                          </a:solidFill>
                          <a:latin typeface="Trebuchet MS" charset="0"/>
                          <a:ea typeface="Osaka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46AA"/>
                        </a:buClr>
                        <a:defRPr sz="1400">
                          <a:solidFill>
                            <a:schemeClr val="tx1"/>
                          </a:solidFill>
                          <a:latin typeface="Trebuchet MS" charset="0"/>
                          <a:ea typeface="Osaka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46AA"/>
                        </a:buClr>
                        <a:defRPr sz="1400">
                          <a:solidFill>
                            <a:schemeClr val="tx1"/>
                          </a:solidFill>
                          <a:latin typeface="Trebuchet MS" charset="0"/>
                          <a:ea typeface="Osaka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46AA"/>
                        </a:buClr>
                        <a:defRPr sz="1400">
                          <a:solidFill>
                            <a:schemeClr val="tx1"/>
                          </a:solidFill>
                          <a:latin typeface="Trebuchet MS" charset="0"/>
                          <a:ea typeface="Osaka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46AA"/>
                        </a:buClr>
                        <a:defRPr sz="1400">
                          <a:solidFill>
                            <a:schemeClr val="tx1"/>
                          </a:solidFill>
                          <a:latin typeface="Trebuchet MS" charset="0"/>
                          <a:ea typeface="Osaka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500" b="1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charset="0"/>
                          <a:ea typeface="Osaka" charset="-128"/>
                        </a:rPr>
                        <a:t>Name</a:t>
                      </a: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FDFD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25780">
                <a:tc>
                  <a:txBody>
                    <a:bodyPr/>
                    <a:lstStyle>
                      <a:lvl1pPr defTabSz="457200" eaLnBrk="0" hangingPunct="0">
                        <a:spcBef>
                          <a:spcPct val="20000"/>
                        </a:spcBef>
                        <a:buClr>
                          <a:srgbClr val="0046AA"/>
                        </a:buClr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rebuchet MS" charset="0"/>
                          <a:ea typeface="Osaka" charset="-128"/>
                        </a:defRPr>
                      </a:lvl1pPr>
                      <a:lvl2pPr marL="742950" indent="-285750" defTabSz="457200" eaLnBrk="0" hangingPunct="0">
                        <a:spcBef>
                          <a:spcPct val="20000"/>
                        </a:spcBef>
                        <a:buClr>
                          <a:srgbClr val="0046AA"/>
                        </a:buClr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rebuchet MS" charset="0"/>
                          <a:ea typeface="Osaka" charset="-128"/>
                        </a:defRPr>
                      </a:lvl2pPr>
                      <a:lvl3pPr marL="1143000" indent="-228600" defTabSz="457200" eaLnBrk="0" hangingPunct="0">
                        <a:spcBef>
                          <a:spcPct val="20000"/>
                        </a:spcBef>
                        <a:buClr>
                          <a:srgbClr val="0046AA"/>
                        </a:buClr>
                        <a:buFont typeface="Monotype Sorts" charset="2"/>
                        <a:defRPr sz="1600">
                          <a:solidFill>
                            <a:schemeClr val="tx1"/>
                          </a:solidFill>
                          <a:latin typeface="Trebuchet MS" charset="0"/>
                          <a:ea typeface="Osaka" charset="-128"/>
                        </a:defRPr>
                      </a:lvl3pPr>
                      <a:lvl4pPr marL="1600200" indent="-228600" defTabSz="457200" eaLnBrk="0" hangingPunct="0">
                        <a:spcBef>
                          <a:spcPct val="20000"/>
                        </a:spcBef>
                        <a:buClr>
                          <a:srgbClr val="0046AA"/>
                        </a:buClr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Trebuchet MS" charset="0"/>
                          <a:ea typeface="Osaka" charset="-128"/>
                        </a:defRPr>
                      </a:lvl4pPr>
                      <a:lvl5pPr marL="2057400" indent="-228600" defTabSz="457200" eaLnBrk="0" hangingPunct="0">
                        <a:spcBef>
                          <a:spcPct val="20000"/>
                        </a:spcBef>
                        <a:buClr>
                          <a:srgbClr val="0046AA"/>
                        </a:buClr>
                        <a:defRPr sz="1400">
                          <a:solidFill>
                            <a:schemeClr val="tx1"/>
                          </a:solidFill>
                          <a:latin typeface="Trebuchet MS" charset="0"/>
                          <a:ea typeface="Osaka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46AA"/>
                        </a:buClr>
                        <a:defRPr sz="1400">
                          <a:solidFill>
                            <a:schemeClr val="tx1"/>
                          </a:solidFill>
                          <a:latin typeface="Trebuchet MS" charset="0"/>
                          <a:ea typeface="Osaka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46AA"/>
                        </a:buClr>
                        <a:defRPr sz="1400">
                          <a:solidFill>
                            <a:schemeClr val="tx1"/>
                          </a:solidFill>
                          <a:latin typeface="Trebuchet MS" charset="0"/>
                          <a:ea typeface="Osaka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46AA"/>
                        </a:buClr>
                        <a:defRPr sz="1400">
                          <a:solidFill>
                            <a:schemeClr val="tx1"/>
                          </a:solidFill>
                          <a:latin typeface="Trebuchet MS" charset="0"/>
                          <a:ea typeface="Osaka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46AA"/>
                        </a:buClr>
                        <a:defRPr sz="1400">
                          <a:solidFill>
                            <a:schemeClr val="tx1"/>
                          </a:solidFill>
                          <a:latin typeface="Trebuchet MS" charset="0"/>
                          <a:ea typeface="Osaka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charset="0"/>
                          <a:ea typeface="Osaka" charset="-128"/>
                        </a:rPr>
                        <a:t>A ∩ (B ∪ C) = (A ∩ B) ∪ (A ∩ C)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charset="0"/>
                          <a:ea typeface="Osaka" charset="-128"/>
                        </a:rPr>
                        <a:t>A ∪ (B ∩ C) = (A ∪ B) ∩ (A ∪ C) </a:t>
                      </a: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457200" eaLnBrk="0" hangingPunct="0">
                        <a:spcBef>
                          <a:spcPct val="20000"/>
                        </a:spcBef>
                        <a:buClr>
                          <a:srgbClr val="0046AA"/>
                        </a:buClr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rebuchet MS" charset="0"/>
                          <a:ea typeface="Osaka" charset="-128"/>
                        </a:defRPr>
                      </a:lvl1pPr>
                      <a:lvl2pPr marL="742950" indent="-285750" defTabSz="457200" eaLnBrk="0" hangingPunct="0">
                        <a:spcBef>
                          <a:spcPct val="20000"/>
                        </a:spcBef>
                        <a:buClr>
                          <a:srgbClr val="0046AA"/>
                        </a:buClr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rebuchet MS" charset="0"/>
                          <a:ea typeface="Osaka" charset="-128"/>
                        </a:defRPr>
                      </a:lvl2pPr>
                      <a:lvl3pPr marL="1143000" indent="-228600" defTabSz="457200" eaLnBrk="0" hangingPunct="0">
                        <a:spcBef>
                          <a:spcPct val="20000"/>
                        </a:spcBef>
                        <a:buClr>
                          <a:srgbClr val="0046AA"/>
                        </a:buClr>
                        <a:buFont typeface="Monotype Sorts" charset="2"/>
                        <a:defRPr sz="1600">
                          <a:solidFill>
                            <a:schemeClr val="tx1"/>
                          </a:solidFill>
                          <a:latin typeface="Trebuchet MS" charset="0"/>
                          <a:ea typeface="Osaka" charset="-128"/>
                        </a:defRPr>
                      </a:lvl3pPr>
                      <a:lvl4pPr marL="1600200" indent="-228600" defTabSz="457200" eaLnBrk="0" hangingPunct="0">
                        <a:spcBef>
                          <a:spcPct val="20000"/>
                        </a:spcBef>
                        <a:buClr>
                          <a:srgbClr val="0046AA"/>
                        </a:buClr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Trebuchet MS" charset="0"/>
                          <a:ea typeface="Osaka" charset="-128"/>
                        </a:defRPr>
                      </a:lvl4pPr>
                      <a:lvl5pPr marL="2057400" indent="-228600" defTabSz="457200" eaLnBrk="0" hangingPunct="0">
                        <a:spcBef>
                          <a:spcPct val="20000"/>
                        </a:spcBef>
                        <a:buClr>
                          <a:srgbClr val="0046AA"/>
                        </a:buClr>
                        <a:defRPr sz="1400">
                          <a:solidFill>
                            <a:schemeClr val="tx1"/>
                          </a:solidFill>
                          <a:latin typeface="Trebuchet MS" charset="0"/>
                          <a:ea typeface="Osaka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46AA"/>
                        </a:buClr>
                        <a:defRPr sz="1400">
                          <a:solidFill>
                            <a:schemeClr val="tx1"/>
                          </a:solidFill>
                          <a:latin typeface="Trebuchet MS" charset="0"/>
                          <a:ea typeface="Osaka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46AA"/>
                        </a:buClr>
                        <a:defRPr sz="1400">
                          <a:solidFill>
                            <a:schemeClr val="tx1"/>
                          </a:solidFill>
                          <a:latin typeface="Trebuchet MS" charset="0"/>
                          <a:ea typeface="Osaka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46AA"/>
                        </a:buClr>
                        <a:defRPr sz="1400">
                          <a:solidFill>
                            <a:schemeClr val="tx1"/>
                          </a:solidFill>
                          <a:latin typeface="Trebuchet MS" charset="0"/>
                          <a:ea typeface="Osaka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46AA"/>
                        </a:buClr>
                        <a:defRPr sz="1400">
                          <a:solidFill>
                            <a:schemeClr val="tx1"/>
                          </a:solidFill>
                          <a:latin typeface="Trebuchet MS" charset="0"/>
                          <a:ea typeface="Osaka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charset="0"/>
                          <a:ea typeface="Osaka" charset="-128"/>
                        </a:rPr>
                        <a:t>Distributive laws</a:t>
                      </a: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82980">
                <a:tc>
                  <a:txBody>
                    <a:bodyPr/>
                    <a:lstStyle>
                      <a:lvl1pPr defTabSz="457200" eaLnBrk="0" hangingPunct="0">
                        <a:spcBef>
                          <a:spcPct val="20000"/>
                        </a:spcBef>
                        <a:buClr>
                          <a:srgbClr val="0046AA"/>
                        </a:buClr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rebuchet MS" charset="0"/>
                          <a:ea typeface="Osaka" charset="-128"/>
                        </a:defRPr>
                      </a:lvl1pPr>
                      <a:lvl2pPr marL="742950" indent="-285750" defTabSz="457200" eaLnBrk="0" hangingPunct="0">
                        <a:spcBef>
                          <a:spcPct val="20000"/>
                        </a:spcBef>
                        <a:buClr>
                          <a:srgbClr val="0046AA"/>
                        </a:buClr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rebuchet MS" charset="0"/>
                          <a:ea typeface="Osaka" charset="-128"/>
                        </a:defRPr>
                      </a:lvl2pPr>
                      <a:lvl3pPr marL="1143000" indent="-228600" defTabSz="457200" eaLnBrk="0" hangingPunct="0">
                        <a:spcBef>
                          <a:spcPct val="20000"/>
                        </a:spcBef>
                        <a:buClr>
                          <a:srgbClr val="0046AA"/>
                        </a:buClr>
                        <a:buFont typeface="Monotype Sorts" charset="2"/>
                        <a:defRPr sz="1600">
                          <a:solidFill>
                            <a:schemeClr val="tx1"/>
                          </a:solidFill>
                          <a:latin typeface="Trebuchet MS" charset="0"/>
                          <a:ea typeface="Osaka" charset="-128"/>
                        </a:defRPr>
                      </a:lvl3pPr>
                      <a:lvl4pPr marL="1600200" indent="-228600" defTabSz="457200" eaLnBrk="0" hangingPunct="0">
                        <a:spcBef>
                          <a:spcPct val="20000"/>
                        </a:spcBef>
                        <a:buClr>
                          <a:srgbClr val="0046AA"/>
                        </a:buClr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Trebuchet MS" charset="0"/>
                          <a:ea typeface="Osaka" charset="-128"/>
                        </a:defRPr>
                      </a:lvl4pPr>
                      <a:lvl5pPr marL="2057400" indent="-228600" defTabSz="457200" eaLnBrk="0" hangingPunct="0">
                        <a:spcBef>
                          <a:spcPct val="20000"/>
                        </a:spcBef>
                        <a:buClr>
                          <a:srgbClr val="0046AA"/>
                        </a:buClr>
                        <a:defRPr sz="1400">
                          <a:solidFill>
                            <a:schemeClr val="tx1"/>
                          </a:solidFill>
                          <a:latin typeface="Trebuchet MS" charset="0"/>
                          <a:ea typeface="Osaka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46AA"/>
                        </a:buClr>
                        <a:defRPr sz="1400">
                          <a:solidFill>
                            <a:schemeClr val="tx1"/>
                          </a:solidFill>
                          <a:latin typeface="Trebuchet MS" charset="0"/>
                          <a:ea typeface="Osaka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46AA"/>
                        </a:buClr>
                        <a:defRPr sz="1400">
                          <a:solidFill>
                            <a:schemeClr val="tx1"/>
                          </a:solidFill>
                          <a:latin typeface="Trebuchet MS" charset="0"/>
                          <a:ea typeface="Osaka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46AA"/>
                        </a:buClr>
                        <a:defRPr sz="1400">
                          <a:solidFill>
                            <a:schemeClr val="tx1"/>
                          </a:solidFill>
                          <a:latin typeface="Trebuchet MS" charset="0"/>
                          <a:ea typeface="Osaka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46AA"/>
                        </a:buClr>
                        <a:defRPr sz="1400">
                          <a:solidFill>
                            <a:schemeClr val="tx1"/>
                          </a:solidFill>
                          <a:latin typeface="Trebuchet MS" charset="0"/>
                          <a:ea typeface="Osaka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x-none" sz="15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  <a:ea typeface="Osaka" charset="-128"/>
                      </a:endParaRP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charset="0"/>
                          <a:ea typeface="Osaka" charset="-128"/>
                        </a:rPr>
                        <a:t>A ∪ B = A ∩ B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x-none" sz="15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  <a:ea typeface="Osaka" charset="-128"/>
                      </a:endParaRP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charset="0"/>
                          <a:ea typeface="Osaka" charset="-128"/>
                        </a:rPr>
                        <a:t>A ∩ B = A ∪ B</a:t>
                      </a: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457200" eaLnBrk="0" hangingPunct="0">
                        <a:spcBef>
                          <a:spcPct val="20000"/>
                        </a:spcBef>
                        <a:buClr>
                          <a:srgbClr val="0046AA"/>
                        </a:buClr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rebuchet MS" charset="0"/>
                          <a:ea typeface="Osaka" charset="-128"/>
                        </a:defRPr>
                      </a:lvl1pPr>
                      <a:lvl2pPr marL="742950" indent="-285750" defTabSz="457200" eaLnBrk="0" hangingPunct="0">
                        <a:spcBef>
                          <a:spcPct val="20000"/>
                        </a:spcBef>
                        <a:buClr>
                          <a:srgbClr val="0046AA"/>
                        </a:buClr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rebuchet MS" charset="0"/>
                          <a:ea typeface="Osaka" charset="-128"/>
                        </a:defRPr>
                      </a:lvl2pPr>
                      <a:lvl3pPr marL="1143000" indent="-228600" defTabSz="457200" eaLnBrk="0" hangingPunct="0">
                        <a:spcBef>
                          <a:spcPct val="20000"/>
                        </a:spcBef>
                        <a:buClr>
                          <a:srgbClr val="0046AA"/>
                        </a:buClr>
                        <a:buFont typeface="Monotype Sorts" charset="2"/>
                        <a:defRPr sz="1600">
                          <a:solidFill>
                            <a:schemeClr val="tx1"/>
                          </a:solidFill>
                          <a:latin typeface="Trebuchet MS" charset="0"/>
                          <a:ea typeface="Osaka" charset="-128"/>
                        </a:defRPr>
                      </a:lvl3pPr>
                      <a:lvl4pPr marL="1600200" indent="-228600" defTabSz="457200" eaLnBrk="0" hangingPunct="0">
                        <a:spcBef>
                          <a:spcPct val="20000"/>
                        </a:spcBef>
                        <a:buClr>
                          <a:srgbClr val="0046AA"/>
                        </a:buClr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Trebuchet MS" charset="0"/>
                          <a:ea typeface="Osaka" charset="-128"/>
                        </a:defRPr>
                      </a:lvl4pPr>
                      <a:lvl5pPr marL="2057400" indent="-228600" defTabSz="457200" eaLnBrk="0" hangingPunct="0">
                        <a:spcBef>
                          <a:spcPct val="20000"/>
                        </a:spcBef>
                        <a:buClr>
                          <a:srgbClr val="0046AA"/>
                        </a:buClr>
                        <a:defRPr sz="1400">
                          <a:solidFill>
                            <a:schemeClr val="tx1"/>
                          </a:solidFill>
                          <a:latin typeface="Trebuchet MS" charset="0"/>
                          <a:ea typeface="Osaka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46AA"/>
                        </a:buClr>
                        <a:defRPr sz="1400">
                          <a:solidFill>
                            <a:schemeClr val="tx1"/>
                          </a:solidFill>
                          <a:latin typeface="Trebuchet MS" charset="0"/>
                          <a:ea typeface="Osaka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46AA"/>
                        </a:buClr>
                        <a:defRPr sz="1400">
                          <a:solidFill>
                            <a:schemeClr val="tx1"/>
                          </a:solidFill>
                          <a:latin typeface="Trebuchet MS" charset="0"/>
                          <a:ea typeface="Osaka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46AA"/>
                        </a:buClr>
                        <a:defRPr sz="1400">
                          <a:solidFill>
                            <a:schemeClr val="tx1"/>
                          </a:solidFill>
                          <a:latin typeface="Trebuchet MS" charset="0"/>
                          <a:ea typeface="Osaka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46AA"/>
                        </a:buClr>
                        <a:defRPr sz="1400">
                          <a:solidFill>
                            <a:schemeClr val="tx1"/>
                          </a:solidFill>
                          <a:latin typeface="Trebuchet MS" charset="0"/>
                          <a:ea typeface="Osaka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5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charset="0"/>
                          <a:ea typeface="Osaka" charset="-128"/>
                        </a:rPr>
                        <a:t>DeMorgan</a:t>
                      </a:r>
                      <a:r>
                        <a:rPr kumimoji="0" lang="en-US" altLang="ja-JP" sz="15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charset="0"/>
                          <a:ea typeface="Osaka" charset="-128"/>
                        </a:rPr>
                        <a:t>’s</a:t>
                      </a:r>
                      <a:r>
                        <a:rPr kumimoji="0" lang="en-US" altLang="ja-JP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charset="0"/>
                          <a:ea typeface="Osaka" charset="-128"/>
                        </a:rPr>
                        <a:t> laws</a:t>
                      </a:r>
                      <a:endParaRPr kumimoji="0" lang="en-US" altLang="x-none" sz="15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  <a:ea typeface="Osaka" charset="-128"/>
                      </a:endParaRP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25780">
                <a:tc>
                  <a:txBody>
                    <a:bodyPr/>
                    <a:lstStyle>
                      <a:lvl1pPr defTabSz="457200" eaLnBrk="0" hangingPunct="0">
                        <a:spcBef>
                          <a:spcPct val="20000"/>
                        </a:spcBef>
                        <a:buClr>
                          <a:srgbClr val="0046AA"/>
                        </a:buClr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rebuchet MS" charset="0"/>
                          <a:ea typeface="Osaka" charset="-128"/>
                        </a:defRPr>
                      </a:lvl1pPr>
                      <a:lvl2pPr marL="742950" indent="-285750" defTabSz="457200" eaLnBrk="0" hangingPunct="0">
                        <a:spcBef>
                          <a:spcPct val="20000"/>
                        </a:spcBef>
                        <a:buClr>
                          <a:srgbClr val="0046AA"/>
                        </a:buClr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rebuchet MS" charset="0"/>
                          <a:ea typeface="Osaka" charset="-128"/>
                        </a:defRPr>
                      </a:lvl2pPr>
                      <a:lvl3pPr marL="1143000" indent="-228600" defTabSz="457200" eaLnBrk="0" hangingPunct="0">
                        <a:spcBef>
                          <a:spcPct val="20000"/>
                        </a:spcBef>
                        <a:buClr>
                          <a:srgbClr val="0046AA"/>
                        </a:buClr>
                        <a:buFont typeface="Monotype Sorts" charset="2"/>
                        <a:defRPr sz="1600">
                          <a:solidFill>
                            <a:schemeClr val="tx1"/>
                          </a:solidFill>
                          <a:latin typeface="Trebuchet MS" charset="0"/>
                          <a:ea typeface="Osaka" charset="-128"/>
                        </a:defRPr>
                      </a:lvl3pPr>
                      <a:lvl4pPr marL="1600200" indent="-228600" defTabSz="457200" eaLnBrk="0" hangingPunct="0">
                        <a:spcBef>
                          <a:spcPct val="20000"/>
                        </a:spcBef>
                        <a:buClr>
                          <a:srgbClr val="0046AA"/>
                        </a:buClr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Trebuchet MS" charset="0"/>
                          <a:ea typeface="Osaka" charset="-128"/>
                        </a:defRPr>
                      </a:lvl4pPr>
                      <a:lvl5pPr marL="2057400" indent="-228600" defTabSz="457200" eaLnBrk="0" hangingPunct="0">
                        <a:spcBef>
                          <a:spcPct val="20000"/>
                        </a:spcBef>
                        <a:buClr>
                          <a:srgbClr val="0046AA"/>
                        </a:buClr>
                        <a:defRPr sz="1400">
                          <a:solidFill>
                            <a:schemeClr val="tx1"/>
                          </a:solidFill>
                          <a:latin typeface="Trebuchet MS" charset="0"/>
                          <a:ea typeface="Osaka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46AA"/>
                        </a:buClr>
                        <a:defRPr sz="1400">
                          <a:solidFill>
                            <a:schemeClr val="tx1"/>
                          </a:solidFill>
                          <a:latin typeface="Trebuchet MS" charset="0"/>
                          <a:ea typeface="Osaka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46AA"/>
                        </a:buClr>
                        <a:defRPr sz="1400">
                          <a:solidFill>
                            <a:schemeClr val="tx1"/>
                          </a:solidFill>
                          <a:latin typeface="Trebuchet MS" charset="0"/>
                          <a:ea typeface="Osaka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46AA"/>
                        </a:buClr>
                        <a:defRPr sz="1400">
                          <a:solidFill>
                            <a:schemeClr val="tx1"/>
                          </a:solidFill>
                          <a:latin typeface="Trebuchet MS" charset="0"/>
                          <a:ea typeface="Osaka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46AA"/>
                        </a:buClr>
                        <a:defRPr sz="1400">
                          <a:solidFill>
                            <a:schemeClr val="tx1"/>
                          </a:solidFill>
                          <a:latin typeface="Trebuchet MS" charset="0"/>
                          <a:ea typeface="Osaka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charset="0"/>
                          <a:ea typeface="Osaka" charset="-128"/>
                        </a:rPr>
                        <a:t>A ∪ (A ∩ B) = A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charset="0"/>
                          <a:ea typeface="Osaka" charset="-128"/>
                        </a:rPr>
                        <a:t>A ∩ (A ∪ B) = A</a:t>
                      </a: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457200" eaLnBrk="0" hangingPunct="0">
                        <a:spcBef>
                          <a:spcPct val="20000"/>
                        </a:spcBef>
                        <a:buClr>
                          <a:srgbClr val="0046AA"/>
                        </a:buClr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rebuchet MS" charset="0"/>
                          <a:ea typeface="Osaka" charset="-128"/>
                        </a:defRPr>
                      </a:lvl1pPr>
                      <a:lvl2pPr marL="742950" indent="-285750" defTabSz="457200" eaLnBrk="0" hangingPunct="0">
                        <a:spcBef>
                          <a:spcPct val="20000"/>
                        </a:spcBef>
                        <a:buClr>
                          <a:srgbClr val="0046AA"/>
                        </a:buClr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rebuchet MS" charset="0"/>
                          <a:ea typeface="Osaka" charset="-128"/>
                        </a:defRPr>
                      </a:lvl2pPr>
                      <a:lvl3pPr marL="1143000" indent="-228600" defTabSz="457200" eaLnBrk="0" hangingPunct="0">
                        <a:spcBef>
                          <a:spcPct val="20000"/>
                        </a:spcBef>
                        <a:buClr>
                          <a:srgbClr val="0046AA"/>
                        </a:buClr>
                        <a:buFont typeface="Monotype Sorts" charset="2"/>
                        <a:defRPr sz="1600">
                          <a:solidFill>
                            <a:schemeClr val="tx1"/>
                          </a:solidFill>
                          <a:latin typeface="Trebuchet MS" charset="0"/>
                          <a:ea typeface="Osaka" charset="-128"/>
                        </a:defRPr>
                      </a:lvl3pPr>
                      <a:lvl4pPr marL="1600200" indent="-228600" defTabSz="457200" eaLnBrk="0" hangingPunct="0">
                        <a:spcBef>
                          <a:spcPct val="20000"/>
                        </a:spcBef>
                        <a:buClr>
                          <a:srgbClr val="0046AA"/>
                        </a:buClr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Trebuchet MS" charset="0"/>
                          <a:ea typeface="Osaka" charset="-128"/>
                        </a:defRPr>
                      </a:lvl4pPr>
                      <a:lvl5pPr marL="2057400" indent="-228600" defTabSz="457200" eaLnBrk="0" hangingPunct="0">
                        <a:spcBef>
                          <a:spcPct val="20000"/>
                        </a:spcBef>
                        <a:buClr>
                          <a:srgbClr val="0046AA"/>
                        </a:buClr>
                        <a:defRPr sz="1400">
                          <a:solidFill>
                            <a:schemeClr val="tx1"/>
                          </a:solidFill>
                          <a:latin typeface="Trebuchet MS" charset="0"/>
                          <a:ea typeface="Osaka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46AA"/>
                        </a:buClr>
                        <a:defRPr sz="1400">
                          <a:solidFill>
                            <a:schemeClr val="tx1"/>
                          </a:solidFill>
                          <a:latin typeface="Trebuchet MS" charset="0"/>
                          <a:ea typeface="Osaka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46AA"/>
                        </a:buClr>
                        <a:defRPr sz="1400">
                          <a:solidFill>
                            <a:schemeClr val="tx1"/>
                          </a:solidFill>
                          <a:latin typeface="Trebuchet MS" charset="0"/>
                          <a:ea typeface="Osaka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46AA"/>
                        </a:buClr>
                        <a:defRPr sz="1400">
                          <a:solidFill>
                            <a:schemeClr val="tx1"/>
                          </a:solidFill>
                          <a:latin typeface="Trebuchet MS" charset="0"/>
                          <a:ea typeface="Osaka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46AA"/>
                        </a:buClr>
                        <a:defRPr sz="1400">
                          <a:solidFill>
                            <a:schemeClr val="tx1"/>
                          </a:solidFill>
                          <a:latin typeface="Trebuchet MS" charset="0"/>
                          <a:ea typeface="Osaka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charset="0"/>
                          <a:ea typeface="Osaka" charset="-128"/>
                        </a:rPr>
                        <a:t>Absorption laws</a:t>
                      </a: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982980">
                <a:tc>
                  <a:txBody>
                    <a:bodyPr/>
                    <a:lstStyle>
                      <a:lvl1pPr defTabSz="457200" eaLnBrk="0" hangingPunct="0">
                        <a:spcBef>
                          <a:spcPct val="20000"/>
                        </a:spcBef>
                        <a:buClr>
                          <a:srgbClr val="0046AA"/>
                        </a:buClr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rebuchet MS" charset="0"/>
                          <a:ea typeface="Osaka" charset="-128"/>
                        </a:defRPr>
                      </a:lvl1pPr>
                      <a:lvl2pPr marL="742950" indent="-285750" defTabSz="457200" eaLnBrk="0" hangingPunct="0">
                        <a:spcBef>
                          <a:spcPct val="20000"/>
                        </a:spcBef>
                        <a:buClr>
                          <a:srgbClr val="0046AA"/>
                        </a:buClr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rebuchet MS" charset="0"/>
                          <a:ea typeface="Osaka" charset="-128"/>
                        </a:defRPr>
                      </a:lvl2pPr>
                      <a:lvl3pPr marL="1143000" indent="-228600" defTabSz="457200" eaLnBrk="0" hangingPunct="0">
                        <a:spcBef>
                          <a:spcPct val="20000"/>
                        </a:spcBef>
                        <a:buClr>
                          <a:srgbClr val="0046AA"/>
                        </a:buClr>
                        <a:buFont typeface="Monotype Sorts" charset="2"/>
                        <a:defRPr sz="1600">
                          <a:solidFill>
                            <a:schemeClr val="tx1"/>
                          </a:solidFill>
                          <a:latin typeface="Trebuchet MS" charset="0"/>
                          <a:ea typeface="Osaka" charset="-128"/>
                        </a:defRPr>
                      </a:lvl3pPr>
                      <a:lvl4pPr marL="1600200" indent="-228600" defTabSz="457200" eaLnBrk="0" hangingPunct="0">
                        <a:spcBef>
                          <a:spcPct val="20000"/>
                        </a:spcBef>
                        <a:buClr>
                          <a:srgbClr val="0046AA"/>
                        </a:buClr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Trebuchet MS" charset="0"/>
                          <a:ea typeface="Osaka" charset="-128"/>
                        </a:defRPr>
                      </a:lvl4pPr>
                      <a:lvl5pPr marL="2057400" indent="-228600" defTabSz="457200" eaLnBrk="0" hangingPunct="0">
                        <a:spcBef>
                          <a:spcPct val="20000"/>
                        </a:spcBef>
                        <a:buClr>
                          <a:srgbClr val="0046AA"/>
                        </a:buClr>
                        <a:defRPr sz="1400">
                          <a:solidFill>
                            <a:schemeClr val="tx1"/>
                          </a:solidFill>
                          <a:latin typeface="Trebuchet MS" charset="0"/>
                          <a:ea typeface="Osaka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46AA"/>
                        </a:buClr>
                        <a:defRPr sz="1400">
                          <a:solidFill>
                            <a:schemeClr val="tx1"/>
                          </a:solidFill>
                          <a:latin typeface="Trebuchet MS" charset="0"/>
                          <a:ea typeface="Osaka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46AA"/>
                        </a:buClr>
                        <a:defRPr sz="1400">
                          <a:solidFill>
                            <a:schemeClr val="tx1"/>
                          </a:solidFill>
                          <a:latin typeface="Trebuchet MS" charset="0"/>
                          <a:ea typeface="Osaka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46AA"/>
                        </a:buClr>
                        <a:defRPr sz="1400">
                          <a:solidFill>
                            <a:schemeClr val="tx1"/>
                          </a:solidFill>
                          <a:latin typeface="Trebuchet MS" charset="0"/>
                          <a:ea typeface="Osaka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46AA"/>
                        </a:buClr>
                        <a:defRPr sz="1400">
                          <a:solidFill>
                            <a:schemeClr val="tx1"/>
                          </a:solidFill>
                          <a:latin typeface="Trebuchet MS" charset="0"/>
                          <a:ea typeface="Osaka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x-none" sz="15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  <a:ea typeface="Osaka" charset="-128"/>
                      </a:endParaRP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charset="0"/>
                          <a:ea typeface="Osaka" charset="-128"/>
                        </a:rPr>
                        <a:t>A ∪ A = U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x-none" sz="15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  <a:ea typeface="Osaka" charset="-128"/>
                      </a:endParaRP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charset="0"/>
                          <a:ea typeface="Osaka" charset="-128"/>
                        </a:rPr>
                        <a:t>A ∩ A = ∅</a:t>
                      </a: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457200" eaLnBrk="0" hangingPunct="0">
                        <a:spcBef>
                          <a:spcPct val="20000"/>
                        </a:spcBef>
                        <a:buClr>
                          <a:srgbClr val="0046AA"/>
                        </a:buClr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rebuchet MS" charset="0"/>
                          <a:ea typeface="Osaka" charset="-128"/>
                        </a:defRPr>
                      </a:lvl1pPr>
                      <a:lvl2pPr marL="742950" indent="-285750" defTabSz="457200" eaLnBrk="0" hangingPunct="0">
                        <a:spcBef>
                          <a:spcPct val="20000"/>
                        </a:spcBef>
                        <a:buClr>
                          <a:srgbClr val="0046AA"/>
                        </a:buClr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rebuchet MS" charset="0"/>
                          <a:ea typeface="Osaka" charset="-128"/>
                        </a:defRPr>
                      </a:lvl2pPr>
                      <a:lvl3pPr marL="1143000" indent="-228600" defTabSz="457200" eaLnBrk="0" hangingPunct="0">
                        <a:spcBef>
                          <a:spcPct val="20000"/>
                        </a:spcBef>
                        <a:buClr>
                          <a:srgbClr val="0046AA"/>
                        </a:buClr>
                        <a:buFont typeface="Monotype Sorts" charset="2"/>
                        <a:defRPr sz="1600">
                          <a:solidFill>
                            <a:schemeClr val="tx1"/>
                          </a:solidFill>
                          <a:latin typeface="Trebuchet MS" charset="0"/>
                          <a:ea typeface="Osaka" charset="-128"/>
                        </a:defRPr>
                      </a:lvl3pPr>
                      <a:lvl4pPr marL="1600200" indent="-228600" defTabSz="457200" eaLnBrk="0" hangingPunct="0">
                        <a:spcBef>
                          <a:spcPct val="20000"/>
                        </a:spcBef>
                        <a:buClr>
                          <a:srgbClr val="0046AA"/>
                        </a:buClr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Trebuchet MS" charset="0"/>
                          <a:ea typeface="Osaka" charset="-128"/>
                        </a:defRPr>
                      </a:lvl4pPr>
                      <a:lvl5pPr marL="2057400" indent="-228600" defTabSz="457200" eaLnBrk="0" hangingPunct="0">
                        <a:spcBef>
                          <a:spcPct val="20000"/>
                        </a:spcBef>
                        <a:buClr>
                          <a:srgbClr val="0046AA"/>
                        </a:buClr>
                        <a:defRPr sz="1400">
                          <a:solidFill>
                            <a:schemeClr val="tx1"/>
                          </a:solidFill>
                          <a:latin typeface="Trebuchet MS" charset="0"/>
                          <a:ea typeface="Osaka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46AA"/>
                        </a:buClr>
                        <a:defRPr sz="1400">
                          <a:solidFill>
                            <a:schemeClr val="tx1"/>
                          </a:solidFill>
                          <a:latin typeface="Trebuchet MS" charset="0"/>
                          <a:ea typeface="Osaka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46AA"/>
                        </a:buClr>
                        <a:defRPr sz="1400">
                          <a:solidFill>
                            <a:schemeClr val="tx1"/>
                          </a:solidFill>
                          <a:latin typeface="Trebuchet MS" charset="0"/>
                          <a:ea typeface="Osaka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46AA"/>
                        </a:buClr>
                        <a:defRPr sz="1400">
                          <a:solidFill>
                            <a:schemeClr val="tx1"/>
                          </a:solidFill>
                          <a:latin typeface="Trebuchet MS" charset="0"/>
                          <a:ea typeface="Osaka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46AA"/>
                        </a:buClr>
                        <a:defRPr sz="1400">
                          <a:solidFill>
                            <a:schemeClr val="tx1"/>
                          </a:solidFill>
                          <a:latin typeface="Trebuchet MS" charset="0"/>
                          <a:ea typeface="Osaka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charset="0"/>
                          <a:ea typeface="Osaka" charset="-128"/>
                        </a:rPr>
                        <a:t>Complement laws</a:t>
                      </a: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cxnSp>
        <p:nvCxnSpPr>
          <p:cNvPr id="20502" name="Straight Connector 9"/>
          <p:cNvCxnSpPr>
            <a:cxnSpLocks noChangeShapeType="1"/>
          </p:cNvCxnSpPr>
          <p:nvPr/>
        </p:nvCxnSpPr>
        <p:spPr bwMode="auto">
          <a:xfrm>
            <a:off x="2769244" y="2230097"/>
            <a:ext cx="114300" cy="119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0503" name="Straight Connector 11"/>
          <p:cNvCxnSpPr>
            <a:cxnSpLocks noChangeShapeType="1"/>
          </p:cNvCxnSpPr>
          <p:nvPr/>
        </p:nvCxnSpPr>
        <p:spPr bwMode="auto">
          <a:xfrm>
            <a:off x="1781175" y="2228850"/>
            <a:ext cx="457200" cy="1191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0504" name="Straight Connector 17"/>
          <p:cNvCxnSpPr>
            <a:cxnSpLocks noChangeShapeType="1"/>
          </p:cNvCxnSpPr>
          <p:nvPr/>
        </p:nvCxnSpPr>
        <p:spPr bwMode="auto">
          <a:xfrm>
            <a:off x="1781175" y="2684860"/>
            <a:ext cx="457200" cy="119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0505" name="Straight Connector 18"/>
          <p:cNvCxnSpPr>
            <a:cxnSpLocks noChangeShapeType="1"/>
          </p:cNvCxnSpPr>
          <p:nvPr/>
        </p:nvCxnSpPr>
        <p:spPr bwMode="auto">
          <a:xfrm>
            <a:off x="2437514" y="2228850"/>
            <a:ext cx="114300" cy="1191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0506" name="Straight Connector 19"/>
          <p:cNvCxnSpPr>
            <a:cxnSpLocks noChangeShapeType="1"/>
          </p:cNvCxnSpPr>
          <p:nvPr/>
        </p:nvCxnSpPr>
        <p:spPr bwMode="auto">
          <a:xfrm>
            <a:off x="2769244" y="2683669"/>
            <a:ext cx="114300" cy="1191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0507" name="Straight Connector 20"/>
          <p:cNvCxnSpPr>
            <a:cxnSpLocks noChangeShapeType="1"/>
          </p:cNvCxnSpPr>
          <p:nvPr/>
        </p:nvCxnSpPr>
        <p:spPr bwMode="auto">
          <a:xfrm>
            <a:off x="2437514" y="2684860"/>
            <a:ext cx="114300" cy="119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0508" name="Straight Connector 21"/>
          <p:cNvCxnSpPr>
            <a:cxnSpLocks noChangeShapeType="1"/>
          </p:cNvCxnSpPr>
          <p:nvPr/>
        </p:nvCxnSpPr>
        <p:spPr bwMode="auto">
          <a:xfrm>
            <a:off x="2120978" y="4200525"/>
            <a:ext cx="114300" cy="1191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0509" name="Straight Connector 22"/>
          <p:cNvCxnSpPr>
            <a:cxnSpLocks noChangeShapeType="1"/>
          </p:cNvCxnSpPr>
          <p:nvPr/>
        </p:nvCxnSpPr>
        <p:spPr bwMode="auto">
          <a:xfrm>
            <a:off x="2114905" y="3744517"/>
            <a:ext cx="114300" cy="119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771650" y="1495425"/>
            <a:ext cx="2842167" cy="44767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r"/>
            <a:endParaRPr lang="x-none" altLang="x-none" sz="1800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771650" y="2047875"/>
            <a:ext cx="2343150" cy="84772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r"/>
            <a:endParaRPr lang="x-none" altLang="x-none" sz="1800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771650" y="3000375"/>
            <a:ext cx="2343150" cy="44767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r"/>
            <a:endParaRPr lang="x-none" altLang="x-none" sz="1800"/>
          </a:p>
        </p:txBody>
      </p:sp>
      <p:sp>
        <p:nvSpPr>
          <p:cNvPr id="2048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/>
              <a:t>Some important set identities</a:t>
            </a:r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731139" y="3620898"/>
            <a:ext cx="2343150" cy="79057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r"/>
            <a:endParaRPr lang="x-none" altLang="x-none" sz="1800"/>
          </a:p>
        </p:txBody>
      </p:sp>
      <p:sp>
        <p:nvSpPr>
          <p:cNvPr id="2" name="3 Marcador de número de diapositiva">
            <a:extLst>
              <a:ext uri="{FF2B5EF4-FFF2-40B4-BE49-F238E27FC236}">
                <a16:creationId xmlns:a16="http://schemas.microsoft.com/office/drawing/2014/main" id="{7A5D45C9-B0B3-AD96-4D63-C456AB24CA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620000" y="13716"/>
            <a:ext cx="1066800" cy="246888"/>
          </a:xfrm>
        </p:spPr>
        <p:txBody>
          <a:bodyPr>
            <a:noAutofit/>
          </a:bodyPr>
          <a:lstStyle/>
          <a:p>
            <a:fld id="{12A1D360-EE44-42AC-A6C7-CCF1DFA7C784}" type="slidenum">
              <a:rPr lang="pt-BR" smtClean="0"/>
              <a:pPr/>
              <a:t>6</a:t>
            </a:fld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3" grpId="0" animBg="1"/>
      <p:bldP spid="14" grpId="0" animBg="1"/>
      <p:bldP spid="1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charset="2"/>
              <a:buNone/>
            </a:pPr>
            <a:r>
              <a:rPr lang="en-US" altLang="x-none" sz="1400" dirty="0"/>
              <a:t>Today, we</a:t>
            </a:r>
            <a:r>
              <a:rPr lang="en-US" altLang="ja-JP" sz="1400" dirty="0"/>
              <a:t>’ll discuss four common methods:</a:t>
            </a:r>
          </a:p>
          <a:p>
            <a:pPr marL="685800" lvl="1" indent="-342900">
              <a:buFont typeface="Trebuchet MS" charset="0"/>
              <a:buAutoNum type="arabicPeriod"/>
            </a:pPr>
            <a:r>
              <a:rPr lang="en-US" altLang="x-none" sz="1400" dirty="0"/>
              <a:t>Membership tables</a:t>
            </a:r>
          </a:p>
          <a:p>
            <a:pPr marL="942975" lvl="2" indent="-342900"/>
            <a:r>
              <a:rPr lang="en-US" altLang="x-none" sz="1400" dirty="0"/>
              <a:t>Similar to using truth tables to prove logical equivalence.</a:t>
            </a:r>
          </a:p>
          <a:p>
            <a:pPr marL="942975" lvl="2" indent="-342900"/>
            <a:endParaRPr lang="en-US" altLang="x-none" sz="1400" dirty="0"/>
          </a:p>
          <a:p>
            <a:pPr marL="685800" lvl="1" indent="-342900">
              <a:buFont typeface="Trebuchet MS" charset="0"/>
              <a:buAutoNum type="arabicPeriod"/>
            </a:pPr>
            <a:r>
              <a:rPr lang="en-US" altLang="x-none" sz="1400" dirty="0"/>
              <a:t>Logical argument (“mutual subset” method)</a:t>
            </a:r>
          </a:p>
          <a:p>
            <a:pPr marL="942975" lvl="2" indent="-342900"/>
            <a:r>
              <a:rPr lang="en-US" altLang="x-none" sz="1400" dirty="0"/>
              <a:t>Similar to the biconditional method for proving logical equivalence.</a:t>
            </a:r>
          </a:p>
          <a:p>
            <a:pPr marL="942975" lvl="2" indent="-342900"/>
            <a:endParaRPr lang="en-US" altLang="x-none" sz="1400" dirty="0"/>
          </a:p>
          <a:p>
            <a:pPr marL="685800" lvl="1" indent="-342900">
              <a:buFont typeface="Trebuchet MS" charset="0"/>
              <a:buAutoNum type="arabicPeriod"/>
            </a:pPr>
            <a:r>
              <a:rPr lang="en-US" altLang="x-none" sz="1400" dirty="0"/>
              <a:t>Using set builder notation</a:t>
            </a:r>
          </a:p>
          <a:p>
            <a:pPr marL="942975" lvl="2" indent="-342900"/>
            <a:r>
              <a:rPr lang="en-US" altLang="x-none" sz="1400" dirty="0"/>
              <a:t>(No direct comparison to equivalences.)</a:t>
            </a:r>
          </a:p>
          <a:p>
            <a:pPr marL="600075" lvl="2" indent="0">
              <a:buNone/>
            </a:pPr>
            <a:endParaRPr lang="en-US" altLang="x-none" sz="1400" dirty="0"/>
          </a:p>
          <a:p>
            <a:pPr marL="685800" lvl="1" indent="-342900">
              <a:buFont typeface="Trebuchet MS" charset="0"/>
              <a:buAutoNum type="arabicPeriod"/>
            </a:pPr>
            <a:r>
              <a:rPr lang="en-US" altLang="x-none" sz="1400" dirty="0"/>
              <a:t>Applying other known set identities</a:t>
            </a:r>
          </a:p>
          <a:p>
            <a:pPr marL="942975" lvl="2" indent="-342900"/>
            <a:r>
              <a:rPr lang="en-US" altLang="x-none" sz="1400" dirty="0"/>
              <a:t>Similar to using existing logical equivalences to prove new ones.</a:t>
            </a:r>
          </a:p>
        </p:txBody>
      </p:sp>
      <p:sp>
        <p:nvSpPr>
          <p:cNvPr id="2" name="3 Marcador de número de diapositiva">
            <a:extLst>
              <a:ext uri="{FF2B5EF4-FFF2-40B4-BE49-F238E27FC236}">
                <a16:creationId xmlns:a16="http://schemas.microsoft.com/office/drawing/2014/main" id="{04131FD2-7EAF-544A-2B34-93150E9018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620000" y="13716"/>
            <a:ext cx="1066800" cy="246888"/>
          </a:xfrm>
        </p:spPr>
        <p:txBody>
          <a:bodyPr>
            <a:noAutofit/>
          </a:bodyPr>
          <a:lstStyle/>
          <a:p>
            <a:fld id="{12A1D360-EE44-42AC-A6C7-CCF1DFA7C784}" type="slidenum">
              <a:rPr lang="pt-BR" smtClean="0"/>
              <a:pPr/>
              <a:t>7</a:t>
            </a:fld>
            <a:endParaRPr lang="pt-BR" dirty="0"/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8D150024-CA70-2B37-BFC2-C899384B890B}"/>
              </a:ext>
            </a:extLst>
          </p:cNvPr>
          <p:cNvSpPr txBox="1">
            <a:spLocks/>
          </p:cNvSpPr>
          <p:nvPr/>
        </p:nvSpPr>
        <p:spPr>
          <a:xfrm>
            <a:off x="457200" y="400050"/>
            <a:ext cx="8229600" cy="7429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None/>
              <a:defRPr sz="3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altLang="x-none" sz="3200" dirty="0"/>
              <a:t>There are many ways to prove set identities</a:t>
            </a:r>
            <a:endParaRPr lang="en-US" altLang="x-none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x-none" dirty="0"/>
              <a:t>The membership table for an expression has columns for sub-expressions and rows to indicate the ways in which an arbitrary element may or may not be included.</a:t>
            </a:r>
          </a:p>
          <a:p>
            <a:pPr marL="0" indent="0">
              <a:buNone/>
            </a:pPr>
            <a:endParaRPr lang="en-US" altLang="x-none" dirty="0"/>
          </a:p>
          <a:p>
            <a:pPr marL="0" indent="0">
              <a:buNone/>
            </a:pPr>
            <a:r>
              <a:rPr lang="en-US" altLang="x-none" i="1" dirty="0">
                <a:solidFill>
                  <a:schemeClr val="bg2"/>
                </a:solidFill>
              </a:rPr>
              <a:t>Example:</a:t>
            </a:r>
            <a:r>
              <a:rPr lang="en-US" altLang="x-none" dirty="0">
                <a:solidFill>
                  <a:schemeClr val="bg2"/>
                </a:solidFill>
              </a:rPr>
              <a:t>  </a:t>
            </a:r>
            <a:r>
              <a:rPr lang="en-US" altLang="x-none" dirty="0"/>
              <a:t>A membership table for set intersection</a:t>
            </a:r>
            <a:endParaRPr lang="en-US" altLang="x-none" b="1" i="1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2171700" y="3028951"/>
          <a:ext cx="4572000" cy="1409700"/>
        </p:xfrm>
        <a:graphic>
          <a:graphicData uri="http://schemas.openxmlformats.org/drawingml/2006/table">
            <a:tbl>
              <a:tblPr/>
              <a:tblGrid>
                <a:gridCol w="1524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78606"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05" charset="0"/>
                          <a:ea typeface="Osaka" pitchFamily="-105" charset="-128"/>
                          <a:cs typeface="Osaka" pitchFamily="-105" charset="-128"/>
                        </a:rPr>
                        <a:t>A</a:t>
                      </a: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FDFD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05" charset="0"/>
                          <a:ea typeface="Osaka" pitchFamily="-105" charset="-128"/>
                          <a:cs typeface="Osaka" pitchFamily="-105" charset="-128"/>
                        </a:rPr>
                        <a:t>B</a:t>
                      </a: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FDFD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05" charset="0"/>
                          <a:ea typeface="Osaka" pitchFamily="-105" charset="-128"/>
                          <a:cs typeface="Osaka" pitchFamily="-105" charset="-128"/>
                        </a:rPr>
                        <a:t>A ∩ B</a:t>
                      </a: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FDFD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8606"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05" charset="0"/>
                          <a:ea typeface="Osaka" pitchFamily="-105" charset="-128"/>
                          <a:cs typeface="Osaka" pitchFamily="-105" charset="-128"/>
                        </a:rPr>
                        <a:t>1</a:t>
                      </a: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05" charset="0"/>
                          <a:ea typeface="Osaka" pitchFamily="-105" charset="-128"/>
                          <a:cs typeface="Osaka" pitchFamily="-105" charset="-128"/>
                        </a:rPr>
                        <a:t>1</a:t>
                      </a: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05" charset="0"/>
                          <a:ea typeface="Osaka" pitchFamily="-105" charset="-128"/>
                          <a:cs typeface="Osaka" pitchFamily="-105" charset="-128"/>
                        </a:rPr>
                        <a:t>1</a:t>
                      </a: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8606"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05" charset="0"/>
                          <a:ea typeface="Osaka" pitchFamily="-105" charset="-128"/>
                          <a:cs typeface="Osaka" pitchFamily="-105" charset="-128"/>
                        </a:rPr>
                        <a:t>1</a:t>
                      </a: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05" charset="0"/>
                          <a:ea typeface="Osaka" pitchFamily="-105" charset="-128"/>
                          <a:cs typeface="Osaka" pitchFamily="-105" charset="-128"/>
                        </a:rPr>
                        <a:t>0</a:t>
                      </a: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05" charset="0"/>
                          <a:ea typeface="Osaka" pitchFamily="-105" charset="-128"/>
                          <a:cs typeface="Osaka" pitchFamily="-105" charset="-128"/>
                        </a:rPr>
                        <a:t>0</a:t>
                      </a: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78606"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05" charset="0"/>
                          <a:ea typeface="Osaka" pitchFamily="-105" charset="-128"/>
                          <a:cs typeface="Osaka" pitchFamily="-105" charset="-128"/>
                        </a:rPr>
                        <a:t>0</a:t>
                      </a: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05" charset="0"/>
                          <a:ea typeface="Osaka" pitchFamily="-105" charset="-128"/>
                          <a:cs typeface="Osaka" pitchFamily="-105" charset="-128"/>
                        </a:rPr>
                        <a:t>1</a:t>
                      </a: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05" charset="0"/>
                          <a:ea typeface="Osaka" pitchFamily="-105" charset="-128"/>
                          <a:cs typeface="Osaka" pitchFamily="-105" charset="-128"/>
                        </a:rPr>
                        <a:t>0</a:t>
                      </a: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78606"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05" charset="0"/>
                          <a:ea typeface="Osaka" pitchFamily="-105" charset="-128"/>
                          <a:cs typeface="Osaka" pitchFamily="-105" charset="-128"/>
                        </a:rPr>
                        <a:t>0</a:t>
                      </a: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05" charset="0"/>
                          <a:ea typeface="Osaka" pitchFamily="-105" charset="-128"/>
                          <a:cs typeface="Osaka" pitchFamily="-105" charset="-128"/>
                        </a:rPr>
                        <a:t>0</a:t>
                      </a: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05" charset="0"/>
                          <a:ea typeface="Osaka" pitchFamily="-105" charset="-128"/>
                          <a:cs typeface="Osaka" pitchFamily="-105" charset="-128"/>
                        </a:rPr>
                        <a:t>0</a:t>
                      </a: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pSp>
        <p:nvGrpSpPr>
          <p:cNvPr id="2" name="Group 7"/>
          <p:cNvGrpSpPr>
            <a:grpSpLocks/>
          </p:cNvGrpSpPr>
          <p:nvPr/>
        </p:nvGrpSpPr>
        <p:grpSpPr bwMode="auto">
          <a:xfrm>
            <a:off x="2773288" y="3733800"/>
            <a:ext cx="3970412" cy="1252921"/>
            <a:chOff x="2173676" y="4978293"/>
            <a:chExt cx="5293978" cy="1670108"/>
          </a:xfrm>
        </p:grpSpPr>
        <p:sp>
          <p:nvSpPr>
            <p:cNvPr id="22558" name="TextBox 4"/>
            <p:cNvSpPr txBox="1">
              <a:spLocks noChangeArrowheads="1"/>
            </p:cNvSpPr>
            <p:nvPr/>
          </p:nvSpPr>
          <p:spPr bwMode="auto">
            <a:xfrm>
              <a:off x="2173676" y="6248400"/>
              <a:ext cx="4518840" cy="40000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 eaLnBrk="1" hangingPunct="1"/>
              <a:r>
                <a:rPr lang="en-US" altLang="x-none" sz="1350" b="1" i="1" dirty="0">
                  <a:solidFill>
                    <a:srgbClr val="FF0000"/>
                  </a:solidFill>
                  <a:latin typeface="Comic Neue" panose="02000000000000000000" pitchFamily="2" charset="0"/>
                </a:rPr>
                <a:t>An element is in A ∩ B </a:t>
              </a:r>
              <a:r>
                <a:rPr lang="en-US" altLang="x-none" sz="1350" b="1" i="1" dirty="0" err="1">
                  <a:solidFill>
                    <a:srgbClr val="FF0000"/>
                  </a:solidFill>
                  <a:latin typeface="Comic Neue" panose="02000000000000000000" pitchFamily="2" charset="0"/>
                </a:rPr>
                <a:t>iff</a:t>
              </a:r>
              <a:r>
                <a:rPr lang="en-US" altLang="x-none" sz="1350" b="1" i="1" dirty="0">
                  <a:solidFill>
                    <a:srgbClr val="FF0000"/>
                  </a:solidFill>
                  <a:latin typeface="Comic Neue" panose="02000000000000000000" pitchFamily="2" charset="0"/>
                </a:rPr>
                <a:t> it is in both A and B</a:t>
              </a:r>
            </a:p>
          </p:txBody>
        </p:sp>
        <p:cxnSp>
          <p:nvCxnSpPr>
            <p:cNvPr id="7" name="Shape 6"/>
            <p:cNvCxnSpPr>
              <a:cxnSpLocks/>
              <a:stCxn id="22558" idx="3"/>
              <a:endCxn id="4" idx="3"/>
            </p:cNvCxnSpPr>
            <p:nvPr/>
          </p:nvCxnSpPr>
          <p:spPr bwMode="auto">
            <a:xfrm flipV="1">
              <a:off x="6692516" y="4978293"/>
              <a:ext cx="775138" cy="1470107"/>
            </a:xfrm>
            <a:prstGeom prst="curvedConnector3">
              <a:avLst>
                <a:gd name="adj1" fmla="val 323783"/>
              </a:avLst>
            </a:prstGeom>
            <a:solidFill>
              <a:schemeClr val="accent1"/>
            </a:solidFill>
            <a:ln w="381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  <p:sp>
        <p:nvSpPr>
          <p:cNvPr id="3" name="3 Marcador de número de diapositiva">
            <a:extLst>
              <a:ext uri="{FF2B5EF4-FFF2-40B4-BE49-F238E27FC236}">
                <a16:creationId xmlns:a16="http://schemas.microsoft.com/office/drawing/2014/main" id="{A1E45F1A-22C5-2F2A-4C5A-F15FCC6D9F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620000" y="13716"/>
            <a:ext cx="1066800" cy="246888"/>
          </a:xfrm>
        </p:spPr>
        <p:txBody>
          <a:bodyPr>
            <a:noAutofit/>
          </a:bodyPr>
          <a:lstStyle/>
          <a:p>
            <a:fld id="{12A1D360-EE44-42AC-A6C7-CCF1DFA7C784}" type="slidenum">
              <a:rPr lang="pt-BR" smtClean="0"/>
              <a:pPr/>
              <a:t>8</a:t>
            </a:fld>
            <a:endParaRPr lang="pt-BR" dirty="0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9DFA7C93-4641-1C2F-914D-8F20FEF8646D}"/>
              </a:ext>
            </a:extLst>
          </p:cNvPr>
          <p:cNvSpPr txBox="1">
            <a:spLocks/>
          </p:cNvSpPr>
          <p:nvPr/>
        </p:nvSpPr>
        <p:spPr>
          <a:xfrm>
            <a:off x="457200" y="400050"/>
            <a:ext cx="8229600" cy="7429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77500" lnSpcReduction="20000"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None/>
              <a:defRPr sz="3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altLang="x-none" sz="3200" b="1" dirty="0"/>
              <a:t>Membership tables</a:t>
            </a:r>
            <a:r>
              <a:rPr lang="en-US" altLang="x-none" sz="3200" dirty="0"/>
              <a:t> allow us to write proofs like we did using truth tables!</a:t>
            </a:r>
            <a:endParaRPr lang="en-US" altLang="x-none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79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3" name="Content Placeholder 2"/>
          <p:cNvSpPr>
            <a:spLocks noGrp="1"/>
          </p:cNvSpPr>
          <p:nvPr>
            <p:ph idx="1"/>
          </p:nvPr>
        </p:nvSpPr>
        <p:spPr>
          <a:xfrm>
            <a:off x="1314450" y="4059198"/>
            <a:ext cx="6229350" cy="1028700"/>
          </a:xfrm>
        </p:spPr>
        <p:txBody>
          <a:bodyPr/>
          <a:lstStyle/>
          <a:p>
            <a:pPr marL="0" indent="0">
              <a:buNone/>
            </a:pPr>
            <a:r>
              <a:rPr lang="en-US" altLang="x-none"/>
              <a:t>Since the appropriate columns of the membership table are the same, we can conclude that A ∩ (B ∪ C) = (A ∩ B) ∪ (A ∩ C).   ❏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16195847"/>
              </p:ext>
            </p:extLst>
          </p:nvPr>
        </p:nvGraphicFramePr>
        <p:xfrm>
          <a:off x="1943100" y="1220748"/>
          <a:ext cx="5200650" cy="2359500"/>
        </p:xfrm>
        <a:graphic>
          <a:graphicData uri="http://schemas.openxmlformats.org/drawingml/2006/table">
            <a:tbl>
              <a:tblPr/>
              <a:tblGrid>
                <a:gridCol w="2857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57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857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715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8585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2865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715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48590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266700"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3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05" charset="0"/>
                          <a:ea typeface="Osaka" pitchFamily="-105" charset="-128"/>
                          <a:cs typeface="Osaka" pitchFamily="-105" charset="-128"/>
                        </a:rPr>
                        <a:t>A</a:t>
                      </a:r>
                    </a:p>
                  </a:txBody>
                  <a:tcPr marL="68580" marR="68580" marT="31740" marB="3174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FDFD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3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05" charset="0"/>
                          <a:ea typeface="Osaka" pitchFamily="-105" charset="-128"/>
                          <a:cs typeface="Osaka" pitchFamily="-105" charset="-128"/>
                        </a:rPr>
                        <a:t>B</a:t>
                      </a:r>
                    </a:p>
                  </a:txBody>
                  <a:tcPr marL="68580" marR="68580" marT="31740" marB="3174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FDFD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3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05" charset="0"/>
                          <a:ea typeface="Osaka" pitchFamily="-105" charset="-128"/>
                          <a:cs typeface="Osaka" pitchFamily="-105" charset="-128"/>
                        </a:rPr>
                        <a:t>C</a:t>
                      </a:r>
                    </a:p>
                  </a:txBody>
                  <a:tcPr marL="68580" marR="68580" marT="31740" marB="3174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FDFD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05" charset="0"/>
                          <a:ea typeface="Osaka" pitchFamily="-105" charset="-128"/>
                          <a:cs typeface="Osaka" pitchFamily="-105" charset="-128"/>
                        </a:rPr>
                        <a:t>B∪C</a:t>
                      </a:r>
                    </a:p>
                  </a:txBody>
                  <a:tcPr marL="68580" marR="68580" marT="31740" marB="3174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FDFD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3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05" charset="0"/>
                          <a:ea typeface="Osaka" pitchFamily="-105" charset="-128"/>
                          <a:cs typeface="Osaka" pitchFamily="-105" charset="-128"/>
                        </a:rPr>
                        <a:t>A ∩ (B ∪ C)</a:t>
                      </a:r>
                    </a:p>
                  </a:txBody>
                  <a:tcPr marL="68580" marR="68580" marT="31740" marB="3174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FDFD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3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05" charset="0"/>
                          <a:ea typeface="Osaka" pitchFamily="-105" charset="-128"/>
                          <a:cs typeface="Osaka" pitchFamily="-105" charset="-128"/>
                        </a:rPr>
                        <a:t>A ∩ B</a:t>
                      </a:r>
                    </a:p>
                  </a:txBody>
                  <a:tcPr marL="68580" marR="68580" marT="31740" marB="3174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FDFD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3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05" charset="0"/>
                          <a:ea typeface="Osaka" pitchFamily="-105" charset="-128"/>
                          <a:cs typeface="Osaka" pitchFamily="-105" charset="-128"/>
                        </a:rPr>
                        <a:t>A ∩ C</a:t>
                      </a:r>
                    </a:p>
                  </a:txBody>
                  <a:tcPr marL="68580" marR="68580" marT="31740" marB="3174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FDFD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3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05" charset="0"/>
                          <a:ea typeface="Osaka" pitchFamily="-105" charset="-128"/>
                          <a:cs typeface="Osaka" pitchFamily="-105" charset="-128"/>
                        </a:rPr>
                        <a:t>(A ∩ B) ∪ (A ∩ C)</a:t>
                      </a:r>
                    </a:p>
                  </a:txBody>
                  <a:tcPr marL="68580" marR="68580" marT="31740" marB="3174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FDFD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7887"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3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05" charset="0"/>
                          <a:ea typeface="Osaka" pitchFamily="-105" charset="-128"/>
                          <a:cs typeface="Osaka" pitchFamily="-105" charset="-128"/>
                        </a:rPr>
                        <a:t>1</a:t>
                      </a:r>
                    </a:p>
                  </a:txBody>
                  <a:tcPr marL="68580" marR="68580" marT="31740" marB="3174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3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05" charset="0"/>
                          <a:ea typeface="Osaka" pitchFamily="-105" charset="-128"/>
                          <a:cs typeface="Osaka" pitchFamily="-105" charset="-128"/>
                        </a:rPr>
                        <a:t>1</a:t>
                      </a:r>
                    </a:p>
                  </a:txBody>
                  <a:tcPr marL="68580" marR="68580" marT="31740" marB="3174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3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05" charset="0"/>
                          <a:ea typeface="Osaka" pitchFamily="-105" charset="-128"/>
                          <a:cs typeface="Osaka" pitchFamily="-105" charset="-128"/>
                        </a:rPr>
                        <a:t>1</a:t>
                      </a:r>
                    </a:p>
                  </a:txBody>
                  <a:tcPr marL="68580" marR="68580" marT="31740" marB="3174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3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05" charset="0"/>
                          <a:ea typeface="Osaka" pitchFamily="-105" charset="-128"/>
                          <a:cs typeface="Osaka" pitchFamily="-105" charset="-128"/>
                        </a:rPr>
                        <a:t>1</a:t>
                      </a:r>
                    </a:p>
                  </a:txBody>
                  <a:tcPr marL="68580" marR="68580" marT="31740" marB="3174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3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05" charset="0"/>
                          <a:ea typeface="Osaka" pitchFamily="-105" charset="-128"/>
                          <a:cs typeface="Osaka" pitchFamily="-105" charset="-128"/>
                        </a:rPr>
                        <a:t>1</a:t>
                      </a:r>
                    </a:p>
                  </a:txBody>
                  <a:tcPr marL="68580" marR="68580" marT="31740" marB="3174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3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05" charset="0"/>
                          <a:ea typeface="Osaka" pitchFamily="-105" charset="-128"/>
                          <a:cs typeface="Osaka" pitchFamily="-105" charset="-128"/>
                        </a:rPr>
                        <a:t>1</a:t>
                      </a:r>
                    </a:p>
                  </a:txBody>
                  <a:tcPr marL="68580" marR="68580" marT="31740" marB="3174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3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05" charset="0"/>
                          <a:ea typeface="Osaka" pitchFamily="-105" charset="-128"/>
                          <a:cs typeface="Osaka" pitchFamily="-105" charset="-128"/>
                        </a:rPr>
                        <a:t>1</a:t>
                      </a:r>
                    </a:p>
                  </a:txBody>
                  <a:tcPr marL="68580" marR="68580" marT="31740" marB="3174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3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05" charset="0"/>
                          <a:ea typeface="Osaka" pitchFamily="-105" charset="-128"/>
                          <a:cs typeface="Osaka" pitchFamily="-105" charset="-128"/>
                        </a:rPr>
                        <a:t>1</a:t>
                      </a:r>
                    </a:p>
                  </a:txBody>
                  <a:tcPr marL="68580" marR="68580" marT="31740" marB="3174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57887"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3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05" charset="0"/>
                          <a:ea typeface="Osaka" pitchFamily="-105" charset="-128"/>
                          <a:cs typeface="Osaka" pitchFamily="-105" charset="-128"/>
                        </a:rPr>
                        <a:t>1</a:t>
                      </a:r>
                    </a:p>
                  </a:txBody>
                  <a:tcPr marL="68580" marR="68580" marT="31740" marB="3174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3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05" charset="0"/>
                          <a:ea typeface="Osaka" pitchFamily="-105" charset="-128"/>
                          <a:cs typeface="Osaka" pitchFamily="-105" charset="-128"/>
                        </a:rPr>
                        <a:t>1</a:t>
                      </a:r>
                    </a:p>
                  </a:txBody>
                  <a:tcPr marL="68580" marR="68580" marT="31740" marB="3174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3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05" charset="0"/>
                          <a:ea typeface="Osaka" pitchFamily="-105" charset="-128"/>
                          <a:cs typeface="Osaka" pitchFamily="-105" charset="-128"/>
                        </a:rPr>
                        <a:t>0</a:t>
                      </a:r>
                    </a:p>
                  </a:txBody>
                  <a:tcPr marL="68580" marR="68580" marT="31740" marB="3174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3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05" charset="0"/>
                          <a:ea typeface="Osaka" pitchFamily="-105" charset="-128"/>
                          <a:cs typeface="Osaka" pitchFamily="-105" charset="-128"/>
                        </a:rPr>
                        <a:t>1</a:t>
                      </a:r>
                    </a:p>
                  </a:txBody>
                  <a:tcPr marL="68580" marR="68580" marT="31740" marB="3174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3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05" charset="0"/>
                          <a:ea typeface="Osaka" pitchFamily="-105" charset="-128"/>
                          <a:cs typeface="Osaka" pitchFamily="-105" charset="-128"/>
                        </a:rPr>
                        <a:t>1</a:t>
                      </a:r>
                    </a:p>
                  </a:txBody>
                  <a:tcPr marL="68580" marR="68580" marT="31740" marB="3174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3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05" charset="0"/>
                          <a:ea typeface="Osaka" pitchFamily="-105" charset="-128"/>
                          <a:cs typeface="Osaka" pitchFamily="-105" charset="-128"/>
                        </a:rPr>
                        <a:t>1</a:t>
                      </a:r>
                    </a:p>
                  </a:txBody>
                  <a:tcPr marL="68580" marR="68580" marT="31740" marB="3174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3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05" charset="0"/>
                          <a:ea typeface="Osaka" pitchFamily="-105" charset="-128"/>
                          <a:cs typeface="Osaka" pitchFamily="-105" charset="-128"/>
                        </a:rPr>
                        <a:t>0</a:t>
                      </a:r>
                    </a:p>
                  </a:txBody>
                  <a:tcPr marL="68580" marR="68580" marT="31740" marB="3174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3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05" charset="0"/>
                          <a:ea typeface="Osaka" pitchFamily="-105" charset="-128"/>
                          <a:cs typeface="Osaka" pitchFamily="-105" charset="-128"/>
                        </a:rPr>
                        <a:t>1</a:t>
                      </a:r>
                    </a:p>
                  </a:txBody>
                  <a:tcPr marL="68580" marR="68580" marT="31740" marB="3174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57887"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3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05" charset="0"/>
                          <a:ea typeface="Osaka" pitchFamily="-105" charset="-128"/>
                          <a:cs typeface="Osaka" pitchFamily="-105" charset="-128"/>
                        </a:rPr>
                        <a:t>1</a:t>
                      </a:r>
                    </a:p>
                  </a:txBody>
                  <a:tcPr marL="68580" marR="68580" marT="31740" marB="3174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3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05" charset="0"/>
                          <a:ea typeface="Osaka" pitchFamily="-105" charset="-128"/>
                          <a:cs typeface="Osaka" pitchFamily="-105" charset="-128"/>
                        </a:rPr>
                        <a:t>0</a:t>
                      </a:r>
                    </a:p>
                  </a:txBody>
                  <a:tcPr marL="68580" marR="68580" marT="31740" marB="3174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3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05" charset="0"/>
                          <a:ea typeface="Osaka" pitchFamily="-105" charset="-128"/>
                          <a:cs typeface="Osaka" pitchFamily="-105" charset="-128"/>
                        </a:rPr>
                        <a:t>1</a:t>
                      </a:r>
                    </a:p>
                  </a:txBody>
                  <a:tcPr marL="68580" marR="68580" marT="31740" marB="3174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05" charset="0"/>
                          <a:ea typeface="Osaka" pitchFamily="-105" charset="-128"/>
                          <a:cs typeface="Osaka" pitchFamily="-105" charset="-128"/>
                        </a:rPr>
                        <a:t>1</a:t>
                      </a:r>
                    </a:p>
                  </a:txBody>
                  <a:tcPr marL="68580" marR="68580" marT="31740" marB="3174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3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05" charset="0"/>
                          <a:ea typeface="Osaka" pitchFamily="-105" charset="-128"/>
                          <a:cs typeface="Osaka" pitchFamily="-105" charset="-128"/>
                        </a:rPr>
                        <a:t>1</a:t>
                      </a:r>
                    </a:p>
                  </a:txBody>
                  <a:tcPr marL="68580" marR="68580" marT="31740" marB="3174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3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05" charset="0"/>
                          <a:ea typeface="Osaka" pitchFamily="-105" charset="-128"/>
                          <a:cs typeface="Osaka" pitchFamily="-105" charset="-128"/>
                        </a:rPr>
                        <a:t>0</a:t>
                      </a:r>
                    </a:p>
                  </a:txBody>
                  <a:tcPr marL="68580" marR="68580" marT="31740" marB="3174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3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05" charset="0"/>
                          <a:ea typeface="Osaka" pitchFamily="-105" charset="-128"/>
                          <a:cs typeface="Osaka" pitchFamily="-105" charset="-128"/>
                        </a:rPr>
                        <a:t>1</a:t>
                      </a:r>
                    </a:p>
                  </a:txBody>
                  <a:tcPr marL="68580" marR="68580" marT="31740" marB="3174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3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05" charset="0"/>
                          <a:ea typeface="Osaka" pitchFamily="-105" charset="-128"/>
                          <a:cs typeface="Osaka" pitchFamily="-105" charset="-128"/>
                        </a:rPr>
                        <a:t>1</a:t>
                      </a:r>
                    </a:p>
                  </a:txBody>
                  <a:tcPr marL="68580" marR="68580" marT="31740" marB="3174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57887"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3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05" charset="0"/>
                          <a:ea typeface="Osaka" pitchFamily="-105" charset="-128"/>
                          <a:cs typeface="Osaka" pitchFamily="-105" charset="-128"/>
                        </a:rPr>
                        <a:t>1</a:t>
                      </a:r>
                    </a:p>
                  </a:txBody>
                  <a:tcPr marL="68580" marR="68580" marT="31740" marB="3174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3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05" charset="0"/>
                          <a:ea typeface="Osaka" pitchFamily="-105" charset="-128"/>
                          <a:cs typeface="Osaka" pitchFamily="-105" charset="-128"/>
                        </a:rPr>
                        <a:t>0</a:t>
                      </a:r>
                    </a:p>
                  </a:txBody>
                  <a:tcPr marL="68580" marR="68580" marT="31740" marB="3174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3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05" charset="0"/>
                          <a:ea typeface="Osaka" pitchFamily="-105" charset="-128"/>
                          <a:cs typeface="Osaka" pitchFamily="-105" charset="-128"/>
                        </a:rPr>
                        <a:t>0</a:t>
                      </a:r>
                    </a:p>
                  </a:txBody>
                  <a:tcPr marL="68580" marR="68580" marT="31740" marB="3174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3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05" charset="0"/>
                          <a:ea typeface="Osaka" pitchFamily="-105" charset="-128"/>
                          <a:cs typeface="Osaka" pitchFamily="-105" charset="-128"/>
                        </a:rPr>
                        <a:t>0</a:t>
                      </a:r>
                    </a:p>
                  </a:txBody>
                  <a:tcPr marL="68580" marR="68580" marT="31740" marB="3174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3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05" charset="0"/>
                          <a:ea typeface="Osaka" pitchFamily="-105" charset="-128"/>
                          <a:cs typeface="Osaka" pitchFamily="-105" charset="-128"/>
                        </a:rPr>
                        <a:t>0</a:t>
                      </a:r>
                    </a:p>
                  </a:txBody>
                  <a:tcPr marL="68580" marR="68580" marT="31740" marB="3174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3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05" charset="0"/>
                          <a:ea typeface="Osaka" pitchFamily="-105" charset="-128"/>
                          <a:cs typeface="Osaka" pitchFamily="-105" charset="-128"/>
                        </a:rPr>
                        <a:t>0</a:t>
                      </a:r>
                    </a:p>
                  </a:txBody>
                  <a:tcPr marL="68580" marR="68580" marT="31740" marB="3174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3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05" charset="0"/>
                          <a:ea typeface="Osaka" pitchFamily="-105" charset="-128"/>
                          <a:cs typeface="Osaka" pitchFamily="-105" charset="-128"/>
                        </a:rPr>
                        <a:t>0</a:t>
                      </a:r>
                    </a:p>
                  </a:txBody>
                  <a:tcPr marL="68580" marR="68580" marT="31740" marB="3174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3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05" charset="0"/>
                          <a:ea typeface="Osaka" pitchFamily="-105" charset="-128"/>
                          <a:cs typeface="Osaka" pitchFamily="-105" charset="-128"/>
                        </a:rPr>
                        <a:t>0</a:t>
                      </a:r>
                    </a:p>
                  </a:txBody>
                  <a:tcPr marL="68580" marR="68580" marT="31740" marB="3174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57887"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3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05" charset="0"/>
                          <a:ea typeface="Osaka" pitchFamily="-105" charset="-128"/>
                          <a:cs typeface="Osaka" pitchFamily="-105" charset="-128"/>
                        </a:rPr>
                        <a:t>0</a:t>
                      </a:r>
                    </a:p>
                  </a:txBody>
                  <a:tcPr marL="68580" marR="68580" marT="31740" marB="3174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3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05" charset="0"/>
                          <a:ea typeface="Osaka" pitchFamily="-105" charset="-128"/>
                          <a:cs typeface="Osaka" pitchFamily="-105" charset="-128"/>
                        </a:rPr>
                        <a:t>1</a:t>
                      </a:r>
                    </a:p>
                  </a:txBody>
                  <a:tcPr marL="68580" marR="68580" marT="31740" marB="3174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3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05" charset="0"/>
                          <a:ea typeface="Osaka" pitchFamily="-105" charset="-128"/>
                          <a:cs typeface="Osaka" pitchFamily="-105" charset="-128"/>
                        </a:rPr>
                        <a:t>1</a:t>
                      </a:r>
                    </a:p>
                  </a:txBody>
                  <a:tcPr marL="68580" marR="68580" marT="31740" marB="3174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3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05" charset="0"/>
                          <a:ea typeface="Osaka" pitchFamily="-105" charset="-128"/>
                          <a:cs typeface="Osaka" pitchFamily="-105" charset="-128"/>
                        </a:rPr>
                        <a:t>1</a:t>
                      </a:r>
                    </a:p>
                  </a:txBody>
                  <a:tcPr marL="68580" marR="68580" marT="31740" marB="3174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3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05" charset="0"/>
                          <a:ea typeface="Osaka" pitchFamily="-105" charset="-128"/>
                          <a:cs typeface="Osaka" pitchFamily="-105" charset="-128"/>
                        </a:rPr>
                        <a:t>0</a:t>
                      </a:r>
                    </a:p>
                  </a:txBody>
                  <a:tcPr marL="68580" marR="68580" marT="31740" marB="3174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3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05" charset="0"/>
                          <a:ea typeface="Osaka" pitchFamily="-105" charset="-128"/>
                          <a:cs typeface="Osaka" pitchFamily="-105" charset="-128"/>
                        </a:rPr>
                        <a:t>0</a:t>
                      </a:r>
                    </a:p>
                  </a:txBody>
                  <a:tcPr marL="68580" marR="68580" marT="31740" marB="3174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3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05" charset="0"/>
                          <a:ea typeface="Osaka" pitchFamily="-105" charset="-128"/>
                          <a:cs typeface="Osaka" pitchFamily="-105" charset="-128"/>
                        </a:rPr>
                        <a:t>0</a:t>
                      </a:r>
                    </a:p>
                  </a:txBody>
                  <a:tcPr marL="68580" marR="68580" marT="31740" marB="3174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3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05" charset="0"/>
                          <a:ea typeface="Osaka" pitchFamily="-105" charset="-128"/>
                          <a:cs typeface="Osaka" pitchFamily="-105" charset="-128"/>
                        </a:rPr>
                        <a:t>0</a:t>
                      </a:r>
                    </a:p>
                  </a:txBody>
                  <a:tcPr marL="68580" marR="68580" marT="31740" marB="3174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57887"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3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05" charset="0"/>
                          <a:ea typeface="Osaka" pitchFamily="-105" charset="-128"/>
                          <a:cs typeface="Osaka" pitchFamily="-105" charset="-128"/>
                        </a:rPr>
                        <a:t>0</a:t>
                      </a:r>
                    </a:p>
                  </a:txBody>
                  <a:tcPr marL="68580" marR="68580" marT="31740" marB="3174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3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05" charset="0"/>
                          <a:ea typeface="Osaka" pitchFamily="-105" charset="-128"/>
                          <a:cs typeface="Osaka" pitchFamily="-105" charset="-128"/>
                        </a:rPr>
                        <a:t>1</a:t>
                      </a:r>
                    </a:p>
                  </a:txBody>
                  <a:tcPr marL="68580" marR="68580" marT="31740" marB="3174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3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05" charset="0"/>
                          <a:ea typeface="Osaka" pitchFamily="-105" charset="-128"/>
                          <a:cs typeface="Osaka" pitchFamily="-105" charset="-128"/>
                        </a:rPr>
                        <a:t>0</a:t>
                      </a:r>
                    </a:p>
                  </a:txBody>
                  <a:tcPr marL="68580" marR="68580" marT="31740" marB="3174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3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05" charset="0"/>
                          <a:ea typeface="Osaka" pitchFamily="-105" charset="-128"/>
                          <a:cs typeface="Osaka" pitchFamily="-105" charset="-128"/>
                        </a:rPr>
                        <a:t>1</a:t>
                      </a:r>
                    </a:p>
                  </a:txBody>
                  <a:tcPr marL="68580" marR="68580" marT="31740" marB="3174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3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05" charset="0"/>
                          <a:ea typeface="Osaka" pitchFamily="-105" charset="-128"/>
                          <a:cs typeface="Osaka" pitchFamily="-105" charset="-128"/>
                        </a:rPr>
                        <a:t>0</a:t>
                      </a:r>
                    </a:p>
                  </a:txBody>
                  <a:tcPr marL="68580" marR="68580" marT="31740" marB="3174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05" charset="0"/>
                          <a:ea typeface="Osaka" pitchFamily="-105" charset="-128"/>
                          <a:cs typeface="Osaka" pitchFamily="-105" charset="-128"/>
                        </a:rPr>
                        <a:t>0</a:t>
                      </a:r>
                    </a:p>
                  </a:txBody>
                  <a:tcPr marL="68580" marR="68580" marT="31740" marB="3174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3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05" charset="0"/>
                          <a:ea typeface="Osaka" pitchFamily="-105" charset="-128"/>
                          <a:cs typeface="Osaka" pitchFamily="-105" charset="-128"/>
                        </a:rPr>
                        <a:t>0</a:t>
                      </a:r>
                    </a:p>
                  </a:txBody>
                  <a:tcPr marL="68580" marR="68580" marT="31740" marB="3174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3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05" charset="0"/>
                          <a:ea typeface="Osaka" pitchFamily="-105" charset="-128"/>
                          <a:cs typeface="Osaka" pitchFamily="-105" charset="-128"/>
                        </a:rPr>
                        <a:t>0</a:t>
                      </a:r>
                    </a:p>
                  </a:txBody>
                  <a:tcPr marL="68580" marR="68580" marT="31740" marB="3174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57887"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3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05" charset="0"/>
                          <a:ea typeface="Osaka" pitchFamily="-105" charset="-128"/>
                          <a:cs typeface="Osaka" pitchFamily="-105" charset="-128"/>
                        </a:rPr>
                        <a:t>0</a:t>
                      </a:r>
                    </a:p>
                  </a:txBody>
                  <a:tcPr marL="68580" marR="68580" marT="31740" marB="3174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3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05" charset="0"/>
                          <a:ea typeface="Osaka" pitchFamily="-105" charset="-128"/>
                          <a:cs typeface="Osaka" pitchFamily="-105" charset="-128"/>
                        </a:rPr>
                        <a:t>0</a:t>
                      </a:r>
                    </a:p>
                  </a:txBody>
                  <a:tcPr marL="68580" marR="68580" marT="31740" marB="3174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3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05" charset="0"/>
                          <a:ea typeface="Osaka" pitchFamily="-105" charset="-128"/>
                          <a:cs typeface="Osaka" pitchFamily="-105" charset="-128"/>
                        </a:rPr>
                        <a:t>1</a:t>
                      </a:r>
                    </a:p>
                  </a:txBody>
                  <a:tcPr marL="68580" marR="68580" marT="31740" marB="3174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05" charset="0"/>
                          <a:ea typeface="Osaka" pitchFamily="-105" charset="-128"/>
                          <a:cs typeface="Osaka" pitchFamily="-105" charset="-128"/>
                        </a:rPr>
                        <a:t>1</a:t>
                      </a:r>
                    </a:p>
                  </a:txBody>
                  <a:tcPr marL="68580" marR="68580" marT="31740" marB="3174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3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05" charset="0"/>
                          <a:ea typeface="Osaka" pitchFamily="-105" charset="-128"/>
                          <a:cs typeface="Osaka" pitchFamily="-105" charset="-128"/>
                        </a:rPr>
                        <a:t>0</a:t>
                      </a:r>
                    </a:p>
                  </a:txBody>
                  <a:tcPr marL="68580" marR="68580" marT="31740" marB="3174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3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05" charset="0"/>
                          <a:ea typeface="Osaka" pitchFamily="-105" charset="-128"/>
                          <a:cs typeface="Osaka" pitchFamily="-105" charset="-128"/>
                        </a:rPr>
                        <a:t>0</a:t>
                      </a:r>
                    </a:p>
                  </a:txBody>
                  <a:tcPr marL="68580" marR="68580" marT="31740" marB="3174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3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05" charset="0"/>
                          <a:ea typeface="Osaka" pitchFamily="-105" charset="-128"/>
                          <a:cs typeface="Osaka" pitchFamily="-105" charset="-128"/>
                        </a:rPr>
                        <a:t>0</a:t>
                      </a:r>
                    </a:p>
                  </a:txBody>
                  <a:tcPr marL="68580" marR="68580" marT="31740" marB="3174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3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05" charset="0"/>
                          <a:ea typeface="Osaka" pitchFamily="-105" charset="-128"/>
                          <a:cs typeface="Osaka" pitchFamily="-105" charset="-128"/>
                        </a:rPr>
                        <a:t>0</a:t>
                      </a:r>
                    </a:p>
                  </a:txBody>
                  <a:tcPr marL="68580" marR="68580" marT="31740" marB="3174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57887"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3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05" charset="0"/>
                          <a:ea typeface="Osaka" pitchFamily="-105" charset="-128"/>
                          <a:cs typeface="Osaka" pitchFamily="-105" charset="-128"/>
                        </a:rPr>
                        <a:t>0</a:t>
                      </a:r>
                    </a:p>
                  </a:txBody>
                  <a:tcPr marL="68580" marR="68580" marT="31740" marB="3174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3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05" charset="0"/>
                          <a:ea typeface="Osaka" pitchFamily="-105" charset="-128"/>
                          <a:cs typeface="Osaka" pitchFamily="-105" charset="-128"/>
                        </a:rPr>
                        <a:t>0</a:t>
                      </a:r>
                    </a:p>
                  </a:txBody>
                  <a:tcPr marL="68580" marR="68580" marT="31740" marB="3174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3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05" charset="0"/>
                          <a:ea typeface="Osaka" pitchFamily="-105" charset="-128"/>
                          <a:cs typeface="Osaka" pitchFamily="-105" charset="-128"/>
                        </a:rPr>
                        <a:t>0</a:t>
                      </a:r>
                    </a:p>
                  </a:txBody>
                  <a:tcPr marL="68580" marR="68580" marT="31740" marB="3174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3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05" charset="0"/>
                          <a:ea typeface="Osaka" pitchFamily="-105" charset="-128"/>
                          <a:cs typeface="Osaka" pitchFamily="-105" charset="-128"/>
                        </a:rPr>
                        <a:t>0</a:t>
                      </a:r>
                    </a:p>
                  </a:txBody>
                  <a:tcPr marL="68580" marR="68580" marT="31740" marB="3174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05" charset="0"/>
                          <a:ea typeface="Osaka" pitchFamily="-105" charset="-128"/>
                          <a:cs typeface="Osaka" pitchFamily="-105" charset="-128"/>
                        </a:rPr>
                        <a:t>0</a:t>
                      </a:r>
                    </a:p>
                  </a:txBody>
                  <a:tcPr marL="68580" marR="68580" marT="31740" marB="3174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3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05" charset="0"/>
                          <a:ea typeface="Osaka" pitchFamily="-105" charset="-128"/>
                          <a:cs typeface="Osaka" pitchFamily="-105" charset="-128"/>
                        </a:rPr>
                        <a:t>0</a:t>
                      </a:r>
                    </a:p>
                  </a:txBody>
                  <a:tcPr marL="68580" marR="68580" marT="31740" marB="3174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3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05" charset="0"/>
                          <a:ea typeface="Osaka" pitchFamily="-105" charset="-128"/>
                          <a:cs typeface="Osaka" pitchFamily="-105" charset="-128"/>
                        </a:rPr>
                        <a:t>0</a:t>
                      </a:r>
                    </a:p>
                  </a:txBody>
                  <a:tcPr marL="68580" marR="68580" marT="31740" marB="3174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05" charset="0"/>
                          <a:ea typeface="Osaka" pitchFamily="-105" charset="-128"/>
                          <a:cs typeface="Osaka" pitchFamily="-105" charset="-128"/>
                        </a:rPr>
                        <a:t>0</a:t>
                      </a:r>
                    </a:p>
                  </a:txBody>
                  <a:tcPr marL="68580" marR="68580" marT="31740" marB="3174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grpSp>
        <p:nvGrpSpPr>
          <p:cNvPr id="2" name="Group 51"/>
          <p:cNvGrpSpPr>
            <a:grpSpLocks/>
          </p:cNvGrpSpPr>
          <p:nvPr/>
        </p:nvGrpSpPr>
        <p:grpSpPr bwMode="auto">
          <a:xfrm>
            <a:off x="3399235" y="1144548"/>
            <a:ext cx="3687365" cy="2686050"/>
            <a:chOff x="3008313" y="1295400"/>
            <a:chExt cx="4916487" cy="3581400"/>
          </a:xfrm>
        </p:grpSpPr>
        <p:sp>
          <p:nvSpPr>
            <p:cNvPr id="5" name="Rounded Rectangle 4"/>
            <p:cNvSpPr/>
            <p:nvPr/>
          </p:nvSpPr>
          <p:spPr bwMode="auto">
            <a:xfrm>
              <a:off x="3008313" y="1295400"/>
              <a:ext cx="1371600" cy="3581400"/>
            </a:xfrm>
            <a:prstGeom prst="roundRect">
              <a:avLst/>
            </a:prstGeom>
            <a:noFill/>
            <a:ln w="254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algn="r" eaLnBrk="0" hangingPunct="0">
                <a:defRPr/>
              </a:pPr>
              <a:endParaRPr lang="en-US" sz="1050">
                <a:latin typeface="Arial" pitchFamily="-105" charset="0"/>
                <a:ea typeface="ＭＳ Ｐゴシック" pitchFamily="-105" charset="-128"/>
                <a:cs typeface="ＭＳ Ｐゴシック" pitchFamily="-105" charset="-128"/>
              </a:endParaRPr>
            </a:p>
          </p:txBody>
        </p:sp>
        <p:sp>
          <p:nvSpPr>
            <p:cNvPr id="6" name="Rounded Rectangle 5"/>
            <p:cNvSpPr/>
            <p:nvPr/>
          </p:nvSpPr>
          <p:spPr bwMode="auto">
            <a:xfrm>
              <a:off x="6096000" y="1295400"/>
              <a:ext cx="1828800" cy="3581400"/>
            </a:xfrm>
            <a:prstGeom prst="roundRect">
              <a:avLst/>
            </a:prstGeom>
            <a:noFill/>
            <a:ln w="254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algn="r" eaLnBrk="0" hangingPunct="0">
                <a:defRPr/>
              </a:pPr>
              <a:endParaRPr lang="en-US" sz="1050">
                <a:latin typeface="Arial" pitchFamily="-105" charset="0"/>
                <a:ea typeface="ＭＳ Ｐゴシック" pitchFamily="-105" charset="-128"/>
                <a:cs typeface="ＭＳ Ｐゴシック" pitchFamily="-105" charset="-128"/>
              </a:endParaRPr>
            </a:p>
          </p:txBody>
        </p:sp>
      </p:grpSp>
      <p:grpSp>
        <p:nvGrpSpPr>
          <p:cNvPr id="3" name="Group 14"/>
          <p:cNvGrpSpPr>
            <a:grpSpLocks/>
          </p:cNvGrpSpPr>
          <p:nvPr/>
        </p:nvGrpSpPr>
        <p:grpSpPr bwMode="auto">
          <a:xfrm>
            <a:off x="2857500" y="1544598"/>
            <a:ext cx="457200" cy="1943120"/>
            <a:chOff x="2286000" y="1828800"/>
            <a:chExt cx="609600" cy="2590531"/>
          </a:xfrm>
        </p:grpSpPr>
        <p:sp>
          <p:nvSpPr>
            <p:cNvPr id="23685" name="Rectangle 6"/>
            <p:cNvSpPr>
              <a:spLocks noChangeArrowheads="1"/>
            </p:cNvSpPr>
            <p:nvPr/>
          </p:nvSpPr>
          <p:spPr bwMode="auto">
            <a:xfrm>
              <a:off x="2362200" y="1828800"/>
              <a:ext cx="533400" cy="2286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r"/>
              <a:endParaRPr lang="x-none" altLang="x-none" sz="1800"/>
            </a:p>
          </p:txBody>
        </p:sp>
        <p:sp>
          <p:nvSpPr>
            <p:cNvPr id="23686" name="Rectangle 7"/>
            <p:cNvSpPr>
              <a:spLocks noChangeArrowheads="1"/>
            </p:cNvSpPr>
            <p:nvPr/>
          </p:nvSpPr>
          <p:spPr bwMode="auto">
            <a:xfrm>
              <a:off x="2286000" y="2133565"/>
              <a:ext cx="533400" cy="2286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r"/>
              <a:endParaRPr lang="x-none" altLang="x-none" sz="1800"/>
            </a:p>
          </p:txBody>
        </p:sp>
        <p:sp>
          <p:nvSpPr>
            <p:cNvPr id="23687" name="Rectangle 8"/>
            <p:cNvSpPr>
              <a:spLocks noChangeArrowheads="1"/>
            </p:cNvSpPr>
            <p:nvPr/>
          </p:nvSpPr>
          <p:spPr bwMode="auto">
            <a:xfrm>
              <a:off x="2362200" y="2514522"/>
              <a:ext cx="533400" cy="2286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r"/>
              <a:endParaRPr lang="x-none" altLang="x-none" sz="1800"/>
            </a:p>
          </p:txBody>
        </p:sp>
        <p:sp>
          <p:nvSpPr>
            <p:cNvPr id="23688" name="Rectangle 9"/>
            <p:cNvSpPr>
              <a:spLocks noChangeArrowheads="1"/>
            </p:cNvSpPr>
            <p:nvPr/>
          </p:nvSpPr>
          <p:spPr bwMode="auto">
            <a:xfrm>
              <a:off x="2286000" y="2819287"/>
              <a:ext cx="533400" cy="2286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r"/>
              <a:endParaRPr lang="x-none" altLang="x-none" sz="1800"/>
            </a:p>
          </p:txBody>
        </p:sp>
        <p:sp>
          <p:nvSpPr>
            <p:cNvPr id="23689" name="Rectangle 10"/>
            <p:cNvSpPr>
              <a:spLocks noChangeArrowheads="1"/>
            </p:cNvSpPr>
            <p:nvPr/>
          </p:nvSpPr>
          <p:spPr bwMode="auto">
            <a:xfrm>
              <a:off x="2362200" y="3200243"/>
              <a:ext cx="533400" cy="2286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r"/>
              <a:endParaRPr lang="x-none" altLang="x-none" sz="1800"/>
            </a:p>
          </p:txBody>
        </p:sp>
        <p:sp>
          <p:nvSpPr>
            <p:cNvPr id="23690" name="Rectangle 11"/>
            <p:cNvSpPr>
              <a:spLocks noChangeArrowheads="1"/>
            </p:cNvSpPr>
            <p:nvPr/>
          </p:nvSpPr>
          <p:spPr bwMode="auto">
            <a:xfrm>
              <a:off x="2334591" y="3505009"/>
              <a:ext cx="533400" cy="2286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r"/>
              <a:endParaRPr lang="x-none" altLang="x-none" sz="1800"/>
            </a:p>
          </p:txBody>
        </p:sp>
        <p:sp>
          <p:nvSpPr>
            <p:cNvPr id="23691" name="Rectangle 12"/>
            <p:cNvSpPr>
              <a:spLocks noChangeArrowheads="1"/>
            </p:cNvSpPr>
            <p:nvPr/>
          </p:nvSpPr>
          <p:spPr bwMode="auto">
            <a:xfrm>
              <a:off x="2362200" y="3885965"/>
              <a:ext cx="533400" cy="2286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r"/>
              <a:endParaRPr lang="x-none" altLang="x-none" sz="1800"/>
            </a:p>
          </p:txBody>
        </p:sp>
        <p:sp>
          <p:nvSpPr>
            <p:cNvPr id="23692" name="Rectangle 13"/>
            <p:cNvSpPr>
              <a:spLocks noChangeArrowheads="1"/>
            </p:cNvSpPr>
            <p:nvPr/>
          </p:nvSpPr>
          <p:spPr bwMode="auto">
            <a:xfrm>
              <a:off x="2343794" y="4190731"/>
              <a:ext cx="533400" cy="2286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r"/>
              <a:endParaRPr lang="x-none" altLang="x-none" sz="1800"/>
            </a:p>
          </p:txBody>
        </p:sp>
      </p:grpSp>
      <p:grpSp>
        <p:nvGrpSpPr>
          <p:cNvPr id="7" name="Group 15"/>
          <p:cNvGrpSpPr>
            <a:grpSpLocks/>
          </p:cNvGrpSpPr>
          <p:nvPr/>
        </p:nvGrpSpPr>
        <p:grpSpPr bwMode="auto">
          <a:xfrm>
            <a:off x="3657600" y="1551742"/>
            <a:ext cx="457200" cy="1935976"/>
            <a:chOff x="2286000" y="1828800"/>
            <a:chExt cx="609600" cy="2581007"/>
          </a:xfrm>
        </p:grpSpPr>
        <p:sp>
          <p:nvSpPr>
            <p:cNvPr id="23677" name="Rectangle 16"/>
            <p:cNvSpPr>
              <a:spLocks noChangeArrowheads="1"/>
            </p:cNvSpPr>
            <p:nvPr/>
          </p:nvSpPr>
          <p:spPr bwMode="auto">
            <a:xfrm>
              <a:off x="2362200" y="1828800"/>
              <a:ext cx="533400" cy="2286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r"/>
              <a:endParaRPr lang="x-none" altLang="x-none" sz="1800"/>
            </a:p>
          </p:txBody>
        </p:sp>
        <p:sp>
          <p:nvSpPr>
            <p:cNvPr id="23678" name="Rectangle 17"/>
            <p:cNvSpPr>
              <a:spLocks noChangeArrowheads="1"/>
            </p:cNvSpPr>
            <p:nvPr/>
          </p:nvSpPr>
          <p:spPr bwMode="auto">
            <a:xfrm>
              <a:off x="2286000" y="2124041"/>
              <a:ext cx="533400" cy="2286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r"/>
              <a:endParaRPr lang="x-none" altLang="x-none" sz="1800" dirty="0"/>
            </a:p>
          </p:txBody>
        </p:sp>
        <p:sp>
          <p:nvSpPr>
            <p:cNvPr id="23679" name="Rectangle 18"/>
            <p:cNvSpPr>
              <a:spLocks noChangeArrowheads="1"/>
            </p:cNvSpPr>
            <p:nvPr/>
          </p:nvSpPr>
          <p:spPr bwMode="auto">
            <a:xfrm>
              <a:off x="2362200" y="2504998"/>
              <a:ext cx="533400" cy="2286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r"/>
              <a:endParaRPr lang="x-none" altLang="x-none" sz="1800"/>
            </a:p>
          </p:txBody>
        </p:sp>
        <p:sp>
          <p:nvSpPr>
            <p:cNvPr id="23680" name="Rectangle 19"/>
            <p:cNvSpPr>
              <a:spLocks noChangeArrowheads="1"/>
            </p:cNvSpPr>
            <p:nvPr/>
          </p:nvSpPr>
          <p:spPr bwMode="auto">
            <a:xfrm>
              <a:off x="2286000" y="2809763"/>
              <a:ext cx="533400" cy="2286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r"/>
              <a:endParaRPr lang="x-none" altLang="x-none" sz="1800"/>
            </a:p>
          </p:txBody>
        </p:sp>
        <p:sp>
          <p:nvSpPr>
            <p:cNvPr id="23681" name="Rectangle 20"/>
            <p:cNvSpPr>
              <a:spLocks noChangeArrowheads="1"/>
            </p:cNvSpPr>
            <p:nvPr/>
          </p:nvSpPr>
          <p:spPr bwMode="auto">
            <a:xfrm>
              <a:off x="2362200" y="3190719"/>
              <a:ext cx="533400" cy="2286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r"/>
              <a:endParaRPr lang="x-none" altLang="x-none" sz="1800"/>
            </a:p>
          </p:txBody>
        </p:sp>
        <p:sp>
          <p:nvSpPr>
            <p:cNvPr id="23682" name="Rectangle 21"/>
            <p:cNvSpPr>
              <a:spLocks noChangeArrowheads="1"/>
            </p:cNvSpPr>
            <p:nvPr/>
          </p:nvSpPr>
          <p:spPr bwMode="auto">
            <a:xfrm>
              <a:off x="2334591" y="3495485"/>
              <a:ext cx="533400" cy="2286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r"/>
              <a:endParaRPr lang="x-none" altLang="x-none" sz="1800"/>
            </a:p>
          </p:txBody>
        </p:sp>
        <p:sp>
          <p:nvSpPr>
            <p:cNvPr id="23683" name="Rectangle 22"/>
            <p:cNvSpPr>
              <a:spLocks noChangeArrowheads="1"/>
            </p:cNvSpPr>
            <p:nvPr/>
          </p:nvSpPr>
          <p:spPr bwMode="auto">
            <a:xfrm>
              <a:off x="2286000" y="3876441"/>
              <a:ext cx="533400" cy="2286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r"/>
              <a:endParaRPr lang="x-none" altLang="x-none" sz="1800"/>
            </a:p>
          </p:txBody>
        </p:sp>
        <p:sp>
          <p:nvSpPr>
            <p:cNvPr id="23684" name="Rectangle 23"/>
            <p:cNvSpPr>
              <a:spLocks noChangeArrowheads="1"/>
            </p:cNvSpPr>
            <p:nvPr/>
          </p:nvSpPr>
          <p:spPr bwMode="auto">
            <a:xfrm>
              <a:off x="2343794" y="4181207"/>
              <a:ext cx="533400" cy="2286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r"/>
              <a:endParaRPr lang="x-none" altLang="x-none" sz="1800"/>
            </a:p>
          </p:txBody>
        </p:sp>
      </p:grpSp>
      <p:grpSp>
        <p:nvGrpSpPr>
          <p:cNvPr id="8" name="Group 24"/>
          <p:cNvGrpSpPr>
            <a:grpSpLocks/>
          </p:cNvGrpSpPr>
          <p:nvPr/>
        </p:nvGrpSpPr>
        <p:grpSpPr bwMode="auto">
          <a:xfrm>
            <a:off x="4514850" y="1551742"/>
            <a:ext cx="457200" cy="1935976"/>
            <a:chOff x="2286000" y="1828800"/>
            <a:chExt cx="609600" cy="2581007"/>
          </a:xfrm>
        </p:grpSpPr>
        <p:sp>
          <p:nvSpPr>
            <p:cNvPr id="23669" name="Rectangle 25"/>
            <p:cNvSpPr>
              <a:spLocks noChangeArrowheads="1"/>
            </p:cNvSpPr>
            <p:nvPr/>
          </p:nvSpPr>
          <p:spPr bwMode="auto">
            <a:xfrm>
              <a:off x="2362200" y="1828800"/>
              <a:ext cx="533400" cy="2286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r"/>
              <a:endParaRPr lang="x-none" altLang="x-none" sz="1800"/>
            </a:p>
          </p:txBody>
        </p:sp>
        <p:sp>
          <p:nvSpPr>
            <p:cNvPr id="23670" name="Rectangle 26"/>
            <p:cNvSpPr>
              <a:spLocks noChangeArrowheads="1"/>
            </p:cNvSpPr>
            <p:nvPr/>
          </p:nvSpPr>
          <p:spPr bwMode="auto">
            <a:xfrm>
              <a:off x="2286000" y="2124041"/>
              <a:ext cx="533400" cy="2286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r"/>
              <a:endParaRPr lang="x-none" altLang="x-none" sz="1800"/>
            </a:p>
          </p:txBody>
        </p:sp>
        <p:sp>
          <p:nvSpPr>
            <p:cNvPr id="23671" name="Rectangle 27"/>
            <p:cNvSpPr>
              <a:spLocks noChangeArrowheads="1"/>
            </p:cNvSpPr>
            <p:nvPr/>
          </p:nvSpPr>
          <p:spPr bwMode="auto">
            <a:xfrm>
              <a:off x="2362200" y="2504998"/>
              <a:ext cx="533400" cy="2286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r"/>
              <a:endParaRPr lang="x-none" altLang="x-none" sz="1800"/>
            </a:p>
          </p:txBody>
        </p:sp>
        <p:sp>
          <p:nvSpPr>
            <p:cNvPr id="23672" name="Rectangle 28"/>
            <p:cNvSpPr>
              <a:spLocks noChangeArrowheads="1"/>
            </p:cNvSpPr>
            <p:nvPr/>
          </p:nvSpPr>
          <p:spPr bwMode="auto">
            <a:xfrm>
              <a:off x="2286000" y="2809763"/>
              <a:ext cx="533400" cy="2286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r"/>
              <a:endParaRPr lang="x-none" altLang="x-none" sz="1800"/>
            </a:p>
          </p:txBody>
        </p:sp>
        <p:sp>
          <p:nvSpPr>
            <p:cNvPr id="23673" name="Rectangle 29"/>
            <p:cNvSpPr>
              <a:spLocks noChangeArrowheads="1"/>
            </p:cNvSpPr>
            <p:nvPr/>
          </p:nvSpPr>
          <p:spPr bwMode="auto">
            <a:xfrm>
              <a:off x="2362200" y="3190719"/>
              <a:ext cx="533400" cy="2286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r"/>
              <a:endParaRPr lang="x-none" altLang="x-none" sz="1800"/>
            </a:p>
          </p:txBody>
        </p:sp>
        <p:sp>
          <p:nvSpPr>
            <p:cNvPr id="23674" name="Rectangle 30"/>
            <p:cNvSpPr>
              <a:spLocks noChangeArrowheads="1"/>
            </p:cNvSpPr>
            <p:nvPr/>
          </p:nvSpPr>
          <p:spPr bwMode="auto">
            <a:xfrm>
              <a:off x="2334591" y="3495485"/>
              <a:ext cx="533400" cy="2286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r"/>
              <a:endParaRPr lang="x-none" altLang="x-none" sz="1800"/>
            </a:p>
          </p:txBody>
        </p:sp>
        <p:sp>
          <p:nvSpPr>
            <p:cNvPr id="23675" name="Rectangle 31"/>
            <p:cNvSpPr>
              <a:spLocks noChangeArrowheads="1"/>
            </p:cNvSpPr>
            <p:nvPr/>
          </p:nvSpPr>
          <p:spPr bwMode="auto">
            <a:xfrm>
              <a:off x="2286000" y="3876441"/>
              <a:ext cx="533400" cy="2286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r"/>
              <a:endParaRPr lang="x-none" altLang="x-none" sz="1800"/>
            </a:p>
          </p:txBody>
        </p:sp>
        <p:sp>
          <p:nvSpPr>
            <p:cNvPr id="23676" name="Rectangle 32"/>
            <p:cNvSpPr>
              <a:spLocks noChangeArrowheads="1"/>
            </p:cNvSpPr>
            <p:nvPr/>
          </p:nvSpPr>
          <p:spPr bwMode="auto">
            <a:xfrm>
              <a:off x="2343794" y="4181207"/>
              <a:ext cx="533400" cy="2286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r"/>
              <a:endParaRPr lang="x-none" altLang="x-none" sz="1800"/>
            </a:p>
          </p:txBody>
        </p:sp>
      </p:grpSp>
      <p:grpSp>
        <p:nvGrpSpPr>
          <p:cNvPr id="9" name="Group 33"/>
          <p:cNvGrpSpPr>
            <a:grpSpLocks/>
          </p:cNvGrpSpPr>
          <p:nvPr/>
        </p:nvGrpSpPr>
        <p:grpSpPr bwMode="auto">
          <a:xfrm>
            <a:off x="5143500" y="1551742"/>
            <a:ext cx="457200" cy="1935976"/>
            <a:chOff x="2286000" y="1828800"/>
            <a:chExt cx="609600" cy="2581007"/>
          </a:xfrm>
        </p:grpSpPr>
        <p:sp>
          <p:nvSpPr>
            <p:cNvPr id="23661" name="Rectangle 34"/>
            <p:cNvSpPr>
              <a:spLocks noChangeArrowheads="1"/>
            </p:cNvSpPr>
            <p:nvPr/>
          </p:nvSpPr>
          <p:spPr bwMode="auto">
            <a:xfrm>
              <a:off x="2362200" y="1828800"/>
              <a:ext cx="533400" cy="2286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r"/>
              <a:endParaRPr lang="x-none" altLang="x-none" sz="1800"/>
            </a:p>
          </p:txBody>
        </p:sp>
        <p:sp>
          <p:nvSpPr>
            <p:cNvPr id="23662" name="Rectangle 35"/>
            <p:cNvSpPr>
              <a:spLocks noChangeArrowheads="1"/>
            </p:cNvSpPr>
            <p:nvPr/>
          </p:nvSpPr>
          <p:spPr bwMode="auto">
            <a:xfrm>
              <a:off x="2286000" y="2124041"/>
              <a:ext cx="533400" cy="2286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r"/>
              <a:endParaRPr lang="x-none" altLang="x-none" sz="1800"/>
            </a:p>
          </p:txBody>
        </p:sp>
        <p:sp>
          <p:nvSpPr>
            <p:cNvPr id="23663" name="Rectangle 36"/>
            <p:cNvSpPr>
              <a:spLocks noChangeArrowheads="1"/>
            </p:cNvSpPr>
            <p:nvPr/>
          </p:nvSpPr>
          <p:spPr bwMode="auto">
            <a:xfrm>
              <a:off x="2362200" y="2504998"/>
              <a:ext cx="533400" cy="2286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r"/>
              <a:endParaRPr lang="x-none" altLang="x-none" sz="1800"/>
            </a:p>
          </p:txBody>
        </p:sp>
        <p:sp>
          <p:nvSpPr>
            <p:cNvPr id="23664" name="Rectangle 37"/>
            <p:cNvSpPr>
              <a:spLocks noChangeArrowheads="1"/>
            </p:cNvSpPr>
            <p:nvPr/>
          </p:nvSpPr>
          <p:spPr bwMode="auto">
            <a:xfrm>
              <a:off x="2286000" y="2809763"/>
              <a:ext cx="533400" cy="2286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r"/>
              <a:endParaRPr lang="x-none" altLang="x-none" sz="1800"/>
            </a:p>
          </p:txBody>
        </p:sp>
        <p:sp>
          <p:nvSpPr>
            <p:cNvPr id="23665" name="Rectangle 38"/>
            <p:cNvSpPr>
              <a:spLocks noChangeArrowheads="1"/>
            </p:cNvSpPr>
            <p:nvPr/>
          </p:nvSpPr>
          <p:spPr bwMode="auto">
            <a:xfrm>
              <a:off x="2362200" y="3190719"/>
              <a:ext cx="533400" cy="2286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r"/>
              <a:endParaRPr lang="x-none" altLang="x-none" sz="1800"/>
            </a:p>
          </p:txBody>
        </p:sp>
        <p:sp>
          <p:nvSpPr>
            <p:cNvPr id="23666" name="Rectangle 39"/>
            <p:cNvSpPr>
              <a:spLocks noChangeArrowheads="1"/>
            </p:cNvSpPr>
            <p:nvPr/>
          </p:nvSpPr>
          <p:spPr bwMode="auto">
            <a:xfrm>
              <a:off x="2334591" y="3495485"/>
              <a:ext cx="533400" cy="2286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r"/>
              <a:endParaRPr lang="x-none" altLang="x-none" sz="1800"/>
            </a:p>
          </p:txBody>
        </p:sp>
        <p:sp>
          <p:nvSpPr>
            <p:cNvPr id="23667" name="Rectangle 40"/>
            <p:cNvSpPr>
              <a:spLocks noChangeArrowheads="1"/>
            </p:cNvSpPr>
            <p:nvPr/>
          </p:nvSpPr>
          <p:spPr bwMode="auto">
            <a:xfrm>
              <a:off x="2286000" y="3876441"/>
              <a:ext cx="533400" cy="2286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r"/>
              <a:endParaRPr lang="x-none" altLang="x-none" sz="1800"/>
            </a:p>
          </p:txBody>
        </p:sp>
        <p:sp>
          <p:nvSpPr>
            <p:cNvPr id="23668" name="Rectangle 41"/>
            <p:cNvSpPr>
              <a:spLocks noChangeArrowheads="1"/>
            </p:cNvSpPr>
            <p:nvPr/>
          </p:nvSpPr>
          <p:spPr bwMode="auto">
            <a:xfrm>
              <a:off x="2343794" y="4181207"/>
              <a:ext cx="533400" cy="2286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r"/>
              <a:endParaRPr lang="x-none" altLang="x-none" sz="1800"/>
            </a:p>
          </p:txBody>
        </p:sp>
      </p:grpSp>
      <p:grpSp>
        <p:nvGrpSpPr>
          <p:cNvPr id="10" name="Group 42"/>
          <p:cNvGrpSpPr>
            <a:grpSpLocks/>
          </p:cNvGrpSpPr>
          <p:nvPr/>
        </p:nvGrpSpPr>
        <p:grpSpPr bwMode="auto">
          <a:xfrm>
            <a:off x="6172200" y="1551742"/>
            <a:ext cx="457200" cy="1935976"/>
            <a:chOff x="2286000" y="1828800"/>
            <a:chExt cx="609600" cy="2581007"/>
          </a:xfrm>
        </p:grpSpPr>
        <p:sp>
          <p:nvSpPr>
            <p:cNvPr id="23653" name="Rectangle 43"/>
            <p:cNvSpPr>
              <a:spLocks noChangeArrowheads="1"/>
            </p:cNvSpPr>
            <p:nvPr/>
          </p:nvSpPr>
          <p:spPr bwMode="auto">
            <a:xfrm>
              <a:off x="2362200" y="1828800"/>
              <a:ext cx="533400" cy="2286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r"/>
              <a:endParaRPr lang="x-none" altLang="x-none" sz="1800"/>
            </a:p>
          </p:txBody>
        </p:sp>
        <p:sp>
          <p:nvSpPr>
            <p:cNvPr id="23654" name="Rectangle 44"/>
            <p:cNvSpPr>
              <a:spLocks noChangeArrowheads="1"/>
            </p:cNvSpPr>
            <p:nvPr/>
          </p:nvSpPr>
          <p:spPr bwMode="auto">
            <a:xfrm>
              <a:off x="2286000" y="2124041"/>
              <a:ext cx="533400" cy="2286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r"/>
              <a:endParaRPr lang="x-none" altLang="x-none" sz="1800"/>
            </a:p>
          </p:txBody>
        </p:sp>
        <p:sp>
          <p:nvSpPr>
            <p:cNvPr id="23655" name="Rectangle 45"/>
            <p:cNvSpPr>
              <a:spLocks noChangeArrowheads="1"/>
            </p:cNvSpPr>
            <p:nvPr/>
          </p:nvSpPr>
          <p:spPr bwMode="auto">
            <a:xfrm>
              <a:off x="2362200" y="2504998"/>
              <a:ext cx="533400" cy="2286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r"/>
              <a:endParaRPr lang="x-none" altLang="x-none" sz="1800"/>
            </a:p>
          </p:txBody>
        </p:sp>
        <p:sp>
          <p:nvSpPr>
            <p:cNvPr id="23656" name="Rectangle 46"/>
            <p:cNvSpPr>
              <a:spLocks noChangeArrowheads="1"/>
            </p:cNvSpPr>
            <p:nvPr/>
          </p:nvSpPr>
          <p:spPr bwMode="auto">
            <a:xfrm>
              <a:off x="2286000" y="2809763"/>
              <a:ext cx="533400" cy="2286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r"/>
              <a:endParaRPr lang="x-none" altLang="x-none" sz="1800"/>
            </a:p>
          </p:txBody>
        </p:sp>
        <p:sp>
          <p:nvSpPr>
            <p:cNvPr id="23657" name="Rectangle 47"/>
            <p:cNvSpPr>
              <a:spLocks noChangeArrowheads="1"/>
            </p:cNvSpPr>
            <p:nvPr/>
          </p:nvSpPr>
          <p:spPr bwMode="auto">
            <a:xfrm>
              <a:off x="2362200" y="3190719"/>
              <a:ext cx="533400" cy="2286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r"/>
              <a:endParaRPr lang="x-none" altLang="x-none" sz="1800"/>
            </a:p>
          </p:txBody>
        </p:sp>
        <p:sp>
          <p:nvSpPr>
            <p:cNvPr id="23658" name="Rectangle 48"/>
            <p:cNvSpPr>
              <a:spLocks noChangeArrowheads="1"/>
            </p:cNvSpPr>
            <p:nvPr/>
          </p:nvSpPr>
          <p:spPr bwMode="auto">
            <a:xfrm>
              <a:off x="2334591" y="3495485"/>
              <a:ext cx="533400" cy="2286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r"/>
              <a:endParaRPr lang="x-none" altLang="x-none" sz="1800"/>
            </a:p>
          </p:txBody>
        </p:sp>
        <p:sp>
          <p:nvSpPr>
            <p:cNvPr id="23659" name="Rectangle 49"/>
            <p:cNvSpPr>
              <a:spLocks noChangeArrowheads="1"/>
            </p:cNvSpPr>
            <p:nvPr/>
          </p:nvSpPr>
          <p:spPr bwMode="auto">
            <a:xfrm>
              <a:off x="2286000" y="3876441"/>
              <a:ext cx="533400" cy="2286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r"/>
              <a:endParaRPr lang="x-none" altLang="x-none" sz="1800"/>
            </a:p>
          </p:txBody>
        </p:sp>
        <p:sp>
          <p:nvSpPr>
            <p:cNvPr id="23660" name="Rectangle 50"/>
            <p:cNvSpPr>
              <a:spLocks noChangeArrowheads="1"/>
            </p:cNvSpPr>
            <p:nvPr/>
          </p:nvSpPr>
          <p:spPr bwMode="auto">
            <a:xfrm>
              <a:off x="2343794" y="4181207"/>
              <a:ext cx="533400" cy="2286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r"/>
              <a:endParaRPr lang="x-none" altLang="x-none" sz="1800"/>
            </a:p>
          </p:txBody>
        </p:sp>
      </p:grpSp>
      <p:sp>
        <p:nvSpPr>
          <p:cNvPr id="11" name="3 Marcador de número de diapositiva">
            <a:extLst>
              <a:ext uri="{FF2B5EF4-FFF2-40B4-BE49-F238E27FC236}">
                <a16:creationId xmlns:a16="http://schemas.microsoft.com/office/drawing/2014/main" id="{EF355152-40BB-B466-25C1-76B20B237E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620000" y="13716"/>
            <a:ext cx="1066800" cy="246888"/>
          </a:xfrm>
        </p:spPr>
        <p:txBody>
          <a:bodyPr>
            <a:noAutofit/>
          </a:bodyPr>
          <a:lstStyle/>
          <a:p>
            <a:fld id="{12A1D360-EE44-42AC-A6C7-CCF1DFA7C784}" type="slidenum">
              <a:rPr lang="pt-BR" smtClean="0"/>
              <a:pPr/>
              <a:t>9</a:t>
            </a:fld>
            <a:endParaRPr lang="pt-BR" dirty="0"/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B06ECC7D-1B11-38C9-C03D-41B7C80DE5F0}"/>
              </a:ext>
            </a:extLst>
          </p:cNvPr>
          <p:cNvSpPr txBox="1">
            <a:spLocks/>
          </p:cNvSpPr>
          <p:nvPr/>
        </p:nvSpPr>
        <p:spPr>
          <a:xfrm>
            <a:off x="457200" y="400050"/>
            <a:ext cx="8229600" cy="7429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None/>
              <a:defRPr sz="3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altLang="x-none" sz="3200" dirty="0"/>
              <a:t>Prove that A ∩ (B ∪ C) = (A ∩ B) ∪ (A ∩ C)</a:t>
            </a:r>
            <a:endParaRPr lang="en-US" altLang="x-none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3" grpId="0" build="p"/>
    </p:bldLst>
  </p:timing>
</p:sld>
</file>

<file path=ppt/theme/theme1.xml><?xml version="1.0" encoding="utf-8"?>
<a:theme xmlns:a="http://schemas.openxmlformats.org/drawingml/2006/main" name="Brilho">
  <a:themeElements>
    <a:clrScheme name="Executivo">
      <a:dk1>
        <a:srgbClr val="000000"/>
      </a:dk1>
      <a:lt1>
        <a:srgbClr val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3329</TotalTime>
  <Words>1906</Words>
  <Application>Microsoft Macintosh PowerPoint</Application>
  <PresentationFormat>On-screen Show (16:9)</PresentationFormat>
  <Paragraphs>303</Paragraphs>
  <Slides>18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6" baseType="lpstr">
      <vt:lpstr>Arial</vt:lpstr>
      <vt:lpstr>Calibri</vt:lpstr>
      <vt:lpstr>Cambria Math</vt:lpstr>
      <vt:lpstr>Comic Neue</vt:lpstr>
      <vt:lpstr>Lato</vt:lpstr>
      <vt:lpstr>Trebuchet MS</vt:lpstr>
      <vt:lpstr>Wingdings</vt:lpstr>
      <vt:lpstr>Brilho</vt:lpstr>
      <vt:lpstr>CS 441: Set Identities</vt:lpstr>
      <vt:lpstr>[Key CS Link] Set Identities</vt:lpstr>
      <vt:lpstr>Today's topics</vt:lpstr>
      <vt:lpstr>PowerPoint Presentation</vt:lpstr>
      <vt:lpstr>Some important set identities</vt:lpstr>
      <vt:lpstr>Some important set identities</vt:lpstr>
      <vt:lpstr>PowerPoint Presentation</vt:lpstr>
      <vt:lpstr>PowerPoint Presentation</vt:lpstr>
      <vt:lpstr>PowerPoint Presentation</vt:lpstr>
      <vt:lpstr>PowerPoint Presentation</vt:lpstr>
      <vt:lpstr>Prove that A ∩ B = A ∪ B</vt:lpstr>
      <vt:lpstr>Prove that A ∩ B = A ∪ B</vt:lpstr>
      <vt:lpstr>PowerPoint Presentation</vt:lpstr>
      <vt:lpstr>PowerPoint Presentation</vt:lpstr>
      <vt:lpstr>In-class Activities</vt:lpstr>
      <vt:lpstr>Final thoughts</vt:lpstr>
      <vt:lpstr>OMET Midterm Surveys</vt:lpstr>
      <vt:lpstr>OMET Midterm Surveys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Leveraging Unlabeled Data for Sketch-based Understanding</dc:title>
  <dc:creator>Fernando</dc:creator>
  <cp:lastModifiedBy>Nils Ever Murrugarra Llerena</cp:lastModifiedBy>
  <cp:revision>341</cp:revision>
  <cp:lastPrinted>2025-02-03T17:00:24Z</cp:lastPrinted>
  <dcterms:created xsi:type="dcterms:W3CDTF">2011-07-05T14:46:51Z</dcterms:created>
  <dcterms:modified xsi:type="dcterms:W3CDTF">2026-02-17T20:31:01Z</dcterms:modified>
</cp:coreProperties>
</file>