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ppt/metadata" ContentType="application/binary"/>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Lst>
  <p:notesMasterIdLst>
    <p:notesMasterId r:id="rId28"/>
  </p:notesMasterIdLst>
  <p:sldIdLst>
    <p:sldId id="589" r:id="rId2"/>
    <p:sldId id="618" r:id="rId3"/>
    <p:sldId id="259" r:id="rId4"/>
    <p:sldId id="260" r:id="rId5"/>
    <p:sldId id="287" r:id="rId6"/>
    <p:sldId id="261" r:id="rId7"/>
    <p:sldId id="288" r:id="rId8"/>
    <p:sldId id="263" r:id="rId9"/>
    <p:sldId id="290" r:id="rId10"/>
    <p:sldId id="292" r:id="rId11"/>
    <p:sldId id="293" r:id="rId12"/>
    <p:sldId id="264" r:id="rId13"/>
    <p:sldId id="265" r:id="rId14"/>
    <p:sldId id="590" r:id="rId15"/>
    <p:sldId id="266" r:id="rId16"/>
    <p:sldId id="267" r:id="rId17"/>
    <p:sldId id="268" r:id="rId18"/>
    <p:sldId id="269" r:id="rId19"/>
    <p:sldId id="272" r:id="rId20"/>
    <p:sldId id="270" r:id="rId21"/>
    <p:sldId id="277" r:id="rId22"/>
    <p:sldId id="271" r:id="rId23"/>
    <p:sldId id="273" r:id="rId24"/>
    <p:sldId id="296" r:id="rId25"/>
    <p:sldId id="294" r:id="rId26"/>
    <p:sldId id="276" r:id="rId27"/>
  </p:sldIdLst>
  <p:sldSz cx="9144000" cy="5143500" type="screen16x9"/>
  <p:notesSz cx="7315200" cy="96012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88">
          <p15:clr>
            <a:srgbClr val="A4A3A4"/>
          </p15:clr>
        </p15:guide>
        <p15:guide id="2" pos="4608">
          <p15:clr>
            <a:srgbClr val="A4A3A4"/>
          </p15:clr>
        </p15:guide>
        <p15:guide id="3" pos="288">
          <p15:clr>
            <a:srgbClr val="A4A3A4"/>
          </p15:clr>
        </p15:guide>
        <p15:guide id="4" pos="5472">
          <p15:clr>
            <a:srgbClr val="A4A3A4"/>
          </p15:clr>
        </p15:guide>
        <p15:guide id="5" orient="horz" pos="1712">
          <p15:clr>
            <a:srgbClr val="9AA0A6"/>
          </p15:clr>
        </p15:guide>
        <p15:guide id="6" pos="2592">
          <p15:clr>
            <a:srgbClr val="9AA0A6"/>
          </p15:clr>
        </p15:guide>
        <p15:guide id="7" pos="3168">
          <p15:clr>
            <a:srgbClr val="9AA0A6"/>
          </p15:clr>
        </p15:guide>
      </p15:sldGuideLst>
    </p:ext>
    <p:ext uri="{2D200454-40CA-4A62-9FC3-DE9A4176ACB9}">
      <p15:notesGuideLst xmlns:p15="http://schemas.microsoft.com/office/powerpoint/2012/main">
        <p15:guide id="1" orient="horz" pos="3024">
          <p15:clr>
            <a:srgbClr val="A4A3A4"/>
          </p15:clr>
        </p15:guide>
        <p15:guide id="2" pos="2304">
          <p15:clr>
            <a:srgbClr val="A4A3A4"/>
          </p15:clr>
        </p15:guide>
      </p15:notesGuideLst>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80" roundtripDataSignature="AMtx7mhS5nRLilGD6T0EpqDE7wj9jhOMeA=="/>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B096AE40-E63F-448E-B565-BE41378B41F9}" name="Nils Ever Murrugarra Llerena" initials="NEML" userId="Nils Ever Murrugarra Llerena" providerId="None"/>
  <p188:author id="{8443ED59-20C7-4FDF-8DCA-8A14D1AA1C8C}" name="Microsoft Office User" initials="MOU" userId="Microsoft Office User" providerId="None"/>
</p188:authorLst>
</file>

<file path=ppt/commentAuthors.xml><?xml version="1.0" encoding="utf-8"?>
<p:cmAuthorLst xmlns:a="http://schemas.openxmlformats.org/drawingml/2006/main" xmlns:r="http://schemas.openxmlformats.org/officeDocument/2006/relationships" xmlns:p="http://schemas.openxmlformats.org/presentationml/2006/main">
  <p:cmAuthor id="1" name="Julie Jiang" initials="" lastIdx="2" clrIdx="0"/>
  <p:cmAuthor id="2" name="Nils" initials="N" lastIdx="9" clrIdx="1"/>
</p:cmAuthorLst>
</file>

<file path=ppt/presProps.xml><?xml version="1.0" encoding="utf-8"?>
<p:presentationPr xmlns:a="http://schemas.openxmlformats.org/drawingml/2006/main" xmlns:r="http://schemas.openxmlformats.org/officeDocument/2006/relationships" xmlns:p="http://schemas.openxmlformats.org/presentationml/2006/main">
  <p:clrMru>
    <a:srgbClr val="009051"/>
    <a:srgbClr val="008F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7994" autoAdjust="0"/>
    <p:restoredTop sz="82876"/>
  </p:normalViewPr>
  <p:slideViewPr>
    <p:cSldViewPr snapToGrid="0">
      <p:cViewPr varScale="1">
        <p:scale>
          <a:sx n="161" d="100"/>
          <a:sy n="161" d="100"/>
        </p:scale>
        <p:origin x="1776" y="192"/>
      </p:cViewPr>
      <p:guideLst>
        <p:guide orient="horz" pos="288"/>
        <p:guide pos="4608"/>
        <p:guide pos="288"/>
        <p:guide pos="5472"/>
        <p:guide orient="horz" pos="1712"/>
        <p:guide pos="2592"/>
        <p:guide pos="3168"/>
      </p:guideLst>
    </p:cSldViewPr>
  </p:slideViewPr>
  <p:notesTextViewPr>
    <p:cViewPr>
      <p:scale>
        <a:sx n="1" d="1"/>
        <a:sy n="1" d="1"/>
      </p:scale>
      <p:origin x="0" y="0"/>
    </p:cViewPr>
  </p:notesTextViewPr>
  <p:notesViewPr>
    <p:cSldViewPr snapToGrid="0">
      <p:cViewPr varScale="1">
        <p:scale>
          <a:sx n="100" d="100"/>
          <a:sy n="100" d="100"/>
        </p:scale>
        <p:origin x="0" y="0"/>
      </p:cViewPr>
      <p:guideLst>
        <p:guide orient="horz" pos="3024"/>
        <p:guide pos="2304"/>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84"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83"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82"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81" Type="http://schemas.openxmlformats.org/officeDocument/2006/relationships/commentAuthors" Target="commentAuthors.xml"/><Relationship Id="rId86"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8" Type="http://schemas.openxmlformats.org/officeDocument/2006/relationships/slide" Target="slides/slide7.xml"/><Relationship Id="rId80" Type="http://customschemas.google.com/relationships/presentationmetadata" Target="metadata"/><Relationship Id="rId85"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3169920" cy="480060"/>
          </a:xfrm>
          <a:prstGeom prst="rect">
            <a:avLst/>
          </a:prstGeom>
          <a:noFill/>
          <a:ln>
            <a:noFill/>
          </a:ln>
        </p:spPr>
        <p:txBody>
          <a:bodyPr spcFirstLastPara="1" wrap="square" lIns="96650" tIns="48325" rIns="96650" bIns="48325" anchor="t" anchorCtr="0">
            <a:noAutofit/>
          </a:bodyPr>
          <a:lstStyle>
            <a:lvl1pPr marR="0" lvl="0" algn="l" rtl="0">
              <a:spcBef>
                <a:spcPts val="0"/>
              </a:spcBef>
              <a:spcAft>
                <a:spcPts val="0"/>
              </a:spcAft>
              <a:buSzPts val="1400"/>
              <a:buNone/>
              <a:defRPr sz="13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4" name="Google Shape;4;n"/>
          <p:cNvSpPr txBox="1">
            <a:spLocks noGrp="1"/>
          </p:cNvSpPr>
          <p:nvPr>
            <p:ph type="dt" idx="10"/>
          </p:nvPr>
        </p:nvSpPr>
        <p:spPr>
          <a:xfrm>
            <a:off x="4143587" y="0"/>
            <a:ext cx="3169920" cy="480060"/>
          </a:xfrm>
          <a:prstGeom prst="rect">
            <a:avLst/>
          </a:prstGeom>
          <a:noFill/>
          <a:ln>
            <a:noFill/>
          </a:ln>
        </p:spPr>
        <p:txBody>
          <a:bodyPr spcFirstLastPara="1" wrap="square" lIns="96650" tIns="48325" rIns="96650" bIns="48325" anchor="t" anchorCtr="0">
            <a:noAutofit/>
          </a:bodyPr>
          <a:lstStyle>
            <a:lvl1pPr marR="0" lvl="0" algn="r" rtl="0">
              <a:spcBef>
                <a:spcPts val="0"/>
              </a:spcBef>
              <a:spcAft>
                <a:spcPts val="0"/>
              </a:spcAft>
              <a:buSzPts val="1400"/>
              <a:buNone/>
              <a:defRPr sz="13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5" name="Google Shape;5;n"/>
          <p:cNvSpPr>
            <a:spLocks noGrp="1" noRot="1" noChangeAspect="1"/>
          </p:cNvSpPr>
          <p:nvPr>
            <p:ph type="sldImg" idx="3"/>
          </p:nvPr>
        </p:nvSpPr>
        <p:spPr>
          <a:xfrm>
            <a:off x="457200" y="720725"/>
            <a:ext cx="6400800" cy="36004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731520" y="4560570"/>
            <a:ext cx="5852160" cy="4320540"/>
          </a:xfrm>
          <a:prstGeom prst="rect">
            <a:avLst/>
          </a:prstGeom>
          <a:noFill/>
          <a:ln>
            <a:noFill/>
          </a:ln>
        </p:spPr>
        <p:txBody>
          <a:bodyPr spcFirstLastPara="1" wrap="square" lIns="96650" tIns="48325" rIns="96650" bIns="48325" anchor="t" anchorCtr="0">
            <a:normAutofit/>
          </a:bodyPr>
          <a:lstStyle>
            <a:lvl1pPr marL="457200" marR="0" lvl="0"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1pPr>
            <a:lvl2pPr marL="914400" marR="0" lvl="1"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2pPr>
            <a:lvl3pPr marL="1371600" marR="0" lvl="2"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3pPr>
            <a:lvl4pPr marL="1828800" marR="0" lvl="3"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4pPr>
            <a:lvl5pPr marL="2286000" marR="0" lvl="4"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5pPr>
            <a:lvl6pPr marL="2743200" marR="0" lvl="5"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6pPr>
            <a:lvl7pPr marL="3200400" marR="0" lvl="6"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7pPr>
            <a:lvl8pPr marL="3657600" marR="0" lvl="7"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8pPr>
            <a:lvl9pPr marL="4114800" marR="0" lvl="8" indent="-228600" algn="l" rtl="0">
              <a:spcBef>
                <a:spcPts val="0"/>
              </a:spcBef>
              <a:spcAft>
                <a:spcPts val="0"/>
              </a:spcAft>
              <a:buSzPts val="1400"/>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9119474"/>
            <a:ext cx="3169920" cy="480060"/>
          </a:xfrm>
          <a:prstGeom prst="rect">
            <a:avLst/>
          </a:prstGeom>
          <a:noFill/>
          <a:ln>
            <a:noFill/>
          </a:ln>
        </p:spPr>
        <p:txBody>
          <a:bodyPr spcFirstLastPara="1" wrap="square" lIns="96650" tIns="48325" rIns="96650" bIns="48325" anchor="b" anchorCtr="0">
            <a:noAutofit/>
          </a:bodyPr>
          <a:lstStyle>
            <a:lvl1pPr marR="0" lvl="0" algn="l" rtl="0">
              <a:spcBef>
                <a:spcPts val="0"/>
              </a:spcBef>
              <a:spcAft>
                <a:spcPts val="0"/>
              </a:spcAft>
              <a:buSzPts val="1400"/>
              <a:buNone/>
              <a:defRPr sz="1300" b="0" i="0" u="none" strike="noStrike" cap="none">
                <a:solidFill>
                  <a:schemeClr val="dk1"/>
                </a:solidFill>
                <a:latin typeface="Calibri"/>
                <a:ea typeface="Calibri"/>
                <a:cs typeface="Calibri"/>
                <a:sym typeface="Calibri"/>
              </a:defRPr>
            </a:lvl1pPr>
            <a:lvl2pPr marR="0" lvl="1"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2pPr>
            <a:lvl3pPr marR="0" lvl="2"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3pPr>
            <a:lvl4pPr marR="0" lvl="3"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4pPr>
            <a:lvl5pPr marR="0" lvl="4"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5pPr>
            <a:lvl6pPr marR="0" lvl="5"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6pPr>
            <a:lvl7pPr marR="0" lvl="6"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7pPr>
            <a:lvl8pPr marR="0" lvl="7"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8pPr>
            <a:lvl9pPr marR="0" lvl="8" algn="l" rtl="0">
              <a:spcBef>
                <a:spcPts val="0"/>
              </a:spcBef>
              <a:spcAft>
                <a:spcPts val="0"/>
              </a:spcAft>
              <a:buSzPts val="1400"/>
              <a:buNone/>
              <a:defRPr sz="1800" b="0" i="0" u="none" strike="noStrike" cap="none">
                <a:solidFill>
                  <a:schemeClr val="dk1"/>
                </a:solidFill>
                <a:latin typeface="Calibri"/>
                <a:ea typeface="Calibri"/>
                <a:cs typeface="Calibri"/>
                <a:sym typeface="Calibri"/>
              </a:defRPr>
            </a:lvl9pPr>
          </a:lstStyle>
          <a:p>
            <a:endParaRPr/>
          </a:p>
        </p:txBody>
      </p:sp>
      <p:sp>
        <p:nvSpPr>
          <p:cNvPr id="8" name="Google Shape;8;n"/>
          <p:cNvSpPr txBox="1">
            <a:spLocks noGrp="1"/>
          </p:cNvSpPr>
          <p:nvPr>
            <p:ph type="sldNum" idx="12"/>
          </p:nvPr>
        </p:nvSpPr>
        <p:spPr>
          <a:xfrm>
            <a:off x="4143587" y="9119474"/>
            <a:ext cx="3169920" cy="480060"/>
          </a:xfrm>
          <a:prstGeom prst="rect">
            <a:avLst/>
          </a:prstGeom>
          <a:noFill/>
          <a:ln>
            <a:noFill/>
          </a:ln>
        </p:spPr>
        <p:txBody>
          <a:bodyPr spcFirstLastPara="1" wrap="square" lIns="96650" tIns="48325" rIns="96650" bIns="48325" anchor="b" anchorCtr="0">
            <a:noAutofit/>
          </a:bodyPr>
          <a:lstStyle/>
          <a:p>
            <a:pPr marL="0" marR="0" lvl="0" indent="0" algn="r" rtl="0">
              <a:spcBef>
                <a:spcPts val="0"/>
              </a:spcBef>
              <a:spcAft>
                <a:spcPts val="0"/>
              </a:spcAft>
              <a:buNone/>
            </a:pPr>
            <a:fld id="{00000000-1234-1234-1234-123412341234}" type="slidenum">
              <a:rPr lang="en-US" sz="1300" b="0" i="0" u="none" strike="noStrike" cap="none">
                <a:solidFill>
                  <a:schemeClr val="dk1"/>
                </a:solidFill>
                <a:latin typeface="Calibri"/>
                <a:ea typeface="Calibri"/>
                <a:cs typeface="Calibri"/>
                <a:sym typeface="Calibri"/>
              </a:rPr>
              <a:pPr marL="0" marR="0" lvl="0" indent="0" algn="r" rtl="0">
                <a:spcBef>
                  <a:spcPts val="0"/>
                </a:spcBef>
                <a:spcAft>
                  <a:spcPts val="0"/>
                </a:spcAft>
                <a:buNone/>
              </a:pPr>
              <a:t>‹#›</a:t>
            </a:fld>
            <a:endParaRPr sz="1300" b="0" i="0" u="none" strike="noStrike" cap="none">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0"/>
        <p:cNvGrpSpPr/>
        <p:nvPr/>
      </p:nvGrpSpPr>
      <p:grpSpPr>
        <a:xfrm>
          <a:off x="0" y="0"/>
          <a:ext cx="0" cy="0"/>
          <a:chOff x="0" y="0"/>
          <a:chExt cx="0" cy="0"/>
        </a:xfrm>
      </p:grpSpPr>
      <p:sp>
        <p:nvSpPr>
          <p:cNvPr id="91" name="Google Shape;91;p1:notes"/>
          <p:cNvSpPr>
            <a:spLocks noGrp="1" noRot="1" noChangeAspect="1"/>
          </p:cNvSpPr>
          <p:nvPr>
            <p:ph type="sldImg" idx="2"/>
          </p:nvPr>
        </p:nvSpPr>
        <p:spPr>
          <a:xfrm>
            <a:off x="457200" y="720725"/>
            <a:ext cx="6400800" cy="3600450"/>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2" name="Google Shape;92;p1:notes"/>
          <p:cNvSpPr txBox="1">
            <a:spLocks noGrp="1"/>
          </p:cNvSpPr>
          <p:nvPr>
            <p:ph type="body" idx="1"/>
          </p:nvPr>
        </p:nvSpPr>
        <p:spPr>
          <a:xfrm>
            <a:off x="731520" y="4560570"/>
            <a:ext cx="5852160" cy="4320540"/>
          </a:xfrm>
          <a:prstGeom prst="rect">
            <a:avLst/>
          </a:prstGeom>
          <a:noFill/>
          <a:ln>
            <a:noFill/>
          </a:ln>
        </p:spPr>
        <p:txBody>
          <a:bodyPr spcFirstLastPara="1" wrap="square" lIns="96650" tIns="48325" rIns="96650" bIns="48325" anchor="t" anchorCtr="0">
            <a:normAutofit/>
          </a:bodyPr>
          <a:lstStyle/>
          <a:p>
            <a:pPr marL="0" lvl="0" indent="0" algn="l" rtl="0">
              <a:spcBef>
                <a:spcPts val="0"/>
              </a:spcBef>
              <a:spcAft>
                <a:spcPts val="0"/>
              </a:spcAft>
              <a:buClr>
                <a:schemeClr val="dk1"/>
              </a:buClr>
              <a:buSzPts val="1200"/>
              <a:buFont typeface="Arial"/>
              <a:buNone/>
            </a:pPr>
            <a:endParaRPr/>
          </a:p>
        </p:txBody>
      </p:sp>
      <p:sp>
        <p:nvSpPr>
          <p:cNvPr id="93" name="Google Shape;93;p1:notes"/>
          <p:cNvSpPr txBox="1">
            <a:spLocks noGrp="1"/>
          </p:cNvSpPr>
          <p:nvPr>
            <p:ph type="sldNum" idx="12"/>
          </p:nvPr>
        </p:nvSpPr>
        <p:spPr>
          <a:xfrm>
            <a:off x="4143587" y="9119474"/>
            <a:ext cx="3169920" cy="480060"/>
          </a:xfrm>
          <a:prstGeom prst="rect">
            <a:avLst/>
          </a:prstGeom>
          <a:noFill/>
          <a:ln>
            <a:noFill/>
          </a:ln>
        </p:spPr>
        <p:txBody>
          <a:bodyPr spcFirstLastPara="1" wrap="square" lIns="96650" tIns="48325" rIns="96650" bIns="48325" anchor="b" anchorCtr="0">
            <a:noAutofit/>
          </a:bodyPr>
          <a:lstStyle/>
          <a:p>
            <a:pPr marL="0" lvl="0" indent="0" algn="r" rtl="0">
              <a:spcBef>
                <a:spcPts val="0"/>
              </a:spcBef>
              <a:spcAft>
                <a:spcPts val="0"/>
              </a:spcAft>
              <a:buNone/>
            </a:pPr>
            <a:fld id="{00000000-1234-1234-1234-123412341234}" type="slidenum">
              <a:rPr lang="en-US"/>
              <a:pPr marL="0" lvl="0" indent="0" algn="r" rtl="0">
                <a:spcBef>
                  <a:spcPts val="0"/>
                </a:spcBef>
                <a:spcAft>
                  <a:spcPts val="0"/>
                </a:spcAft>
                <a:buNone/>
              </a:pPr>
              <a:t>1</a:t>
            </a:fld>
            <a:endParaRPr/>
          </a:p>
        </p:txBody>
      </p:sp>
    </p:spTree>
    <p:extLst>
      <p:ext uri="{BB962C8B-B14F-4D97-AF65-F5344CB8AC3E}">
        <p14:creationId xmlns:p14="http://schemas.microsoft.com/office/powerpoint/2010/main" val="391147067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fld id="{5624E64F-0183-854C-BBE3-F85690F4D806}" type="slidenum">
              <a:rPr lang="en-US" altLang="x-none" sz="1200"/>
              <a:pPr/>
              <a:t>15</a:t>
            </a:fld>
            <a:endParaRPr lang="en-US" altLang="x-none" sz="1200"/>
          </a:p>
        </p:txBody>
      </p:sp>
      <p:sp>
        <p:nvSpPr>
          <p:cNvPr id="38914" name="Rectangle 2"/>
          <p:cNvSpPr>
            <a:spLocks noGrp="1" noRot="1" noChangeAspect="1" noChangeArrowheads="1" noTextEdit="1"/>
          </p:cNvSpPr>
          <p:nvPr>
            <p:ph type="sldImg"/>
          </p:nvPr>
        </p:nvSpPr>
        <p:spPr>
          <a:ln/>
        </p:spPr>
      </p:sp>
      <p:sp>
        <p:nvSpPr>
          <p:cNvPr id="3891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x-none"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fld id="{B0CCD808-E5D9-DB48-9EA0-5CE6898D3037}" type="slidenum">
              <a:rPr lang="en-US" altLang="x-none" sz="1200"/>
              <a:pPr/>
              <a:t>16</a:t>
            </a:fld>
            <a:endParaRPr lang="en-US" altLang="x-none" sz="1200"/>
          </a:p>
        </p:txBody>
      </p:sp>
      <p:sp>
        <p:nvSpPr>
          <p:cNvPr id="40962" name="Rectangle 2"/>
          <p:cNvSpPr>
            <a:spLocks noGrp="1" noRot="1" noChangeAspect="1" noChangeArrowheads="1" noTextEdit="1"/>
          </p:cNvSpPr>
          <p:nvPr>
            <p:ph type="sldImg"/>
          </p:nvPr>
        </p:nvSpPr>
        <p:spPr>
          <a:ln/>
        </p:spPr>
      </p:sp>
      <p:sp>
        <p:nvSpPr>
          <p:cNvPr id="4096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en-US" altLang="x-none"/>
              <a:t>This will help many of you recognize when implications are true!</a:t>
            </a: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0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fld id="{D326DBAD-0B28-F745-9385-5F6891A8AD8C}" type="slidenum">
              <a:rPr lang="en-US" altLang="x-none" sz="1200"/>
              <a:pPr/>
              <a:t>17</a:t>
            </a:fld>
            <a:endParaRPr lang="en-US" altLang="x-none" sz="1200"/>
          </a:p>
        </p:txBody>
      </p:sp>
      <p:sp>
        <p:nvSpPr>
          <p:cNvPr id="43010" name="Rectangle 1026"/>
          <p:cNvSpPr>
            <a:spLocks noGrp="1" noRot="1" noChangeAspect="1" noChangeArrowheads="1" noTextEdit="1"/>
          </p:cNvSpPr>
          <p:nvPr>
            <p:ph type="sldImg"/>
          </p:nvPr>
        </p:nvSpPr>
        <p:spPr>
          <a:ln/>
        </p:spPr>
      </p:sp>
      <p:sp>
        <p:nvSpPr>
          <p:cNvPr id="43011"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eaLnBrk="1" hangingPunct="1"/>
            <a:endParaRPr lang="x-none" altLang="x-none"/>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fld id="{79C3B301-708C-5641-AF29-46C6AA5F2405}" type="slidenum">
              <a:rPr lang="en-US" altLang="x-none" sz="1200"/>
              <a:pPr/>
              <a:t>18</a:t>
            </a:fld>
            <a:endParaRPr lang="en-US" altLang="x-none" sz="1200"/>
          </a:p>
        </p:txBody>
      </p:sp>
      <p:sp>
        <p:nvSpPr>
          <p:cNvPr id="45058" name="Rectangle 2"/>
          <p:cNvSpPr>
            <a:spLocks noGrp="1" noRot="1" noChangeAspect="1" noChangeArrowheads="1" noTextEdit="1"/>
          </p:cNvSpPr>
          <p:nvPr>
            <p:ph type="sldImg"/>
          </p:nvPr>
        </p:nvSpPr>
        <p:spPr>
          <a:ln/>
        </p:spPr>
      </p:sp>
      <p:sp>
        <p:nvSpPr>
          <p:cNvPr id="4505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eaLnBrk="1" hangingPunct="1"/>
            <a:endParaRPr lang="x-none" altLang="x-none"/>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fld id="{376D1264-198D-694A-ABF9-E8CD47771D93}" type="slidenum">
              <a:rPr lang="en-US" altLang="x-none" sz="1200"/>
              <a:pPr/>
              <a:t>19</a:t>
            </a:fld>
            <a:endParaRPr lang="en-US" altLang="x-none" sz="1200"/>
          </a:p>
        </p:txBody>
      </p:sp>
      <p:sp>
        <p:nvSpPr>
          <p:cNvPr id="47106" name="Rectangle 2"/>
          <p:cNvSpPr>
            <a:spLocks noGrp="1" noRot="1" noChangeAspect="1" noChangeArrowheads="1" noTextEdit="1"/>
          </p:cNvSpPr>
          <p:nvPr>
            <p:ph type="sldImg"/>
          </p:nvPr>
        </p:nvSpPr>
        <p:spPr>
          <a:ln/>
        </p:spPr>
      </p:sp>
      <p:sp>
        <p:nvSpPr>
          <p:cNvPr id="471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eaLnBrk="1" hangingPunct="1"/>
            <a:endParaRPr lang="x-none" altLang="x-none"/>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fld id="{A0F05D1F-C536-DE43-8A3A-26BC91E3269E}" type="slidenum">
              <a:rPr lang="en-US" altLang="x-none" sz="1200"/>
              <a:pPr/>
              <a:t>20</a:t>
            </a:fld>
            <a:endParaRPr lang="en-US" altLang="x-none" sz="1200"/>
          </a:p>
        </p:txBody>
      </p:sp>
      <p:sp>
        <p:nvSpPr>
          <p:cNvPr id="49154" name="Rectangle 2"/>
          <p:cNvSpPr>
            <a:spLocks noGrp="1" noRot="1" noChangeAspect="1" noChangeArrowheads="1" noTextEdit="1"/>
          </p:cNvSpPr>
          <p:nvPr>
            <p:ph type="sldImg"/>
          </p:nvPr>
        </p:nvSpPr>
        <p:spPr>
          <a:ln/>
        </p:spPr>
      </p:sp>
      <p:sp>
        <p:nvSpPr>
          <p:cNvPr id="491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eaLnBrk="1" hangingPunct="1"/>
            <a:r>
              <a:rPr lang="en-US" altLang="x-none" dirty="0"/>
              <a:t>Activity 3</a:t>
            </a:r>
          </a:p>
          <a:p>
            <a:pPr eaLnBrk="1" hangingPunct="1"/>
            <a:r>
              <a:rPr lang="en-US" altLang="x-none" dirty="0"/>
              <a:t>If time allows, do activity 2</a:t>
            </a:r>
            <a:endParaRPr lang="x-none" altLang="x-none"/>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1"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fld id="{348CCF40-AA23-884F-927E-8611CCE3F688}" type="slidenum">
              <a:rPr lang="en-US" altLang="x-none" sz="1200"/>
              <a:pPr/>
              <a:t>21</a:t>
            </a:fld>
            <a:endParaRPr lang="en-US" altLang="x-none" sz="1200"/>
          </a:p>
        </p:txBody>
      </p:sp>
      <p:sp>
        <p:nvSpPr>
          <p:cNvPr id="51202" name="Rectangle 2"/>
          <p:cNvSpPr>
            <a:spLocks noGrp="1" noRot="1" noChangeAspect="1" noChangeArrowheads="1" noTextEdit="1"/>
          </p:cNvSpPr>
          <p:nvPr>
            <p:ph type="sldImg"/>
          </p:nvPr>
        </p:nvSpPr>
        <p:spPr>
          <a:ln/>
        </p:spPr>
      </p:sp>
      <p:sp>
        <p:nvSpPr>
          <p:cNvPr id="51203"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eaLnBrk="1" hangingPunct="1"/>
            <a:r>
              <a:rPr lang="en-US" altLang="x-none" dirty="0"/>
              <a:t>https://</a:t>
            </a:r>
            <a:r>
              <a:rPr lang="en-US" altLang="x-none" dirty="0" err="1"/>
              <a:t>www.flickr.com</a:t>
            </a:r>
            <a:r>
              <a:rPr lang="en-US" altLang="x-none" dirty="0"/>
              <a:t>/photos/</a:t>
            </a:r>
            <a:r>
              <a:rPr lang="en-US" altLang="x-none" dirty="0" err="1"/>
              <a:t>benchilada</a:t>
            </a:r>
            <a:r>
              <a:rPr lang="en-US" altLang="x-none" dirty="0"/>
              <a:t>/6217547051</a:t>
            </a:r>
            <a:endParaRPr lang="x-none" altLang="x-none"/>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49"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fld id="{CB2706DF-EA2A-BC43-B6E8-D0AC328113C1}" type="slidenum">
              <a:rPr lang="en-US" altLang="x-none" sz="1200"/>
              <a:pPr/>
              <a:t>22</a:t>
            </a:fld>
            <a:endParaRPr lang="en-US" altLang="x-none" sz="1200"/>
          </a:p>
        </p:txBody>
      </p:sp>
      <p:sp>
        <p:nvSpPr>
          <p:cNvPr id="53250" name="Rectangle 2"/>
          <p:cNvSpPr>
            <a:spLocks noGrp="1" noRot="1" noChangeAspect="1" noChangeArrowheads="1" noTextEdit="1"/>
          </p:cNvSpPr>
          <p:nvPr>
            <p:ph type="sldImg"/>
          </p:nvPr>
        </p:nvSpPr>
        <p:spPr>
          <a:ln/>
        </p:spPr>
      </p:sp>
      <p:sp>
        <p:nvSpPr>
          <p:cNvPr id="53251"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lvl="1" eaLnBrk="1" hangingPunct="1"/>
            <a:r>
              <a:rPr lang="en-US" altLang="x-none" sz="1400">
                <a:sym typeface="Symbol" charset="2"/>
              </a:rPr>
              <a:t>(p  q)</a:t>
            </a:r>
            <a:r>
              <a:rPr lang="en-US" altLang="x-none" sz="1400"/>
              <a:t> </a:t>
            </a:r>
            <a:r>
              <a:rPr lang="en-US" altLang="x-none" sz="1400">
                <a:sym typeface="Symbol" charset="2"/>
              </a:rPr>
              <a:t> p  q</a:t>
            </a:r>
          </a:p>
          <a:p>
            <a:pPr eaLnBrk="1" hangingPunct="1"/>
            <a:endParaRPr lang="en-US" altLang="x-none"/>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fld id="{91F28EA9-9EFC-AB4F-85B0-EBF4D849CBC2}" type="slidenum">
              <a:rPr lang="en-US" altLang="x-none" sz="1200"/>
              <a:pPr/>
              <a:t>23</a:t>
            </a:fld>
            <a:endParaRPr lang="en-US" altLang="x-none" sz="1200"/>
          </a:p>
        </p:txBody>
      </p:sp>
      <p:sp>
        <p:nvSpPr>
          <p:cNvPr id="55298" name="Rectangle 2"/>
          <p:cNvSpPr>
            <a:spLocks noGrp="1" noRot="1" noChangeAspect="1" noChangeArrowheads="1" noTextEdit="1"/>
          </p:cNvSpPr>
          <p:nvPr>
            <p:ph type="sldImg"/>
          </p:nvPr>
        </p:nvSpPr>
        <p:spPr>
          <a:ln/>
        </p:spPr>
      </p:sp>
      <p:sp>
        <p:nvSpPr>
          <p:cNvPr id="55299"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eaLnBrk="1" hangingPunct="1"/>
            <a:endParaRPr lang="x-none" altLang="x-none"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fld id="{63431136-5AEB-BE44-B376-0937978D674F}" type="slidenum">
              <a:rPr lang="en-US" altLang="x-none" sz="1200"/>
              <a:pPr/>
              <a:t>26</a:t>
            </a:fld>
            <a:endParaRPr lang="en-US" altLang="x-none" sz="1200"/>
          </a:p>
        </p:txBody>
      </p:sp>
      <p:sp>
        <p:nvSpPr>
          <p:cNvPr id="59394" name="Rectangle 2"/>
          <p:cNvSpPr>
            <a:spLocks noGrp="1" noRot="1" noChangeAspect="1" noChangeArrowheads="1" noTextEdit="1"/>
          </p:cNvSpPr>
          <p:nvPr>
            <p:ph type="sldImg"/>
          </p:nvPr>
        </p:nvSpPr>
        <p:spPr>
          <a:ln/>
        </p:spPr>
      </p:sp>
      <p:sp>
        <p:nvSpPr>
          <p:cNvPr id="5939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eaLnBrk="1" hangingPunct="1"/>
            <a:endParaRPr lang="x-none" altLang="x-none"/>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2263775-8BC7-5C9F-8E9D-4D176DF26438}"/>
            </a:ext>
          </a:extLst>
        </p:cNvPr>
        <p:cNvGrpSpPr/>
        <p:nvPr/>
      </p:nvGrpSpPr>
      <p:grpSpPr>
        <a:xfrm>
          <a:off x="0" y="0"/>
          <a:ext cx="0" cy="0"/>
          <a:chOff x="0" y="0"/>
          <a:chExt cx="0" cy="0"/>
        </a:xfrm>
      </p:grpSpPr>
      <p:sp>
        <p:nvSpPr>
          <p:cNvPr id="21505" name="Rectangle 7">
            <a:extLst>
              <a:ext uri="{FF2B5EF4-FFF2-40B4-BE49-F238E27FC236}">
                <a16:creationId xmlns:a16="http://schemas.microsoft.com/office/drawing/2014/main" id="{1086CA7C-2EA7-D969-C148-4B6F2125358E}"/>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sz="2400">
                <a:solidFill>
                  <a:schemeClr val="tx1"/>
                </a:solidFill>
                <a:latin typeface="Arial" charset="0"/>
                <a:ea typeface="ＭＳ Ｐゴシック" charset="-128"/>
              </a:defRPr>
            </a:lvl1pPr>
            <a:lvl2pPr marL="742950" indent="-285750" eaLnBrk="0" hangingPunct="0">
              <a:defRPr sz="2400">
                <a:solidFill>
                  <a:schemeClr val="tx1"/>
                </a:solidFill>
                <a:latin typeface="Arial" charset="0"/>
                <a:ea typeface="ＭＳ Ｐゴシック" charset="-128"/>
              </a:defRPr>
            </a:lvl2pPr>
            <a:lvl3pPr marL="1143000" indent="-228600" eaLnBrk="0" hangingPunct="0">
              <a:defRPr sz="2400">
                <a:solidFill>
                  <a:schemeClr val="tx1"/>
                </a:solidFill>
                <a:latin typeface="Arial" charset="0"/>
                <a:ea typeface="ＭＳ Ｐゴシック" charset="-128"/>
              </a:defRPr>
            </a:lvl3pPr>
            <a:lvl4pPr marL="1600200" indent="-228600" eaLnBrk="0" hangingPunct="0">
              <a:defRPr sz="2400">
                <a:solidFill>
                  <a:schemeClr val="tx1"/>
                </a:solidFill>
                <a:latin typeface="Arial" charset="0"/>
                <a:ea typeface="ＭＳ Ｐゴシック" charset="-128"/>
              </a:defRPr>
            </a:lvl4pPr>
            <a:lvl5pPr marL="2057400" indent="-228600" eaLnBrk="0" hangingPunct="0">
              <a:defRPr sz="2400">
                <a:solidFill>
                  <a:schemeClr val="tx1"/>
                </a:solidFill>
                <a:latin typeface="Arial" charset="0"/>
                <a:ea typeface="ＭＳ Ｐゴシック" charset="-128"/>
              </a:defRPr>
            </a:lvl5pPr>
            <a:lvl6pPr marL="2514600" indent="-228600" eaLnBrk="0" fontAlgn="base" hangingPunct="0">
              <a:spcBef>
                <a:spcPct val="0"/>
              </a:spcBef>
              <a:spcAft>
                <a:spcPct val="0"/>
              </a:spcAft>
              <a:defRPr sz="2400">
                <a:solidFill>
                  <a:schemeClr val="tx1"/>
                </a:solidFill>
                <a:latin typeface="Arial" charset="0"/>
                <a:ea typeface="ＭＳ Ｐゴシック" charset="-128"/>
              </a:defRPr>
            </a:lvl6pPr>
            <a:lvl7pPr marL="2971800" indent="-228600" eaLnBrk="0" fontAlgn="base" hangingPunct="0">
              <a:spcBef>
                <a:spcPct val="0"/>
              </a:spcBef>
              <a:spcAft>
                <a:spcPct val="0"/>
              </a:spcAft>
              <a:defRPr sz="2400">
                <a:solidFill>
                  <a:schemeClr val="tx1"/>
                </a:solidFill>
                <a:latin typeface="Arial" charset="0"/>
                <a:ea typeface="ＭＳ Ｐゴシック" charset="-128"/>
              </a:defRPr>
            </a:lvl7pPr>
            <a:lvl8pPr marL="3429000" indent="-228600" eaLnBrk="0" fontAlgn="base" hangingPunct="0">
              <a:spcBef>
                <a:spcPct val="0"/>
              </a:spcBef>
              <a:spcAft>
                <a:spcPct val="0"/>
              </a:spcAft>
              <a:defRPr sz="2400">
                <a:solidFill>
                  <a:schemeClr val="tx1"/>
                </a:solidFill>
                <a:latin typeface="Arial" charset="0"/>
                <a:ea typeface="ＭＳ Ｐゴシック" charset="-128"/>
              </a:defRPr>
            </a:lvl8pPr>
            <a:lvl9pPr marL="3886200" indent="-228600" eaLnBrk="0" fontAlgn="base" hangingPunct="0">
              <a:spcBef>
                <a:spcPct val="0"/>
              </a:spcBef>
              <a:spcAft>
                <a:spcPct val="0"/>
              </a:spcAft>
              <a:defRPr sz="2400">
                <a:solidFill>
                  <a:schemeClr val="tx1"/>
                </a:solidFill>
                <a:latin typeface="Arial" charset="0"/>
                <a:ea typeface="ＭＳ Ｐゴシック" charset="-128"/>
              </a:defRPr>
            </a:lvl9pPr>
          </a:lstStyle>
          <a:p>
            <a:fld id="{732423FC-1219-5342-89C9-737E972DB02A}" type="slidenum">
              <a:rPr lang="en-US" altLang="x-none" sz="1200"/>
              <a:pPr/>
              <a:t>2</a:t>
            </a:fld>
            <a:endParaRPr lang="en-US" altLang="x-none" sz="1200"/>
          </a:p>
        </p:txBody>
      </p:sp>
      <p:sp>
        <p:nvSpPr>
          <p:cNvPr id="21506" name="Rectangle 2">
            <a:extLst>
              <a:ext uri="{FF2B5EF4-FFF2-40B4-BE49-F238E27FC236}">
                <a16:creationId xmlns:a16="http://schemas.microsoft.com/office/drawing/2014/main" id="{25162369-76D6-0663-9363-CC2E7BD89B5C}"/>
              </a:ext>
            </a:extLst>
          </p:cNvPr>
          <p:cNvSpPr>
            <a:spLocks noGrp="1" noRot="1" noChangeAspect="1" noChangeArrowheads="1" noTextEdit="1"/>
          </p:cNvSpPr>
          <p:nvPr>
            <p:ph type="sldImg"/>
          </p:nvPr>
        </p:nvSpPr>
        <p:spPr>
          <a:ln/>
        </p:spPr>
      </p:sp>
      <p:sp>
        <p:nvSpPr>
          <p:cNvPr id="21507" name="Rectangle 3">
            <a:extLst>
              <a:ext uri="{FF2B5EF4-FFF2-40B4-BE49-F238E27FC236}">
                <a16:creationId xmlns:a16="http://schemas.microsoft.com/office/drawing/2014/main" id="{D6E9DEFD-AA0A-6E6A-E17A-F549ABB51976}"/>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eaLnBrk="1" hangingPunct="1"/>
            <a:r>
              <a:rPr lang="en-US" altLang="x-none" dirty="0"/>
              <a:t>Source: Gemini</a:t>
            </a:r>
          </a:p>
          <a:p>
            <a:pPr eaLnBrk="1" hangingPunct="1"/>
            <a:endParaRPr lang="en-US" altLang="x-none" dirty="0"/>
          </a:p>
          <a:p>
            <a:pPr eaLnBrk="1" hangingPunct="1"/>
            <a:r>
              <a:rPr lang="en-US" altLang="x-none" dirty="0"/>
              <a:t>CS Link: Logic understanding, and ensure some constraints are correct. You will need to develop your logical skills to write precise/</a:t>
            </a:r>
            <a:r>
              <a:rPr lang="en-US" altLang="x-none"/>
              <a:t>accurate programs</a:t>
            </a:r>
            <a:endParaRPr lang="x-none" altLang="x-none"/>
          </a:p>
        </p:txBody>
      </p:sp>
    </p:spTree>
    <p:extLst>
      <p:ext uri="{BB962C8B-B14F-4D97-AF65-F5344CB8AC3E}">
        <p14:creationId xmlns:p14="http://schemas.microsoft.com/office/powerpoint/2010/main" val="20913531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fld id="{68D97C90-162E-2347-B71E-6C0F39219BDB}" type="slidenum">
              <a:rPr lang="en-US" altLang="x-none" sz="1200"/>
              <a:pPr/>
              <a:t>3</a:t>
            </a:fld>
            <a:endParaRPr lang="en-US" altLang="x-none" sz="1200"/>
          </a:p>
        </p:txBody>
      </p:sp>
      <p:sp>
        <p:nvSpPr>
          <p:cNvPr id="21506" name="Rectangle 2"/>
          <p:cNvSpPr>
            <a:spLocks noGrp="1" noRot="1" noChangeAspect="1" noChangeArrowheads="1" noTextEdit="1"/>
          </p:cNvSpPr>
          <p:nvPr>
            <p:ph type="sldImg"/>
          </p:nvPr>
        </p:nvSpPr>
        <p:spPr>
          <a:ln/>
        </p:spPr>
      </p:sp>
      <p:sp>
        <p:nvSpPr>
          <p:cNvPr id="2150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eaLnBrk="1" hangingPunct="1"/>
            <a:endParaRPr lang="x-none" altLang="x-none"/>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fld id="{2304321F-F006-A844-854F-80C99F5347EB}" type="slidenum">
              <a:rPr lang="en-US" altLang="x-none" sz="1200"/>
              <a:pPr/>
              <a:t>4</a:t>
            </a:fld>
            <a:endParaRPr lang="en-US" altLang="x-none" sz="1200"/>
          </a:p>
        </p:txBody>
      </p:sp>
      <p:sp>
        <p:nvSpPr>
          <p:cNvPr id="23554" name="Rectangle 2"/>
          <p:cNvSpPr>
            <a:spLocks noGrp="1" noRot="1" noChangeAspect="1" noChangeArrowheads="1" noTextEdit="1"/>
          </p:cNvSpPr>
          <p:nvPr>
            <p:ph type="sldImg"/>
          </p:nvPr>
        </p:nvSpPr>
        <p:spPr>
          <a:ln/>
        </p:spPr>
      </p:sp>
      <p:sp>
        <p:nvSpPr>
          <p:cNvPr id="2355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eaLnBrk="1" hangingPunct="1"/>
            <a:endParaRPr lang="x-none" altLang="x-none"/>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fld id="{8CABAF93-D083-7D4A-B93D-CD0970AA19AD}" type="slidenum">
              <a:rPr lang="en-US" altLang="x-none" sz="1200"/>
              <a:pPr/>
              <a:t>6</a:t>
            </a:fld>
            <a:endParaRPr lang="en-US" altLang="x-none" sz="1200"/>
          </a:p>
        </p:txBody>
      </p:sp>
      <p:sp>
        <p:nvSpPr>
          <p:cNvPr id="26626" name="Rectangle 2"/>
          <p:cNvSpPr>
            <a:spLocks noGrp="1" noRot="1" noChangeAspect="1" noChangeArrowheads="1" noTextEdit="1"/>
          </p:cNvSpPr>
          <p:nvPr>
            <p:ph type="sldImg"/>
          </p:nvPr>
        </p:nvSpPr>
        <p:spPr>
          <a:ln/>
        </p:spPr>
      </p:sp>
      <p:sp>
        <p:nvSpPr>
          <p:cNvPr id="2662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eaLnBrk="1" hangingPunct="1"/>
            <a:endParaRPr lang="x-none" altLang="x-none"/>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fld id="{B0EE8C76-F26F-6B46-99D9-E7B66A54F2A7}" type="slidenum">
              <a:rPr lang="en-US" altLang="x-none" sz="1200"/>
              <a:pPr/>
              <a:t>8</a:t>
            </a:fld>
            <a:endParaRPr lang="en-US" altLang="x-none" sz="1200"/>
          </a:p>
        </p:txBody>
      </p:sp>
      <p:sp>
        <p:nvSpPr>
          <p:cNvPr id="29698" name="Rectangle 1026"/>
          <p:cNvSpPr>
            <a:spLocks noGrp="1" noRot="1" noChangeAspect="1" noChangeArrowheads="1" noTextEdit="1"/>
          </p:cNvSpPr>
          <p:nvPr>
            <p:ph type="sldImg"/>
          </p:nvPr>
        </p:nvSpPr>
        <p:spPr>
          <a:ln/>
        </p:spPr>
      </p:sp>
      <p:sp>
        <p:nvSpPr>
          <p:cNvPr id="29699"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eaLnBrk="1" hangingPunct="1"/>
            <a:endParaRPr lang="x-none" altLang="x-none"/>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7"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fld id="{3B69AD51-6CCB-3B48-A112-99238F26A630}" type="slidenum">
              <a:rPr lang="en-US" altLang="x-none" sz="1200"/>
              <a:pPr/>
              <a:t>12</a:t>
            </a:fld>
            <a:endParaRPr lang="en-US" altLang="x-none" sz="1200"/>
          </a:p>
        </p:txBody>
      </p:sp>
      <p:sp>
        <p:nvSpPr>
          <p:cNvPr id="34818" name="Rectangle 1026"/>
          <p:cNvSpPr>
            <a:spLocks noGrp="1" noRot="1" noChangeAspect="1" noChangeArrowheads="1" noTextEdit="1"/>
          </p:cNvSpPr>
          <p:nvPr>
            <p:ph type="sldImg"/>
          </p:nvPr>
        </p:nvSpPr>
        <p:spPr>
          <a:ln/>
        </p:spPr>
      </p:sp>
      <p:sp>
        <p:nvSpPr>
          <p:cNvPr id="34819" name="Rectangle 1027"/>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eaLnBrk="1" hangingPunct="1"/>
            <a:endParaRPr lang="x-none" altLang="x-none"/>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fld id="{4C4958EB-C5E4-5140-AFA3-3302A3B0924E}" type="slidenum">
              <a:rPr lang="en-US" altLang="x-none" sz="1200"/>
              <a:pPr/>
              <a:t>13</a:t>
            </a:fld>
            <a:endParaRPr lang="en-US" altLang="x-none" sz="1200"/>
          </a:p>
        </p:txBody>
      </p:sp>
      <p:sp>
        <p:nvSpPr>
          <p:cNvPr id="36866" name="Rectangle 2"/>
          <p:cNvSpPr>
            <a:spLocks noGrp="1" noRot="1" noChangeAspect="1" noChangeArrowheads="1" noTextEdit="1"/>
          </p:cNvSpPr>
          <p:nvPr>
            <p:ph type="sldImg"/>
          </p:nvPr>
        </p:nvSpPr>
        <p:spPr>
          <a:ln/>
        </p:spPr>
      </p:sp>
      <p:sp>
        <p:nvSpPr>
          <p:cNvPr id="3686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eaLnBrk="1" hangingPunct="1"/>
            <a:r>
              <a:rPr lang="en-US" altLang="x-none" dirty="0"/>
              <a:t>Source: Gemini</a:t>
            </a:r>
            <a:endParaRPr lang="x-none" altLang="x-none"/>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1580D0-D209-9A7E-6AA5-F62DB41F1892}"/>
            </a:ext>
          </a:extLst>
        </p:cNvPr>
        <p:cNvGrpSpPr/>
        <p:nvPr/>
      </p:nvGrpSpPr>
      <p:grpSpPr>
        <a:xfrm>
          <a:off x="0" y="0"/>
          <a:ext cx="0" cy="0"/>
          <a:chOff x="0" y="0"/>
          <a:chExt cx="0" cy="0"/>
        </a:xfrm>
      </p:grpSpPr>
      <p:sp>
        <p:nvSpPr>
          <p:cNvPr id="36865" name="Rectangle 7">
            <a:extLst>
              <a:ext uri="{FF2B5EF4-FFF2-40B4-BE49-F238E27FC236}">
                <a16:creationId xmlns:a16="http://schemas.microsoft.com/office/drawing/2014/main" id="{009AAC19-3DF7-822E-2F85-F4EC50F03EE1}"/>
              </a:ext>
            </a:extLst>
          </p:cNvPr>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fld id="{4C4958EB-C5E4-5140-AFA3-3302A3B0924E}" type="slidenum">
              <a:rPr lang="en-US" altLang="x-none" sz="1200"/>
              <a:pPr/>
              <a:t>14</a:t>
            </a:fld>
            <a:endParaRPr lang="en-US" altLang="x-none" sz="1200"/>
          </a:p>
        </p:txBody>
      </p:sp>
      <p:sp>
        <p:nvSpPr>
          <p:cNvPr id="36866" name="Rectangle 2">
            <a:extLst>
              <a:ext uri="{FF2B5EF4-FFF2-40B4-BE49-F238E27FC236}">
                <a16:creationId xmlns:a16="http://schemas.microsoft.com/office/drawing/2014/main" id="{9006968C-65EF-E664-69BF-024B4CB37F9C}"/>
              </a:ext>
            </a:extLst>
          </p:cNvPr>
          <p:cNvSpPr>
            <a:spLocks noGrp="1" noRot="1" noChangeAspect="1" noChangeArrowheads="1" noTextEdit="1"/>
          </p:cNvSpPr>
          <p:nvPr>
            <p:ph type="sldImg"/>
          </p:nvPr>
        </p:nvSpPr>
        <p:spPr>
          <a:ln/>
        </p:spPr>
      </p:sp>
      <p:sp>
        <p:nvSpPr>
          <p:cNvPr id="36867" name="Rectangle 3">
            <a:extLst>
              <a:ext uri="{FF2B5EF4-FFF2-40B4-BE49-F238E27FC236}">
                <a16:creationId xmlns:a16="http://schemas.microsoft.com/office/drawing/2014/main" id="{72C5DF6F-3B7D-AD5E-AA86-A8C8B919F66F}"/>
              </a:ext>
            </a:extLst>
          </p:cNvPr>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FAA26D3D-D897-4be2-8F04-BA451C77F1D7}">
              <ma14:placeholderFlag xmlns="" xmlns:ma14="http://schemas.microsoft.com/office/mac/drawingml/2011/main" val="1"/>
            </a:ext>
          </a:extLst>
        </p:spPr>
        <p:txBody>
          <a:bodyPr/>
          <a:lstStyle/>
          <a:p>
            <a:pPr eaLnBrk="1" hangingPunct="1"/>
            <a:endParaRPr lang="x-none" altLang="x-none"/>
          </a:p>
        </p:txBody>
      </p:sp>
    </p:spTree>
    <p:extLst>
      <p:ext uri="{BB962C8B-B14F-4D97-AF65-F5344CB8AC3E}">
        <p14:creationId xmlns:p14="http://schemas.microsoft.com/office/powerpoint/2010/main" val="378427281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Slide de título" type="title">
  <p:cSld name="TITLE">
    <p:spTree>
      <p:nvGrpSpPr>
        <p:cNvPr id="1" name="Shape 17"/>
        <p:cNvGrpSpPr/>
        <p:nvPr/>
      </p:nvGrpSpPr>
      <p:grpSpPr>
        <a:xfrm>
          <a:off x="0" y="0"/>
          <a:ext cx="0" cy="0"/>
          <a:chOff x="0" y="0"/>
          <a:chExt cx="0" cy="0"/>
        </a:xfrm>
      </p:grpSpPr>
      <p:sp>
        <p:nvSpPr>
          <p:cNvPr id="18" name="Google Shape;18;p14"/>
          <p:cNvSpPr txBox="1">
            <a:spLocks noGrp="1"/>
          </p:cNvSpPr>
          <p:nvPr>
            <p:ph type="ctrTitle"/>
          </p:nvPr>
        </p:nvSpPr>
        <p:spPr>
          <a:xfrm>
            <a:off x="685800" y="1028700"/>
            <a:ext cx="7848600" cy="1445419"/>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Clr>
                <a:schemeClr val="dk2"/>
              </a:buClr>
              <a:buSzPts val="4050"/>
              <a:buFont typeface="Arial"/>
              <a:buNone/>
              <a:defRPr sz="405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19" name="Google Shape;19;p14"/>
          <p:cNvSpPr txBox="1">
            <a:spLocks noGrp="1"/>
          </p:cNvSpPr>
          <p:nvPr>
            <p:ph type="subTitle" idx="1"/>
          </p:nvPr>
        </p:nvSpPr>
        <p:spPr>
          <a:xfrm>
            <a:off x="685800" y="2628900"/>
            <a:ext cx="6400800" cy="1314450"/>
          </a:xfrm>
          <a:prstGeom prst="rect">
            <a:avLst/>
          </a:prstGeom>
          <a:noFill/>
          <a:ln>
            <a:noFill/>
          </a:ln>
        </p:spPr>
        <p:txBody>
          <a:bodyPr spcFirstLastPara="1" wrap="square" lIns="91425" tIns="45700" rIns="91425" bIns="45700" anchor="t" anchorCtr="0">
            <a:normAutofit/>
          </a:bodyPr>
          <a:lstStyle>
            <a:lvl1pPr lvl="0" algn="l">
              <a:spcBef>
                <a:spcPts val="360"/>
              </a:spcBef>
              <a:spcAft>
                <a:spcPts val="0"/>
              </a:spcAft>
              <a:buSzPts val="1530"/>
              <a:buNone/>
              <a:defRPr>
                <a:solidFill>
                  <a:srgbClr val="3F3F3F"/>
                </a:solidFill>
              </a:defRPr>
            </a:lvl1pPr>
            <a:lvl2pPr lvl="1" algn="ctr">
              <a:spcBef>
                <a:spcPts val="300"/>
              </a:spcBef>
              <a:spcAft>
                <a:spcPts val="0"/>
              </a:spcAft>
              <a:buSzPts val="1275"/>
              <a:buNone/>
              <a:defRPr>
                <a:solidFill>
                  <a:srgbClr val="888888"/>
                </a:solidFill>
              </a:defRPr>
            </a:lvl2pPr>
            <a:lvl3pPr lvl="2" algn="ctr">
              <a:spcBef>
                <a:spcPts val="270"/>
              </a:spcBef>
              <a:spcAft>
                <a:spcPts val="0"/>
              </a:spcAft>
              <a:buSzPts val="1215"/>
              <a:buNone/>
              <a:defRPr>
                <a:solidFill>
                  <a:srgbClr val="888888"/>
                </a:solidFill>
              </a:defRPr>
            </a:lvl3pPr>
            <a:lvl4pPr lvl="3" algn="ctr">
              <a:spcBef>
                <a:spcPts val="240"/>
              </a:spcBef>
              <a:spcAft>
                <a:spcPts val="0"/>
              </a:spcAft>
              <a:buSzPts val="1200"/>
              <a:buNone/>
              <a:defRPr>
                <a:solidFill>
                  <a:srgbClr val="888888"/>
                </a:solidFill>
              </a:defRPr>
            </a:lvl4pPr>
            <a:lvl5pPr lvl="4" algn="ctr">
              <a:spcBef>
                <a:spcPts val="210"/>
              </a:spcBef>
              <a:spcAft>
                <a:spcPts val="0"/>
              </a:spcAft>
              <a:buSzPts val="1050"/>
              <a:buNone/>
              <a:defRPr>
                <a:solidFill>
                  <a:srgbClr val="888888"/>
                </a:solidFill>
              </a:defRPr>
            </a:lvl5pPr>
            <a:lvl6pPr lvl="5" algn="ctr">
              <a:spcBef>
                <a:spcPts val="195"/>
              </a:spcBef>
              <a:spcAft>
                <a:spcPts val="0"/>
              </a:spcAft>
              <a:buSzPts val="975"/>
              <a:buNone/>
              <a:defRPr>
                <a:solidFill>
                  <a:srgbClr val="888888"/>
                </a:solidFill>
              </a:defRPr>
            </a:lvl6pPr>
            <a:lvl7pPr lvl="6" algn="ctr">
              <a:spcBef>
                <a:spcPts val="195"/>
              </a:spcBef>
              <a:spcAft>
                <a:spcPts val="0"/>
              </a:spcAft>
              <a:buSzPts val="975"/>
              <a:buNone/>
              <a:defRPr>
                <a:solidFill>
                  <a:srgbClr val="888888"/>
                </a:solidFill>
              </a:defRPr>
            </a:lvl7pPr>
            <a:lvl8pPr lvl="7" algn="ctr">
              <a:spcBef>
                <a:spcPts val="195"/>
              </a:spcBef>
              <a:spcAft>
                <a:spcPts val="0"/>
              </a:spcAft>
              <a:buSzPts val="975"/>
              <a:buNone/>
              <a:defRPr>
                <a:solidFill>
                  <a:srgbClr val="888888"/>
                </a:solidFill>
              </a:defRPr>
            </a:lvl8pPr>
            <a:lvl9pPr lvl="8" algn="ctr">
              <a:spcBef>
                <a:spcPts val="195"/>
              </a:spcBef>
              <a:spcAft>
                <a:spcPts val="0"/>
              </a:spcAft>
              <a:buSzPts val="975"/>
              <a:buNone/>
              <a:defRPr>
                <a:solidFill>
                  <a:srgbClr val="888888"/>
                </a:solidFill>
              </a:defRPr>
            </a:lvl9pPr>
          </a:lstStyle>
          <a:p>
            <a:endParaRPr/>
          </a:p>
        </p:txBody>
      </p:sp>
      <p:sp>
        <p:nvSpPr>
          <p:cNvPr id="20" name="Google Shape;20;p14"/>
          <p:cNvSpPr txBox="1">
            <a:spLocks noGrp="1"/>
          </p:cNvSpPr>
          <p:nvPr>
            <p:ph type="dt" idx="10"/>
          </p:nvPr>
        </p:nvSpPr>
        <p:spPr>
          <a:xfrm>
            <a:off x="457200" y="13716"/>
            <a:ext cx="2895600" cy="24688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1" name="Google Shape;21;p14"/>
          <p:cNvSpPr txBox="1">
            <a:spLocks noGrp="1"/>
          </p:cNvSpPr>
          <p:nvPr>
            <p:ph type="ftr" idx="11"/>
          </p:nvPr>
        </p:nvSpPr>
        <p:spPr>
          <a:xfrm>
            <a:off x="3429000" y="13716"/>
            <a:ext cx="4114800" cy="246888"/>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2" name="Google Shape;22;p14"/>
          <p:cNvSpPr txBox="1">
            <a:spLocks noGrp="1"/>
          </p:cNvSpPr>
          <p:nvPr>
            <p:ph type="sldNum" idx="12"/>
          </p:nvPr>
        </p:nvSpPr>
        <p:spPr>
          <a:xfrm>
            <a:off x="7620000" y="13716"/>
            <a:ext cx="1066800" cy="246888"/>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pPr marL="0" lvl="0" indent="0" algn="l" rtl="0">
                <a:spcBef>
                  <a:spcPts val="0"/>
                </a:spcBef>
                <a:spcAft>
                  <a:spcPts val="0"/>
                </a:spcAft>
                <a:buNone/>
              </a:pPr>
              <a:t>‹#›</a:t>
            </a:fld>
            <a:endParaRPr/>
          </a:p>
        </p:txBody>
      </p:sp>
      <p:cxnSp>
        <p:nvCxnSpPr>
          <p:cNvPr id="23" name="Google Shape;23;p14"/>
          <p:cNvCxnSpPr/>
          <p:nvPr/>
        </p:nvCxnSpPr>
        <p:spPr>
          <a:xfrm>
            <a:off x="685800" y="2548890"/>
            <a:ext cx="7848600" cy="1191"/>
          </a:xfrm>
          <a:prstGeom prst="straightConnector1">
            <a:avLst/>
          </a:prstGeom>
          <a:noFill/>
          <a:ln w="19050" cap="flat" cmpd="sng">
            <a:solidFill>
              <a:schemeClr val="dk2"/>
            </a:solidFill>
            <a:prstDash val="solid"/>
            <a:round/>
            <a:headEnd type="none" w="sm" len="sm"/>
            <a:tailEnd type="none" w="sm" len="sm"/>
          </a:ln>
        </p:spPr>
      </p:cxn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ítulo e conteúdo" type="obj">
  <p:cSld name="OBJECT">
    <p:spTree>
      <p:nvGrpSpPr>
        <p:cNvPr id="1" name="Shape 24"/>
        <p:cNvGrpSpPr/>
        <p:nvPr/>
      </p:nvGrpSpPr>
      <p:grpSpPr>
        <a:xfrm>
          <a:off x="0" y="0"/>
          <a:ext cx="0" cy="0"/>
          <a:chOff x="0" y="0"/>
          <a:chExt cx="0" cy="0"/>
        </a:xfrm>
      </p:grpSpPr>
      <p:sp>
        <p:nvSpPr>
          <p:cNvPr id="25" name="Google Shape;25;p15"/>
          <p:cNvSpPr txBox="1">
            <a:spLocks noGrp="1"/>
          </p:cNvSpPr>
          <p:nvPr>
            <p:ph type="title"/>
          </p:nvPr>
        </p:nvSpPr>
        <p:spPr>
          <a:xfrm>
            <a:off x="457200" y="400050"/>
            <a:ext cx="8229600" cy="742950"/>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26" name="Google Shape;26;p15"/>
          <p:cNvSpPr txBox="1">
            <a:spLocks noGrp="1"/>
          </p:cNvSpPr>
          <p:nvPr>
            <p:ph type="body" idx="1"/>
          </p:nvPr>
        </p:nvSpPr>
        <p:spPr>
          <a:xfrm>
            <a:off x="457200" y="1200150"/>
            <a:ext cx="8229600" cy="3657600"/>
          </a:xfrm>
          <a:prstGeom prst="rect">
            <a:avLst/>
          </a:prstGeom>
          <a:noFill/>
          <a:ln>
            <a:noFill/>
          </a:ln>
        </p:spPr>
        <p:txBody>
          <a:bodyPr spcFirstLastPara="1" wrap="square" lIns="91425" tIns="45700" rIns="91425" bIns="45700" anchor="t" anchorCtr="0">
            <a:normAutofit/>
          </a:bodyPr>
          <a:lstStyle>
            <a:lvl1pPr marL="457200" lvl="0" indent="-325755" algn="l">
              <a:spcBef>
                <a:spcPts val="360"/>
              </a:spcBef>
              <a:spcAft>
                <a:spcPts val="0"/>
              </a:spcAft>
              <a:buSzPts val="1530"/>
              <a:buChar char="•"/>
              <a:defRPr/>
            </a:lvl1pPr>
            <a:lvl2pPr marL="914400" lvl="1" indent="-325755" algn="l">
              <a:spcBef>
                <a:spcPts val="360"/>
              </a:spcBef>
              <a:spcAft>
                <a:spcPts val="0"/>
              </a:spcAft>
              <a:buSzPts val="1530"/>
              <a:buChar char="•"/>
              <a:defRPr/>
            </a:lvl2pPr>
            <a:lvl3pPr marL="1371600" lvl="2" indent="-331469" algn="l">
              <a:spcBef>
                <a:spcPts val="360"/>
              </a:spcBef>
              <a:spcAft>
                <a:spcPts val="0"/>
              </a:spcAft>
              <a:buSzPts val="1620"/>
              <a:buChar char="•"/>
              <a:defRPr/>
            </a:lvl3pPr>
            <a:lvl4pPr marL="1828800" lvl="3" indent="-342900" algn="l">
              <a:spcBef>
                <a:spcPts val="360"/>
              </a:spcBef>
              <a:spcAft>
                <a:spcPts val="0"/>
              </a:spcAft>
              <a:buSzPts val="1800"/>
              <a:buChar char="•"/>
              <a:defRPr/>
            </a:lvl4pPr>
            <a:lvl5pPr marL="2286000" lvl="4" indent="-342900" algn="l">
              <a:spcBef>
                <a:spcPts val="360"/>
              </a:spcBef>
              <a:spcAft>
                <a:spcPts val="0"/>
              </a:spcAft>
              <a:buSzPts val="1800"/>
              <a:buChar char="•"/>
              <a:defRPr/>
            </a:lvl5pPr>
            <a:lvl6pPr marL="2743200" lvl="5" indent="-342900" algn="l">
              <a:spcBef>
                <a:spcPts val="360"/>
              </a:spcBef>
              <a:spcAft>
                <a:spcPts val="0"/>
              </a:spcAft>
              <a:buSzPts val="1800"/>
              <a:buChar char="•"/>
              <a:defRPr/>
            </a:lvl6pPr>
            <a:lvl7pPr marL="3200400" lvl="6" indent="-342900" algn="l">
              <a:spcBef>
                <a:spcPts val="360"/>
              </a:spcBef>
              <a:spcAft>
                <a:spcPts val="0"/>
              </a:spcAft>
              <a:buSzPts val="180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27" name="Google Shape;27;p15"/>
          <p:cNvSpPr txBox="1">
            <a:spLocks noGrp="1"/>
          </p:cNvSpPr>
          <p:nvPr>
            <p:ph type="dt" idx="10"/>
          </p:nvPr>
        </p:nvSpPr>
        <p:spPr>
          <a:xfrm>
            <a:off x="457200" y="13716"/>
            <a:ext cx="2895600" cy="24688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8" name="Google Shape;28;p15"/>
          <p:cNvSpPr txBox="1">
            <a:spLocks noGrp="1"/>
          </p:cNvSpPr>
          <p:nvPr>
            <p:ph type="ftr" idx="11"/>
          </p:nvPr>
        </p:nvSpPr>
        <p:spPr>
          <a:xfrm>
            <a:off x="3429000" y="13716"/>
            <a:ext cx="4114800" cy="246888"/>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29" name="Google Shape;29;p15"/>
          <p:cNvSpPr txBox="1">
            <a:spLocks noGrp="1"/>
          </p:cNvSpPr>
          <p:nvPr>
            <p:ph type="sldNum" idx="12"/>
          </p:nvPr>
        </p:nvSpPr>
        <p:spPr>
          <a:xfrm>
            <a:off x="7620000" y="13716"/>
            <a:ext cx="1066800" cy="246888"/>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pPr marL="0" lvl="0" indent="0" algn="l"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Cabeçalho da Seção" type="secHead">
  <p:cSld name="SECTION_HEADER">
    <p:bg>
      <p:bgPr>
        <a:solidFill>
          <a:schemeClr val="dk2"/>
        </a:solidFill>
        <a:effectLst/>
      </p:bgPr>
    </p:bg>
    <p:spTree>
      <p:nvGrpSpPr>
        <p:cNvPr id="1" name="Shape 30"/>
        <p:cNvGrpSpPr/>
        <p:nvPr/>
      </p:nvGrpSpPr>
      <p:grpSpPr>
        <a:xfrm>
          <a:off x="0" y="0"/>
          <a:ext cx="0" cy="0"/>
          <a:chOff x="0" y="0"/>
          <a:chExt cx="0" cy="0"/>
        </a:xfrm>
      </p:grpSpPr>
      <p:sp>
        <p:nvSpPr>
          <p:cNvPr id="31" name="Google Shape;31;p16"/>
          <p:cNvSpPr txBox="1">
            <a:spLocks noGrp="1"/>
          </p:cNvSpPr>
          <p:nvPr>
            <p:ph type="title"/>
          </p:nvPr>
        </p:nvSpPr>
        <p:spPr>
          <a:xfrm>
            <a:off x="722313" y="1771651"/>
            <a:ext cx="7772400" cy="1650206"/>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lt2"/>
              </a:buClr>
              <a:buSzPts val="3600"/>
              <a:buFont typeface="Arial"/>
              <a:buNone/>
              <a:defRPr sz="3600" b="0" cap="none"/>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2" name="Google Shape;32;p16"/>
          <p:cNvSpPr txBox="1">
            <a:spLocks noGrp="1"/>
          </p:cNvSpPr>
          <p:nvPr>
            <p:ph type="body" idx="1"/>
          </p:nvPr>
        </p:nvSpPr>
        <p:spPr>
          <a:xfrm>
            <a:off x="722313" y="3470149"/>
            <a:ext cx="7772400" cy="1125140"/>
          </a:xfrm>
          <a:prstGeom prst="rect">
            <a:avLst/>
          </a:prstGeom>
          <a:noFill/>
          <a:ln>
            <a:noFill/>
          </a:ln>
        </p:spPr>
        <p:txBody>
          <a:bodyPr spcFirstLastPara="1" wrap="square" lIns="91425" tIns="45700" rIns="91425" bIns="45700" anchor="t" anchorCtr="0">
            <a:normAutofit/>
          </a:bodyPr>
          <a:lstStyle>
            <a:lvl1pPr marL="457200" lvl="0" indent="-228600" algn="l">
              <a:spcBef>
                <a:spcPts val="360"/>
              </a:spcBef>
              <a:spcAft>
                <a:spcPts val="0"/>
              </a:spcAft>
              <a:buSzPts val="1530"/>
              <a:buNone/>
              <a:defRPr sz="1800">
                <a:solidFill>
                  <a:schemeClr val="lt2"/>
                </a:solidFill>
              </a:defRPr>
            </a:lvl1pPr>
            <a:lvl2pPr marL="914400" lvl="1" indent="-228600" algn="l">
              <a:spcBef>
                <a:spcPts val="270"/>
              </a:spcBef>
              <a:spcAft>
                <a:spcPts val="0"/>
              </a:spcAft>
              <a:buSzPts val="1148"/>
              <a:buNone/>
              <a:defRPr sz="1350">
                <a:solidFill>
                  <a:schemeClr val="lt1"/>
                </a:solidFill>
              </a:defRPr>
            </a:lvl2pPr>
            <a:lvl3pPr marL="1371600" lvl="2" indent="-228600" algn="l">
              <a:spcBef>
                <a:spcPts val="240"/>
              </a:spcBef>
              <a:spcAft>
                <a:spcPts val="0"/>
              </a:spcAft>
              <a:buSzPts val="1080"/>
              <a:buNone/>
              <a:defRPr sz="1200">
                <a:solidFill>
                  <a:schemeClr val="lt1"/>
                </a:solidFill>
              </a:defRPr>
            </a:lvl3pPr>
            <a:lvl4pPr marL="1828800" lvl="3" indent="-228600" algn="l">
              <a:spcBef>
                <a:spcPts val="210"/>
              </a:spcBef>
              <a:spcAft>
                <a:spcPts val="0"/>
              </a:spcAft>
              <a:buSzPts val="1050"/>
              <a:buNone/>
              <a:defRPr sz="1050">
                <a:solidFill>
                  <a:schemeClr val="lt1"/>
                </a:solidFill>
              </a:defRPr>
            </a:lvl4pPr>
            <a:lvl5pPr marL="2286000" lvl="4" indent="-228600" algn="l">
              <a:spcBef>
                <a:spcPts val="210"/>
              </a:spcBef>
              <a:spcAft>
                <a:spcPts val="0"/>
              </a:spcAft>
              <a:buSzPts val="1050"/>
              <a:buNone/>
              <a:defRPr sz="1050">
                <a:solidFill>
                  <a:schemeClr val="lt1"/>
                </a:solidFill>
              </a:defRPr>
            </a:lvl5pPr>
            <a:lvl6pPr marL="2743200" lvl="5" indent="-228600" algn="l">
              <a:spcBef>
                <a:spcPts val="210"/>
              </a:spcBef>
              <a:spcAft>
                <a:spcPts val="0"/>
              </a:spcAft>
              <a:buSzPts val="1050"/>
              <a:buNone/>
              <a:defRPr sz="1050">
                <a:solidFill>
                  <a:schemeClr val="lt1"/>
                </a:solidFill>
              </a:defRPr>
            </a:lvl6pPr>
            <a:lvl7pPr marL="3200400" lvl="6" indent="-228600" algn="l">
              <a:spcBef>
                <a:spcPts val="210"/>
              </a:spcBef>
              <a:spcAft>
                <a:spcPts val="0"/>
              </a:spcAft>
              <a:buSzPts val="1050"/>
              <a:buNone/>
              <a:defRPr sz="1050">
                <a:solidFill>
                  <a:schemeClr val="lt1"/>
                </a:solidFill>
              </a:defRPr>
            </a:lvl7pPr>
            <a:lvl8pPr marL="3657600" lvl="7" indent="-228600" algn="l">
              <a:spcBef>
                <a:spcPts val="210"/>
              </a:spcBef>
              <a:spcAft>
                <a:spcPts val="0"/>
              </a:spcAft>
              <a:buSzPts val="1050"/>
              <a:buNone/>
              <a:defRPr sz="1050">
                <a:solidFill>
                  <a:schemeClr val="lt1"/>
                </a:solidFill>
              </a:defRPr>
            </a:lvl8pPr>
            <a:lvl9pPr marL="4114800" lvl="8" indent="-228600" algn="l">
              <a:spcBef>
                <a:spcPts val="210"/>
              </a:spcBef>
              <a:spcAft>
                <a:spcPts val="0"/>
              </a:spcAft>
              <a:buSzPts val="1050"/>
              <a:buNone/>
              <a:defRPr sz="1050">
                <a:solidFill>
                  <a:schemeClr val="lt1"/>
                </a:solidFill>
              </a:defRPr>
            </a:lvl9pPr>
          </a:lstStyle>
          <a:p>
            <a:endParaRPr/>
          </a:p>
        </p:txBody>
      </p:sp>
      <p:sp>
        <p:nvSpPr>
          <p:cNvPr id="33" name="Google Shape;33;p16"/>
          <p:cNvSpPr txBox="1">
            <a:spLocks noGrp="1"/>
          </p:cNvSpPr>
          <p:nvPr>
            <p:ph type="dt" idx="10"/>
          </p:nvPr>
        </p:nvSpPr>
        <p:spPr>
          <a:xfrm>
            <a:off x="457200" y="13716"/>
            <a:ext cx="2895600" cy="24688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4" name="Google Shape;34;p16"/>
          <p:cNvSpPr txBox="1">
            <a:spLocks noGrp="1"/>
          </p:cNvSpPr>
          <p:nvPr>
            <p:ph type="ftr" idx="11"/>
          </p:nvPr>
        </p:nvSpPr>
        <p:spPr>
          <a:xfrm>
            <a:off x="3429000" y="13716"/>
            <a:ext cx="4114800" cy="246888"/>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35" name="Google Shape;35;p16"/>
          <p:cNvSpPr txBox="1">
            <a:spLocks noGrp="1"/>
          </p:cNvSpPr>
          <p:nvPr>
            <p:ph type="sldNum" idx="12"/>
          </p:nvPr>
        </p:nvSpPr>
        <p:spPr>
          <a:xfrm>
            <a:off x="7620000" y="13716"/>
            <a:ext cx="1066800" cy="246888"/>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pPr marL="0" lvl="0" indent="0" algn="l" rtl="0">
                <a:spcBef>
                  <a:spcPts val="0"/>
                </a:spcBef>
                <a:spcAft>
                  <a:spcPts val="0"/>
                </a:spcAft>
                <a:buNone/>
              </a:pPr>
              <a:t>‹#›</a:t>
            </a:fld>
            <a:endParaRPr/>
          </a:p>
        </p:txBody>
      </p:sp>
      <p:cxnSp>
        <p:nvCxnSpPr>
          <p:cNvPr id="36" name="Google Shape;36;p16"/>
          <p:cNvCxnSpPr/>
          <p:nvPr/>
        </p:nvCxnSpPr>
        <p:spPr>
          <a:xfrm>
            <a:off x="731520" y="3449574"/>
            <a:ext cx="7848600" cy="1191"/>
          </a:xfrm>
          <a:prstGeom prst="straightConnector1">
            <a:avLst/>
          </a:prstGeom>
          <a:noFill/>
          <a:ln w="19050" cap="flat" cmpd="sng">
            <a:solidFill>
              <a:schemeClr val="lt2"/>
            </a:solidFill>
            <a:prstDash val="solid"/>
            <a:round/>
            <a:headEnd type="none" w="sm" len="sm"/>
            <a:tailEnd type="none" w="sm" len="sm"/>
          </a:ln>
        </p:spPr>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Duas Partes de Conteúdo" type="twoObj">
  <p:cSld name="TWO_OBJECTS">
    <p:spTree>
      <p:nvGrpSpPr>
        <p:cNvPr id="1" name="Shape 37"/>
        <p:cNvGrpSpPr/>
        <p:nvPr/>
      </p:nvGrpSpPr>
      <p:grpSpPr>
        <a:xfrm>
          <a:off x="0" y="0"/>
          <a:ext cx="0" cy="0"/>
          <a:chOff x="0" y="0"/>
          <a:chExt cx="0" cy="0"/>
        </a:xfrm>
      </p:grpSpPr>
      <p:sp>
        <p:nvSpPr>
          <p:cNvPr id="38" name="Google Shape;38;p17"/>
          <p:cNvSpPr txBox="1">
            <a:spLocks noGrp="1"/>
          </p:cNvSpPr>
          <p:nvPr>
            <p:ph type="title"/>
          </p:nvPr>
        </p:nvSpPr>
        <p:spPr>
          <a:xfrm>
            <a:off x="457200" y="400050"/>
            <a:ext cx="8229600" cy="742950"/>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39" name="Google Shape;39;p17"/>
          <p:cNvSpPr txBox="1">
            <a:spLocks noGrp="1"/>
          </p:cNvSpPr>
          <p:nvPr>
            <p:ph type="body" idx="1"/>
          </p:nvPr>
        </p:nvSpPr>
        <p:spPr>
          <a:xfrm>
            <a:off x="457200" y="1255014"/>
            <a:ext cx="4038600" cy="3538728"/>
          </a:xfrm>
          <a:prstGeom prst="rect">
            <a:avLst/>
          </a:prstGeom>
          <a:noFill/>
          <a:ln>
            <a:noFill/>
          </a:ln>
        </p:spPr>
        <p:txBody>
          <a:bodyPr spcFirstLastPara="1" wrap="square" lIns="91425" tIns="45700" rIns="91425" bIns="45700" anchor="t" anchorCtr="0">
            <a:normAutofit/>
          </a:bodyPr>
          <a:lstStyle>
            <a:lvl1pPr marL="457200" lvl="0" indent="-341947" algn="l">
              <a:spcBef>
                <a:spcPts val="420"/>
              </a:spcBef>
              <a:spcAft>
                <a:spcPts val="0"/>
              </a:spcAft>
              <a:buSzPts val="1785"/>
              <a:buChar char="•"/>
              <a:defRPr sz="2100"/>
            </a:lvl1pPr>
            <a:lvl2pPr marL="914400" lvl="1" indent="-325755" algn="l">
              <a:spcBef>
                <a:spcPts val="360"/>
              </a:spcBef>
              <a:spcAft>
                <a:spcPts val="0"/>
              </a:spcAft>
              <a:buSzPts val="1530"/>
              <a:buChar char="•"/>
              <a:defRPr sz="1800"/>
            </a:lvl2pPr>
            <a:lvl3pPr marL="1371600" lvl="2" indent="-314325" algn="l">
              <a:spcBef>
                <a:spcPts val="300"/>
              </a:spcBef>
              <a:spcAft>
                <a:spcPts val="0"/>
              </a:spcAft>
              <a:buSzPts val="1350"/>
              <a:buChar char="•"/>
              <a:defRPr sz="1500"/>
            </a:lvl3pPr>
            <a:lvl4pPr marL="1828800" lvl="3" indent="-314325" algn="l">
              <a:spcBef>
                <a:spcPts val="270"/>
              </a:spcBef>
              <a:spcAft>
                <a:spcPts val="0"/>
              </a:spcAft>
              <a:buSzPts val="1350"/>
              <a:buChar char="•"/>
              <a:defRPr sz="1350"/>
            </a:lvl4pPr>
            <a:lvl5pPr marL="2286000" lvl="4" indent="-314325" algn="l">
              <a:spcBef>
                <a:spcPts val="270"/>
              </a:spcBef>
              <a:spcAft>
                <a:spcPts val="0"/>
              </a:spcAft>
              <a:buSzPts val="1350"/>
              <a:buChar char="•"/>
              <a:defRPr sz="1350"/>
            </a:lvl5pPr>
            <a:lvl6pPr marL="2743200" lvl="5" indent="-314325" algn="l">
              <a:spcBef>
                <a:spcPts val="270"/>
              </a:spcBef>
              <a:spcAft>
                <a:spcPts val="0"/>
              </a:spcAft>
              <a:buSzPts val="1350"/>
              <a:buChar char="•"/>
              <a:defRPr sz="1350"/>
            </a:lvl6pPr>
            <a:lvl7pPr marL="3200400" lvl="6" indent="-314325" algn="l">
              <a:spcBef>
                <a:spcPts val="270"/>
              </a:spcBef>
              <a:spcAft>
                <a:spcPts val="0"/>
              </a:spcAft>
              <a:buSzPts val="1350"/>
              <a:buChar char="•"/>
              <a:defRPr sz="1350"/>
            </a:lvl7pPr>
            <a:lvl8pPr marL="3657600" lvl="7" indent="-314325" algn="l">
              <a:spcBef>
                <a:spcPts val="270"/>
              </a:spcBef>
              <a:spcAft>
                <a:spcPts val="0"/>
              </a:spcAft>
              <a:buSzPts val="1350"/>
              <a:buChar char="•"/>
              <a:defRPr sz="1350"/>
            </a:lvl8pPr>
            <a:lvl9pPr marL="4114800" lvl="8" indent="-314325" algn="l">
              <a:spcBef>
                <a:spcPts val="270"/>
              </a:spcBef>
              <a:spcAft>
                <a:spcPts val="0"/>
              </a:spcAft>
              <a:buSzPts val="1350"/>
              <a:buChar char="•"/>
              <a:defRPr sz="1350"/>
            </a:lvl9pPr>
          </a:lstStyle>
          <a:p>
            <a:endParaRPr/>
          </a:p>
        </p:txBody>
      </p:sp>
      <p:sp>
        <p:nvSpPr>
          <p:cNvPr id="40" name="Google Shape;40;p17"/>
          <p:cNvSpPr txBox="1">
            <a:spLocks noGrp="1"/>
          </p:cNvSpPr>
          <p:nvPr>
            <p:ph type="body" idx="2"/>
          </p:nvPr>
        </p:nvSpPr>
        <p:spPr>
          <a:xfrm>
            <a:off x="4648200" y="1255014"/>
            <a:ext cx="4038600" cy="3538728"/>
          </a:xfrm>
          <a:prstGeom prst="rect">
            <a:avLst/>
          </a:prstGeom>
          <a:noFill/>
          <a:ln>
            <a:noFill/>
          </a:ln>
        </p:spPr>
        <p:txBody>
          <a:bodyPr spcFirstLastPara="1" wrap="square" lIns="91425" tIns="45700" rIns="91425" bIns="45700" anchor="t" anchorCtr="0">
            <a:normAutofit/>
          </a:bodyPr>
          <a:lstStyle>
            <a:lvl1pPr marL="457200" lvl="0" indent="-341947" algn="l">
              <a:spcBef>
                <a:spcPts val="420"/>
              </a:spcBef>
              <a:spcAft>
                <a:spcPts val="0"/>
              </a:spcAft>
              <a:buSzPts val="1785"/>
              <a:buChar char="•"/>
              <a:defRPr sz="2100"/>
            </a:lvl1pPr>
            <a:lvl2pPr marL="914400" lvl="1" indent="-325755" algn="l">
              <a:spcBef>
                <a:spcPts val="360"/>
              </a:spcBef>
              <a:spcAft>
                <a:spcPts val="0"/>
              </a:spcAft>
              <a:buSzPts val="1530"/>
              <a:buChar char="•"/>
              <a:defRPr sz="1800"/>
            </a:lvl2pPr>
            <a:lvl3pPr marL="1371600" lvl="2" indent="-314325" algn="l">
              <a:spcBef>
                <a:spcPts val="300"/>
              </a:spcBef>
              <a:spcAft>
                <a:spcPts val="0"/>
              </a:spcAft>
              <a:buSzPts val="1350"/>
              <a:buChar char="•"/>
              <a:defRPr sz="1500"/>
            </a:lvl3pPr>
            <a:lvl4pPr marL="1828800" lvl="3" indent="-314325" algn="l">
              <a:spcBef>
                <a:spcPts val="270"/>
              </a:spcBef>
              <a:spcAft>
                <a:spcPts val="0"/>
              </a:spcAft>
              <a:buSzPts val="1350"/>
              <a:buChar char="•"/>
              <a:defRPr sz="1350"/>
            </a:lvl4pPr>
            <a:lvl5pPr marL="2286000" lvl="4" indent="-314325" algn="l">
              <a:spcBef>
                <a:spcPts val="270"/>
              </a:spcBef>
              <a:spcAft>
                <a:spcPts val="0"/>
              </a:spcAft>
              <a:buSzPts val="1350"/>
              <a:buChar char="•"/>
              <a:defRPr sz="1350"/>
            </a:lvl5pPr>
            <a:lvl6pPr marL="2743200" lvl="5" indent="-314325" algn="l">
              <a:spcBef>
                <a:spcPts val="270"/>
              </a:spcBef>
              <a:spcAft>
                <a:spcPts val="0"/>
              </a:spcAft>
              <a:buSzPts val="1350"/>
              <a:buChar char="•"/>
              <a:defRPr sz="1350"/>
            </a:lvl6pPr>
            <a:lvl7pPr marL="3200400" lvl="6" indent="-314325" algn="l">
              <a:spcBef>
                <a:spcPts val="270"/>
              </a:spcBef>
              <a:spcAft>
                <a:spcPts val="0"/>
              </a:spcAft>
              <a:buSzPts val="1350"/>
              <a:buChar char="•"/>
              <a:defRPr sz="1350"/>
            </a:lvl7pPr>
            <a:lvl8pPr marL="3657600" lvl="7" indent="-314325" algn="l">
              <a:spcBef>
                <a:spcPts val="270"/>
              </a:spcBef>
              <a:spcAft>
                <a:spcPts val="0"/>
              </a:spcAft>
              <a:buSzPts val="1350"/>
              <a:buChar char="•"/>
              <a:defRPr sz="1350"/>
            </a:lvl8pPr>
            <a:lvl9pPr marL="4114800" lvl="8" indent="-314325" algn="l">
              <a:spcBef>
                <a:spcPts val="270"/>
              </a:spcBef>
              <a:spcAft>
                <a:spcPts val="0"/>
              </a:spcAft>
              <a:buSzPts val="1350"/>
              <a:buChar char="•"/>
              <a:defRPr sz="1350"/>
            </a:lvl9pPr>
          </a:lstStyle>
          <a:p>
            <a:endParaRPr/>
          </a:p>
        </p:txBody>
      </p:sp>
      <p:sp>
        <p:nvSpPr>
          <p:cNvPr id="41" name="Google Shape;41;p17"/>
          <p:cNvSpPr txBox="1">
            <a:spLocks noGrp="1"/>
          </p:cNvSpPr>
          <p:nvPr>
            <p:ph type="dt" idx="10"/>
          </p:nvPr>
        </p:nvSpPr>
        <p:spPr>
          <a:xfrm>
            <a:off x="457200" y="13716"/>
            <a:ext cx="2895600" cy="24688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2" name="Google Shape;42;p17"/>
          <p:cNvSpPr txBox="1">
            <a:spLocks noGrp="1"/>
          </p:cNvSpPr>
          <p:nvPr>
            <p:ph type="ftr" idx="11"/>
          </p:nvPr>
        </p:nvSpPr>
        <p:spPr>
          <a:xfrm>
            <a:off x="3429000" y="13716"/>
            <a:ext cx="4114800" cy="246888"/>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43" name="Google Shape;43;p17"/>
          <p:cNvSpPr txBox="1">
            <a:spLocks noGrp="1"/>
          </p:cNvSpPr>
          <p:nvPr>
            <p:ph type="sldNum" idx="12"/>
          </p:nvPr>
        </p:nvSpPr>
        <p:spPr>
          <a:xfrm>
            <a:off x="7620000" y="13716"/>
            <a:ext cx="1066800" cy="246888"/>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pPr marL="0" lvl="0" indent="0" algn="l"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ação" type="twoTxTwoObj">
  <p:cSld name="TWO_OBJECTS_WITH_TEXT">
    <p:spTree>
      <p:nvGrpSpPr>
        <p:cNvPr id="1" name="Shape 44"/>
        <p:cNvGrpSpPr/>
        <p:nvPr/>
      </p:nvGrpSpPr>
      <p:grpSpPr>
        <a:xfrm>
          <a:off x="0" y="0"/>
          <a:ext cx="0" cy="0"/>
          <a:chOff x="0" y="0"/>
          <a:chExt cx="0" cy="0"/>
        </a:xfrm>
      </p:grpSpPr>
      <p:sp>
        <p:nvSpPr>
          <p:cNvPr id="45" name="Google Shape;45;p18"/>
          <p:cNvSpPr txBox="1">
            <a:spLocks noGrp="1"/>
          </p:cNvSpPr>
          <p:nvPr>
            <p:ph type="title"/>
          </p:nvPr>
        </p:nvSpPr>
        <p:spPr>
          <a:xfrm>
            <a:off x="457200" y="400050"/>
            <a:ext cx="8229600" cy="742950"/>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chemeClr val="dk2"/>
              </a:buClr>
              <a:buSzPts val="3000"/>
              <a:buFont typeface="Arial"/>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46" name="Google Shape;46;p18"/>
          <p:cNvSpPr txBox="1">
            <a:spLocks noGrp="1"/>
          </p:cNvSpPr>
          <p:nvPr>
            <p:ph type="body" idx="1"/>
          </p:nvPr>
        </p:nvSpPr>
        <p:spPr>
          <a:xfrm>
            <a:off x="457200" y="1257300"/>
            <a:ext cx="3931920" cy="479822"/>
          </a:xfrm>
          <a:prstGeom prst="rect">
            <a:avLst/>
          </a:prstGeom>
          <a:noFill/>
          <a:ln>
            <a:noFill/>
          </a:ln>
        </p:spPr>
        <p:txBody>
          <a:bodyPr spcFirstLastPara="1" wrap="square" lIns="91425" tIns="45700" rIns="91425" bIns="45700" anchor="ctr" anchorCtr="0">
            <a:normAutofit/>
          </a:bodyPr>
          <a:lstStyle>
            <a:lvl1pPr marL="457200" lvl="0" indent="-228600" algn="ctr">
              <a:spcBef>
                <a:spcPts val="300"/>
              </a:spcBef>
              <a:spcAft>
                <a:spcPts val="0"/>
              </a:spcAft>
              <a:buSzPts val="1275"/>
              <a:buNone/>
              <a:defRPr sz="1500" b="0">
                <a:solidFill>
                  <a:schemeClr val="dk2"/>
                </a:solidFill>
              </a:defRPr>
            </a:lvl1pPr>
            <a:lvl2pPr marL="914400" lvl="1" indent="-228600" algn="l">
              <a:spcBef>
                <a:spcPts val="300"/>
              </a:spcBef>
              <a:spcAft>
                <a:spcPts val="0"/>
              </a:spcAft>
              <a:buSzPts val="1275"/>
              <a:buNone/>
              <a:defRPr sz="1500" b="1"/>
            </a:lvl2pPr>
            <a:lvl3pPr marL="1371600" lvl="2" indent="-228600" algn="l">
              <a:spcBef>
                <a:spcPts val="270"/>
              </a:spcBef>
              <a:spcAft>
                <a:spcPts val="0"/>
              </a:spcAft>
              <a:buSzPts val="1215"/>
              <a:buNone/>
              <a:defRPr sz="1350" b="1"/>
            </a:lvl3pPr>
            <a:lvl4pPr marL="1828800" lvl="3" indent="-228600" algn="l">
              <a:spcBef>
                <a:spcPts val="240"/>
              </a:spcBef>
              <a:spcAft>
                <a:spcPts val="0"/>
              </a:spcAft>
              <a:buSzPts val="1200"/>
              <a:buNone/>
              <a:defRPr sz="1200" b="1"/>
            </a:lvl4pPr>
            <a:lvl5pPr marL="2286000" lvl="4" indent="-228600" algn="l">
              <a:spcBef>
                <a:spcPts val="240"/>
              </a:spcBef>
              <a:spcAft>
                <a:spcPts val="0"/>
              </a:spcAft>
              <a:buSzPts val="1200"/>
              <a:buNone/>
              <a:defRPr sz="1200" b="1"/>
            </a:lvl5pPr>
            <a:lvl6pPr marL="2743200" lvl="5" indent="-228600" algn="l">
              <a:spcBef>
                <a:spcPts val="240"/>
              </a:spcBef>
              <a:spcAft>
                <a:spcPts val="0"/>
              </a:spcAft>
              <a:buSzPts val="1200"/>
              <a:buNone/>
              <a:defRPr sz="1200" b="1"/>
            </a:lvl6pPr>
            <a:lvl7pPr marL="3200400" lvl="6" indent="-228600" algn="l">
              <a:spcBef>
                <a:spcPts val="240"/>
              </a:spcBef>
              <a:spcAft>
                <a:spcPts val="0"/>
              </a:spcAft>
              <a:buSzPts val="1200"/>
              <a:buNone/>
              <a:defRPr sz="1200" b="1"/>
            </a:lvl7pPr>
            <a:lvl8pPr marL="3657600" lvl="7" indent="-228600" algn="l">
              <a:spcBef>
                <a:spcPts val="240"/>
              </a:spcBef>
              <a:spcAft>
                <a:spcPts val="0"/>
              </a:spcAft>
              <a:buSzPts val="1200"/>
              <a:buNone/>
              <a:defRPr sz="1200" b="1"/>
            </a:lvl8pPr>
            <a:lvl9pPr marL="4114800" lvl="8" indent="-228600" algn="l">
              <a:spcBef>
                <a:spcPts val="240"/>
              </a:spcBef>
              <a:spcAft>
                <a:spcPts val="0"/>
              </a:spcAft>
              <a:buSzPts val="1200"/>
              <a:buNone/>
              <a:defRPr sz="1200" b="1"/>
            </a:lvl9pPr>
          </a:lstStyle>
          <a:p>
            <a:endParaRPr/>
          </a:p>
        </p:txBody>
      </p:sp>
      <p:sp>
        <p:nvSpPr>
          <p:cNvPr id="47" name="Google Shape;47;p18"/>
          <p:cNvSpPr txBox="1">
            <a:spLocks noGrp="1"/>
          </p:cNvSpPr>
          <p:nvPr>
            <p:ph type="body" idx="2"/>
          </p:nvPr>
        </p:nvSpPr>
        <p:spPr>
          <a:xfrm>
            <a:off x="457200" y="1828800"/>
            <a:ext cx="3931920" cy="2963466"/>
          </a:xfrm>
          <a:prstGeom prst="rect">
            <a:avLst/>
          </a:prstGeom>
          <a:noFill/>
          <a:ln>
            <a:noFill/>
          </a:ln>
        </p:spPr>
        <p:txBody>
          <a:bodyPr spcFirstLastPara="1" wrap="square" lIns="91425" tIns="45700" rIns="91425" bIns="45700" anchor="t" anchorCtr="0">
            <a:normAutofit/>
          </a:bodyPr>
          <a:lstStyle>
            <a:lvl1pPr marL="457200" lvl="0" indent="-325755" algn="l">
              <a:spcBef>
                <a:spcPts val="360"/>
              </a:spcBef>
              <a:spcAft>
                <a:spcPts val="0"/>
              </a:spcAft>
              <a:buSzPts val="1530"/>
              <a:buChar char="•"/>
              <a:defRPr sz="1800"/>
            </a:lvl1pPr>
            <a:lvl2pPr marL="914400" lvl="1" indent="-309562" algn="l">
              <a:spcBef>
                <a:spcPts val="300"/>
              </a:spcBef>
              <a:spcAft>
                <a:spcPts val="0"/>
              </a:spcAft>
              <a:buSzPts val="1275"/>
              <a:buChar char="•"/>
              <a:defRPr sz="1500"/>
            </a:lvl2pPr>
            <a:lvl3pPr marL="1371600" lvl="2" indent="-305752" algn="l">
              <a:spcBef>
                <a:spcPts val="270"/>
              </a:spcBef>
              <a:spcAft>
                <a:spcPts val="0"/>
              </a:spcAft>
              <a:buSzPts val="1215"/>
              <a:buChar char="•"/>
              <a:defRPr sz="1350"/>
            </a:lvl3pPr>
            <a:lvl4pPr marL="1828800" lvl="3" indent="-304800" algn="l">
              <a:spcBef>
                <a:spcPts val="240"/>
              </a:spcBef>
              <a:spcAft>
                <a:spcPts val="0"/>
              </a:spcAft>
              <a:buSzPts val="1200"/>
              <a:buChar char="•"/>
              <a:defRPr sz="1200"/>
            </a:lvl4pPr>
            <a:lvl5pPr marL="2286000" lvl="4" indent="-304800" algn="l">
              <a:spcBef>
                <a:spcPts val="240"/>
              </a:spcBef>
              <a:spcAft>
                <a:spcPts val="0"/>
              </a:spcAft>
              <a:buSzPts val="1200"/>
              <a:buChar char="•"/>
              <a:defRPr sz="1200"/>
            </a:lvl5pPr>
            <a:lvl6pPr marL="2743200" lvl="5" indent="-304800" algn="l">
              <a:spcBef>
                <a:spcPts val="240"/>
              </a:spcBef>
              <a:spcAft>
                <a:spcPts val="0"/>
              </a:spcAft>
              <a:buSzPts val="1200"/>
              <a:buChar char="•"/>
              <a:defRPr sz="1200"/>
            </a:lvl6pPr>
            <a:lvl7pPr marL="3200400" lvl="6" indent="-304800" algn="l">
              <a:spcBef>
                <a:spcPts val="240"/>
              </a:spcBef>
              <a:spcAft>
                <a:spcPts val="0"/>
              </a:spcAft>
              <a:buSzPts val="1200"/>
              <a:buChar char="•"/>
              <a:defRPr sz="1200"/>
            </a:lvl7pPr>
            <a:lvl8pPr marL="3657600" lvl="7" indent="-304800" algn="l">
              <a:spcBef>
                <a:spcPts val="240"/>
              </a:spcBef>
              <a:spcAft>
                <a:spcPts val="0"/>
              </a:spcAft>
              <a:buSzPts val="1200"/>
              <a:buChar char="•"/>
              <a:defRPr sz="1200"/>
            </a:lvl8pPr>
            <a:lvl9pPr marL="4114800" lvl="8" indent="-304800" algn="l">
              <a:spcBef>
                <a:spcPts val="240"/>
              </a:spcBef>
              <a:spcAft>
                <a:spcPts val="0"/>
              </a:spcAft>
              <a:buSzPts val="1200"/>
              <a:buChar char="•"/>
              <a:defRPr sz="1200"/>
            </a:lvl9pPr>
          </a:lstStyle>
          <a:p>
            <a:endParaRPr/>
          </a:p>
        </p:txBody>
      </p:sp>
      <p:sp>
        <p:nvSpPr>
          <p:cNvPr id="48" name="Google Shape;48;p18"/>
          <p:cNvSpPr txBox="1">
            <a:spLocks noGrp="1"/>
          </p:cNvSpPr>
          <p:nvPr>
            <p:ph type="body" idx="3"/>
          </p:nvPr>
        </p:nvSpPr>
        <p:spPr>
          <a:xfrm>
            <a:off x="4754880" y="1257300"/>
            <a:ext cx="3931920" cy="479822"/>
          </a:xfrm>
          <a:prstGeom prst="rect">
            <a:avLst/>
          </a:prstGeom>
          <a:noFill/>
          <a:ln>
            <a:noFill/>
          </a:ln>
        </p:spPr>
        <p:txBody>
          <a:bodyPr spcFirstLastPara="1" wrap="square" lIns="91425" tIns="45700" rIns="91425" bIns="45700" anchor="ctr" anchorCtr="0">
            <a:normAutofit/>
          </a:bodyPr>
          <a:lstStyle>
            <a:lvl1pPr marL="457200" lvl="0" indent="-228600" algn="ctr">
              <a:spcBef>
                <a:spcPts val="300"/>
              </a:spcBef>
              <a:spcAft>
                <a:spcPts val="0"/>
              </a:spcAft>
              <a:buSzPts val="1275"/>
              <a:buNone/>
              <a:defRPr sz="1500" b="0">
                <a:solidFill>
                  <a:schemeClr val="dk2"/>
                </a:solidFill>
                <a:latin typeface="Arial"/>
                <a:ea typeface="Arial"/>
                <a:cs typeface="Arial"/>
                <a:sym typeface="Arial"/>
              </a:defRPr>
            </a:lvl1pPr>
            <a:lvl2pPr marL="914400" lvl="1" indent="-228600" algn="l">
              <a:spcBef>
                <a:spcPts val="300"/>
              </a:spcBef>
              <a:spcAft>
                <a:spcPts val="0"/>
              </a:spcAft>
              <a:buSzPts val="1275"/>
              <a:buNone/>
              <a:defRPr sz="1500" b="1"/>
            </a:lvl2pPr>
            <a:lvl3pPr marL="1371600" lvl="2" indent="-228600" algn="l">
              <a:spcBef>
                <a:spcPts val="270"/>
              </a:spcBef>
              <a:spcAft>
                <a:spcPts val="0"/>
              </a:spcAft>
              <a:buSzPts val="1215"/>
              <a:buNone/>
              <a:defRPr sz="1350" b="1"/>
            </a:lvl3pPr>
            <a:lvl4pPr marL="1828800" lvl="3" indent="-228600" algn="l">
              <a:spcBef>
                <a:spcPts val="240"/>
              </a:spcBef>
              <a:spcAft>
                <a:spcPts val="0"/>
              </a:spcAft>
              <a:buSzPts val="1200"/>
              <a:buNone/>
              <a:defRPr sz="1200" b="1"/>
            </a:lvl4pPr>
            <a:lvl5pPr marL="2286000" lvl="4" indent="-228600" algn="l">
              <a:spcBef>
                <a:spcPts val="240"/>
              </a:spcBef>
              <a:spcAft>
                <a:spcPts val="0"/>
              </a:spcAft>
              <a:buSzPts val="1200"/>
              <a:buNone/>
              <a:defRPr sz="1200" b="1"/>
            </a:lvl5pPr>
            <a:lvl6pPr marL="2743200" lvl="5" indent="-228600" algn="l">
              <a:spcBef>
                <a:spcPts val="240"/>
              </a:spcBef>
              <a:spcAft>
                <a:spcPts val="0"/>
              </a:spcAft>
              <a:buSzPts val="1200"/>
              <a:buNone/>
              <a:defRPr sz="1200" b="1"/>
            </a:lvl6pPr>
            <a:lvl7pPr marL="3200400" lvl="6" indent="-228600" algn="l">
              <a:spcBef>
                <a:spcPts val="240"/>
              </a:spcBef>
              <a:spcAft>
                <a:spcPts val="0"/>
              </a:spcAft>
              <a:buSzPts val="1200"/>
              <a:buNone/>
              <a:defRPr sz="1200" b="1"/>
            </a:lvl7pPr>
            <a:lvl8pPr marL="3657600" lvl="7" indent="-228600" algn="l">
              <a:spcBef>
                <a:spcPts val="240"/>
              </a:spcBef>
              <a:spcAft>
                <a:spcPts val="0"/>
              </a:spcAft>
              <a:buSzPts val="1200"/>
              <a:buNone/>
              <a:defRPr sz="1200" b="1"/>
            </a:lvl8pPr>
            <a:lvl9pPr marL="4114800" lvl="8" indent="-228600" algn="l">
              <a:spcBef>
                <a:spcPts val="240"/>
              </a:spcBef>
              <a:spcAft>
                <a:spcPts val="0"/>
              </a:spcAft>
              <a:buSzPts val="1200"/>
              <a:buNone/>
              <a:defRPr sz="1200" b="1"/>
            </a:lvl9pPr>
          </a:lstStyle>
          <a:p>
            <a:endParaRPr/>
          </a:p>
        </p:txBody>
      </p:sp>
      <p:sp>
        <p:nvSpPr>
          <p:cNvPr id="49" name="Google Shape;49;p18"/>
          <p:cNvSpPr txBox="1">
            <a:spLocks noGrp="1"/>
          </p:cNvSpPr>
          <p:nvPr>
            <p:ph type="body" idx="4"/>
          </p:nvPr>
        </p:nvSpPr>
        <p:spPr>
          <a:xfrm>
            <a:off x="4754880" y="1828800"/>
            <a:ext cx="3931920" cy="2963466"/>
          </a:xfrm>
          <a:prstGeom prst="rect">
            <a:avLst/>
          </a:prstGeom>
          <a:noFill/>
          <a:ln>
            <a:noFill/>
          </a:ln>
        </p:spPr>
        <p:txBody>
          <a:bodyPr spcFirstLastPara="1" wrap="square" lIns="91425" tIns="45700" rIns="91425" bIns="45700" anchor="t" anchorCtr="0">
            <a:normAutofit/>
          </a:bodyPr>
          <a:lstStyle>
            <a:lvl1pPr marL="457200" lvl="0" indent="-325755" algn="l">
              <a:spcBef>
                <a:spcPts val="360"/>
              </a:spcBef>
              <a:spcAft>
                <a:spcPts val="0"/>
              </a:spcAft>
              <a:buSzPts val="1530"/>
              <a:buChar char="•"/>
              <a:defRPr sz="1800"/>
            </a:lvl1pPr>
            <a:lvl2pPr marL="914400" lvl="1" indent="-309562" algn="l">
              <a:spcBef>
                <a:spcPts val="300"/>
              </a:spcBef>
              <a:spcAft>
                <a:spcPts val="0"/>
              </a:spcAft>
              <a:buSzPts val="1275"/>
              <a:buChar char="•"/>
              <a:defRPr sz="1500"/>
            </a:lvl2pPr>
            <a:lvl3pPr marL="1371600" lvl="2" indent="-305752" algn="l">
              <a:spcBef>
                <a:spcPts val="270"/>
              </a:spcBef>
              <a:spcAft>
                <a:spcPts val="0"/>
              </a:spcAft>
              <a:buSzPts val="1215"/>
              <a:buChar char="•"/>
              <a:defRPr sz="1350"/>
            </a:lvl3pPr>
            <a:lvl4pPr marL="1828800" lvl="3" indent="-304800" algn="l">
              <a:spcBef>
                <a:spcPts val="240"/>
              </a:spcBef>
              <a:spcAft>
                <a:spcPts val="0"/>
              </a:spcAft>
              <a:buSzPts val="1200"/>
              <a:buChar char="•"/>
              <a:defRPr sz="1200"/>
            </a:lvl4pPr>
            <a:lvl5pPr marL="2286000" lvl="4" indent="-304800" algn="l">
              <a:spcBef>
                <a:spcPts val="240"/>
              </a:spcBef>
              <a:spcAft>
                <a:spcPts val="0"/>
              </a:spcAft>
              <a:buSzPts val="1200"/>
              <a:buChar char="•"/>
              <a:defRPr sz="1200"/>
            </a:lvl5pPr>
            <a:lvl6pPr marL="2743200" lvl="5" indent="-304800" algn="l">
              <a:spcBef>
                <a:spcPts val="240"/>
              </a:spcBef>
              <a:spcAft>
                <a:spcPts val="0"/>
              </a:spcAft>
              <a:buSzPts val="1200"/>
              <a:buChar char="•"/>
              <a:defRPr sz="1200"/>
            </a:lvl6pPr>
            <a:lvl7pPr marL="3200400" lvl="6" indent="-304800" algn="l">
              <a:spcBef>
                <a:spcPts val="240"/>
              </a:spcBef>
              <a:spcAft>
                <a:spcPts val="0"/>
              </a:spcAft>
              <a:buSzPts val="1200"/>
              <a:buChar char="•"/>
              <a:defRPr sz="1200"/>
            </a:lvl7pPr>
            <a:lvl8pPr marL="3657600" lvl="7" indent="-304800" algn="l">
              <a:spcBef>
                <a:spcPts val="240"/>
              </a:spcBef>
              <a:spcAft>
                <a:spcPts val="0"/>
              </a:spcAft>
              <a:buSzPts val="1200"/>
              <a:buChar char="•"/>
              <a:defRPr sz="1200"/>
            </a:lvl8pPr>
            <a:lvl9pPr marL="4114800" lvl="8" indent="-304800" algn="l">
              <a:spcBef>
                <a:spcPts val="240"/>
              </a:spcBef>
              <a:spcAft>
                <a:spcPts val="0"/>
              </a:spcAft>
              <a:buSzPts val="1200"/>
              <a:buChar char="•"/>
              <a:defRPr sz="1200"/>
            </a:lvl9pPr>
          </a:lstStyle>
          <a:p>
            <a:endParaRPr/>
          </a:p>
        </p:txBody>
      </p:sp>
      <p:sp>
        <p:nvSpPr>
          <p:cNvPr id="50" name="Google Shape;50;p18"/>
          <p:cNvSpPr txBox="1">
            <a:spLocks noGrp="1"/>
          </p:cNvSpPr>
          <p:nvPr>
            <p:ph type="dt" idx="10"/>
          </p:nvPr>
        </p:nvSpPr>
        <p:spPr>
          <a:xfrm>
            <a:off x="457200" y="13716"/>
            <a:ext cx="2895600" cy="24688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1" name="Google Shape;51;p18"/>
          <p:cNvSpPr txBox="1">
            <a:spLocks noGrp="1"/>
          </p:cNvSpPr>
          <p:nvPr>
            <p:ph type="ftr" idx="11"/>
          </p:nvPr>
        </p:nvSpPr>
        <p:spPr>
          <a:xfrm>
            <a:off x="3429000" y="13716"/>
            <a:ext cx="4114800" cy="246888"/>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52" name="Google Shape;52;p18"/>
          <p:cNvSpPr txBox="1">
            <a:spLocks noGrp="1"/>
          </p:cNvSpPr>
          <p:nvPr>
            <p:ph type="sldNum" idx="12"/>
          </p:nvPr>
        </p:nvSpPr>
        <p:spPr>
          <a:xfrm>
            <a:off x="7620000" y="13716"/>
            <a:ext cx="1066800" cy="246888"/>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pPr marL="0" lvl="0" indent="0" algn="l" rtl="0">
                <a:spcBef>
                  <a:spcPts val="0"/>
                </a:spcBef>
                <a:spcAft>
                  <a:spcPts val="0"/>
                </a:spcAft>
                <a:buNone/>
              </a:pPr>
              <a:t>‹#›</a:t>
            </a:fld>
            <a:endParaRPr/>
          </a:p>
        </p:txBody>
      </p:sp>
      <p:cxnSp>
        <p:nvCxnSpPr>
          <p:cNvPr id="53" name="Google Shape;53;p18"/>
          <p:cNvCxnSpPr/>
          <p:nvPr/>
        </p:nvCxnSpPr>
        <p:spPr>
          <a:xfrm rot="5400000">
            <a:off x="2806462" y="3034268"/>
            <a:ext cx="3531870" cy="794"/>
          </a:xfrm>
          <a:prstGeom prst="straightConnector1">
            <a:avLst/>
          </a:prstGeom>
          <a:noFill/>
          <a:ln w="19050" cap="flat" cmpd="sng">
            <a:solidFill>
              <a:schemeClr val="dk2"/>
            </a:solidFill>
            <a:prstDash val="solid"/>
            <a:round/>
            <a:headEnd type="none" w="sm" len="sm"/>
            <a:tailEnd type="none" w="sm" len="sm"/>
          </a:ln>
        </p:spPr>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onteúdo com Legenda" type="objTx">
  <p:cSld name="OBJECT_WITH_CAPTION_TEXT">
    <p:spTree>
      <p:nvGrpSpPr>
        <p:cNvPr id="1" name="Shape 63"/>
        <p:cNvGrpSpPr/>
        <p:nvPr/>
      </p:nvGrpSpPr>
      <p:grpSpPr>
        <a:xfrm>
          <a:off x="0" y="0"/>
          <a:ext cx="0" cy="0"/>
          <a:chOff x="0" y="0"/>
          <a:chExt cx="0" cy="0"/>
        </a:xfrm>
      </p:grpSpPr>
      <p:sp>
        <p:nvSpPr>
          <p:cNvPr id="64" name="Google Shape;64;p21"/>
          <p:cNvSpPr txBox="1">
            <a:spLocks noGrp="1"/>
          </p:cNvSpPr>
          <p:nvPr>
            <p:ph type="title"/>
          </p:nvPr>
        </p:nvSpPr>
        <p:spPr>
          <a:xfrm>
            <a:off x="457200" y="594060"/>
            <a:ext cx="2139696" cy="946404"/>
          </a:xfrm>
          <a:prstGeom prst="rect">
            <a:avLst/>
          </a:prstGeom>
          <a:noFill/>
          <a:ln>
            <a:noFill/>
          </a:ln>
        </p:spPr>
        <p:txBody>
          <a:bodyPr spcFirstLastPara="1" wrap="square" lIns="91425" tIns="45700" rIns="91425" bIns="45700" anchor="b" anchorCtr="0">
            <a:noAutofit/>
          </a:bodyPr>
          <a:lstStyle>
            <a:lvl1pPr lvl="0" algn="l">
              <a:spcBef>
                <a:spcPts val="0"/>
              </a:spcBef>
              <a:spcAft>
                <a:spcPts val="0"/>
              </a:spcAft>
              <a:buClr>
                <a:schemeClr val="dk2"/>
              </a:buClr>
              <a:buSzPts val="1800"/>
              <a:buFont typeface="Arial"/>
              <a:buNone/>
              <a:defRPr sz="1800" b="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65" name="Google Shape;65;p21"/>
          <p:cNvSpPr txBox="1">
            <a:spLocks noGrp="1"/>
          </p:cNvSpPr>
          <p:nvPr>
            <p:ph type="body" idx="1"/>
          </p:nvPr>
        </p:nvSpPr>
        <p:spPr>
          <a:xfrm>
            <a:off x="2971800" y="594060"/>
            <a:ext cx="5715000" cy="4183380"/>
          </a:xfrm>
          <a:prstGeom prst="rect">
            <a:avLst/>
          </a:prstGeom>
          <a:noFill/>
          <a:ln>
            <a:noFill/>
          </a:ln>
        </p:spPr>
        <p:txBody>
          <a:bodyPr spcFirstLastPara="1" wrap="square" lIns="91425" tIns="45700" rIns="91425" bIns="45700" anchor="t" anchorCtr="0">
            <a:normAutofit/>
          </a:bodyPr>
          <a:lstStyle>
            <a:lvl1pPr marL="457200" lvl="0" indent="-358140" algn="l">
              <a:spcBef>
                <a:spcPts val="480"/>
              </a:spcBef>
              <a:spcAft>
                <a:spcPts val="0"/>
              </a:spcAft>
              <a:buSzPts val="2040"/>
              <a:buChar char="•"/>
              <a:defRPr sz="2400"/>
            </a:lvl1pPr>
            <a:lvl2pPr marL="914400" lvl="1" indent="-341947" algn="l">
              <a:spcBef>
                <a:spcPts val="420"/>
              </a:spcBef>
              <a:spcAft>
                <a:spcPts val="0"/>
              </a:spcAft>
              <a:buSzPts val="1785"/>
              <a:buChar char="•"/>
              <a:defRPr sz="2100"/>
            </a:lvl2pPr>
            <a:lvl3pPr marL="1371600" lvl="2" indent="-331469" algn="l">
              <a:spcBef>
                <a:spcPts val="360"/>
              </a:spcBef>
              <a:spcAft>
                <a:spcPts val="0"/>
              </a:spcAft>
              <a:buSzPts val="1620"/>
              <a:buChar char="•"/>
              <a:defRPr sz="1800"/>
            </a:lvl3pPr>
            <a:lvl4pPr marL="1828800" lvl="3" indent="-323850" algn="l">
              <a:spcBef>
                <a:spcPts val="300"/>
              </a:spcBef>
              <a:spcAft>
                <a:spcPts val="0"/>
              </a:spcAft>
              <a:buSzPts val="1500"/>
              <a:buChar char="•"/>
              <a:defRPr sz="1500"/>
            </a:lvl4pPr>
            <a:lvl5pPr marL="2286000" lvl="4" indent="-323850" algn="l">
              <a:spcBef>
                <a:spcPts val="300"/>
              </a:spcBef>
              <a:spcAft>
                <a:spcPts val="0"/>
              </a:spcAft>
              <a:buSzPts val="1500"/>
              <a:buChar char="•"/>
              <a:defRPr sz="1500"/>
            </a:lvl5pPr>
            <a:lvl6pPr marL="2743200" lvl="5" indent="-323850" algn="l">
              <a:spcBef>
                <a:spcPts val="300"/>
              </a:spcBef>
              <a:spcAft>
                <a:spcPts val="0"/>
              </a:spcAft>
              <a:buSzPts val="1500"/>
              <a:buChar char="•"/>
              <a:defRPr sz="1500"/>
            </a:lvl6pPr>
            <a:lvl7pPr marL="3200400" lvl="6" indent="-323850" algn="l">
              <a:spcBef>
                <a:spcPts val="300"/>
              </a:spcBef>
              <a:spcAft>
                <a:spcPts val="0"/>
              </a:spcAft>
              <a:buSzPts val="1500"/>
              <a:buChar char="•"/>
              <a:defRPr sz="1500"/>
            </a:lvl7pPr>
            <a:lvl8pPr marL="3657600" lvl="7" indent="-323850" algn="l">
              <a:spcBef>
                <a:spcPts val="300"/>
              </a:spcBef>
              <a:spcAft>
                <a:spcPts val="0"/>
              </a:spcAft>
              <a:buSzPts val="1500"/>
              <a:buChar char="•"/>
              <a:defRPr sz="1500"/>
            </a:lvl8pPr>
            <a:lvl9pPr marL="4114800" lvl="8" indent="-323850" algn="l">
              <a:spcBef>
                <a:spcPts val="300"/>
              </a:spcBef>
              <a:spcAft>
                <a:spcPts val="0"/>
              </a:spcAft>
              <a:buSzPts val="1500"/>
              <a:buChar char="•"/>
              <a:defRPr sz="1500"/>
            </a:lvl9pPr>
          </a:lstStyle>
          <a:p>
            <a:endParaRPr/>
          </a:p>
        </p:txBody>
      </p:sp>
      <p:sp>
        <p:nvSpPr>
          <p:cNvPr id="66" name="Google Shape;66;p21"/>
          <p:cNvSpPr txBox="1">
            <a:spLocks noGrp="1"/>
          </p:cNvSpPr>
          <p:nvPr>
            <p:ph type="body" idx="2"/>
          </p:nvPr>
        </p:nvSpPr>
        <p:spPr>
          <a:xfrm>
            <a:off x="457201" y="1597915"/>
            <a:ext cx="2139696" cy="3182711"/>
          </a:xfrm>
          <a:prstGeom prst="rect">
            <a:avLst/>
          </a:prstGeom>
          <a:noFill/>
          <a:ln>
            <a:noFill/>
          </a:ln>
        </p:spPr>
        <p:txBody>
          <a:bodyPr spcFirstLastPara="1" wrap="square" lIns="91425" tIns="45700" rIns="91425" bIns="45700" anchor="t" anchorCtr="0">
            <a:normAutofit/>
          </a:bodyPr>
          <a:lstStyle>
            <a:lvl1pPr marL="457200" lvl="0" indent="-228600" algn="l">
              <a:spcBef>
                <a:spcPts val="210"/>
              </a:spcBef>
              <a:spcAft>
                <a:spcPts val="0"/>
              </a:spcAft>
              <a:buSzPts val="893"/>
              <a:buNone/>
              <a:defRPr sz="1050"/>
            </a:lvl1pPr>
            <a:lvl2pPr marL="914400" lvl="1" indent="-228600" algn="l">
              <a:spcBef>
                <a:spcPts val="180"/>
              </a:spcBef>
              <a:spcAft>
                <a:spcPts val="0"/>
              </a:spcAft>
              <a:buSzPts val="765"/>
              <a:buNone/>
              <a:defRPr sz="900"/>
            </a:lvl2pPr>
            <a:lvl3pPr marL="1371600" lvl="2" indent="-228600" algn="l">
              <a:spcBef>
                <a:spcPts val="150"/>
              </a:spcBef>
              <a:spcAft>
                <a:spcPts val="0"/>
              </a:spcAft>
              <a:buSzPts val="675"/>
              <a:buNone/>
              <a:defRPr sz="750"/>
            </a:lvl3pPr>
            <a:lvl4pPr marL="1828800" lvl="3" indent="-228600" algn="l">
              <a:spcBef>
                <a:spcPts val="135"/>
              </a:spcBef>
              <a:spcAft>
                <a:spcPts val="0"/>
              </a:spcAft>
              <a:buSzPts val="675"/>
              <a:buNone/>
              <a:defRPr sz="675"/>
            </a:lvl4pPr>
            <a:lvl5pPr marL="2286000" lvl="4" indent="-228600" algn="l">
              <a:spcBef>
                <a:spcPts val="135"/>
              </a:spcBef>
              <a:spcAft>
                <a:spcPts val="0"/>
              </a:spcAft>
              <a:buSzPts val="675"/>
              <a:buNone/>
              <a:defRPr sz="675"/>
            </a:lvl5pPr>
            <a:lvl6pPr marL="2743200" lvl="5" indent="-228600" algn="l">
              <a:spcBef>
                <a:spcPts val="135"/>
              </a:spcBef>
              <a:spcAft>
                <a:spcPts val="0"/>
              </a:spcAft>
              <a:buSzPts val="675"/>
              <a:buNone/>
              <a:defRPr sz="675"/>
            </a:lvl6pPr>
            <a:lvl7pPr marL="3200400" lvl="6" indent="-228600" algn="l">
              <a:spcBef>
                <a:spcPts val="135"/>
              </a:spcBef>
              <a:spcAft>
                <a:spcPts val="0"/>
              </a:spcAft>
              <a:buSzPts val="675"/>
              <a:buNone/>
              <a:defRPr sz="675"/>
            </a:lvl7pPr>
            <a:lvl8pPr marL="3657600" lvl="7" indent="-228600" algn="l">
              <a:spcBef>
                <a:spcPts val="135"/>
              </a:spcBef>
              <a:spcAft>
                <a:spcPts val="0"/>
              </a:spcAft>
              <a:buSzPts val="675"/>
              <a:buNone/>
              <a:defRPr sz="675"/>
            </a:lvl8pPr>
            <a:lvl9pPr marL="4114800" lvl="8" indent="-228600" algn="l">
              <a:spcBef>
                <a:spcPts val="135"/>
              </a:spcBef>
              <a:spcAft>
                <a:spcPts val="0"/>
              </a:spcAft>
              <a:buSzPts val="675"/>
              <a:buNone/>
              <a:defRPr sz="675"/>
            </a:lvl9pPr>
          </a:lstStyle>
          <a:p>
            <a:endParaRPr/>
          </a:p>
        </p:txBody>
      </p:sp>
      <p:sp>
        <p:nvSpPr>
          <p:cNvPr id="67" name="Google Shape;67;p21"/>
          <p:cNvSpPr txBox="1">
            <a:spLocks noGrp="1"/>
          </p:cNvSpPr>
          <p:nvPr>
            <p:ph type="dt" idx="10"/>
          </p:nvPr>
        </p:nvSpPr>
        <p:spPr>
          <a:xfrm>
            <a:off x="457200" y="13716"/>
            <a:ext cx="2895600" cy="24688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8" name="Google Shape;68;p21"/>
          <p:cNvSpPr txBox="1">
            <a:spLocks noGrp="1"/>
          </p:cNvSpPr>
          <p:nvPr>
            <p:ph type="ftr" idx="11"/>
          </p:nvPr>
        </p:nvSpPr>
        <p:spPr>
          <a:xfrm>
            <a:off x="3429000" y="13716"/>
            <a:ext cx="4114800" cy="246888"/>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69" name="Google Shape;69;p21"/>
          <p:cNvSpPr txBox="1">
            <a:spLocks noGrp="1"/>
          </p:cNvSpPr>
          <p:nvPr>
            <p:ph type="sldNum" idx="12"/>
          </p:nvPr>
        </p:nvSpPr>
        <p:spPr>
          <a:xfrm>
            <a:off x="7620000" y="13716"/>
            <a:ext cx="1066800" cy="246888"/>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pPr marL="0" lvl="0" indent="0" algn="l" rtl="0">
                <a:spcBef>
                  <a:spcPts val="0"/>
                </a:spcBef>
                <a:spcAft>
                  <a:spcPts val="0"/>
                </a:spcAft>
                <a:buNone/>
              </a:pPr>
              <a:t>‹#›</a:t>
            </a:fld>
            <a:endParaRPr/>
          </a:p>
        </p:txBody>
      </p:sp>
      <p:cxnSp>
        <p:nvCxnSpPr>
          <p:cNvPr id="70" name="Google Shape;70;p21"/>
          <p:cNvCxnSpPr/>
          <p:nvPr/>
        </p:nvCxnSpPr>
        <p:spPr>
          <a:xfrm rot="5400000">
            <a:off x="684114" y="2684956"/>
            <a:ext cx="4183380" cy="1588"/>
          </a:xfrm>
          <a:prstGeom prst="straightConnector1">
            <a:avLst/>
          </a:prstGeom>
          <a:noFill/>
          <a:ln w="19050" cap="flat" cmpd="sng">
            <a:solidFill>
              <a:schemeClr val="dk2"/>
            </a:solidFill>
            <a:prstDash val="solid"/>
            <a:round/>
            <a:headEnd type="none" w="sm" len="sm"/>
            <a:tailEnd type="none" w="sm" len="sm"/>
          </a:ln>
        </p:spPr>
      </p:cxn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Imagem com Legenda" type="picTx">
  <p:cSld name="PICTURE_WITH_CAPTION_TEXT">
    <p:spTree>
      <p:nvGrpSpPr>
        <p:cNvPr id="1" name="Shape 71"/>
        <p:cNvGrpSpPr/>
        <p:nvPr/>
      </p:nvGrpSpPr>
      <p:grpSpPr>
        <a:xfrm>
          <a:off x="0" y="0"/>
          <a:ext cx="0" cy="0"/>
          <a:chOff x="0" y="0"/>
          <a:chExt cx="0" cy="0"/>
        </a:xfrm>
      </p:grpSpPr>
      <p:sp>
        <p:nvSpPr>
          <p:cNvPr id="72" name="Google Shape;72;p22"/>
          <p:cNvSpPr txBox="1">
            <a:spLocks noGrp="1"/>
          </p:cNvSpPr>
          <p:nvPr>
            <p:ph type="title"/>
          </p:nvPr>
        </p:nvSpPr>
        <p:spPr>
          <a:xfrm>
            <a:off x="457200" y="594360"/>
            <a:ext cx="2142680" cy="94869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2"/>
              </a:buClr>
              <a:buSzPts val="1800"/>
              <a:buFont typeface="Arial"/>
              <a:buNone/>
              <a:defRPr sz="1800" b="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73" name="Google Shape;73;p22"/>
          <p:cNvSpPr>
            <a:spLocks noGrp="1"/>
          </p:cNvSpPr>
          <p:nvPr>
            <p:ph type="pic" idx="2"/>
          </p:nvPr>
        </p:nvSpPr>
        <p:spPr>
          <a:xfrm>
            <a:off x="2858610" y="628651"/>
            <a:ext cx="5904390" cy="4125342"/>
          </a:xfrm>
          <a:prstGeom prst="rect">
            <a:avLst/>
          </a:prstGeom>
          <a:solidFill>
            <a:schemeClr val="lt2"/>
          </a:solidFill>
          <a:ln w="76200" cap="flat" cmpd="sng">
            <a:solidFill>
              <a:srgbClr val="FFFFFF"/>
            </a:solidFill>
            <a:prstDash val="solid"/>
            <a:miter lim="800000"/>
            <a:headEnd type="none" w="sm" len="sm"/>
            <a:tailEnd type="none" w="sm" len="sm"/>
          </a:ln>
          <a:effectLst>
            <a:outerShdw blurRad="50800" dist="12700" dir="5400000" algn="t" rotWithShape="0">
              <a:srgbClr val="000000">
                <a:alpha val="58823"/>
              </a:srgbClr>
            </a:outerShdw>
          </a:effectLst>
        </p:spPr>
      </p:sp>
      <p:sp>
        <p:nvSpPr>
          <p:cNvPr id="74" name="Google Shape;74;p22"/>
          <p:cNvSpPr txBox="1">
            <a:spLocks noGrp="1"/>
          </p:cNvSpPr>
          <p:nvPr>
            <p:ph type="body" idx="1"/>
          </p:nvPr>
        </p:nvSpPr>
        <p:spPr>
          <a:xfrm>
            <a:off x="457200" y="1600200"/>
            <a:ext cx="2139696" cy="3182112"/>
          </a:xfrm>
          <a:prstGeom prst="rect">
            <a:avLst/>
          </a:prstGeom>
          <a:noFill/>
          <a:ln>
            <a:noFill/>
          </a:ln>
        </p:spPr>
        <p:txBody>
          <a:bodyPr spcFirstLastPara="1" wrap="square" lIns="91425" tIns="45700" rIns="91425" bIns="45700" anchor="t" anchorCtr="0">
            <a:normAutofit/>
          </a:bodyPr>
          <a:lstStyle>
            <a:lvl1pPr marL="457200" lvl="0" indent="-228600" algn="l">
              <a:spcBef>
                <a:spcPts val="210"/>
              </a:spcBef>
              <a:spcAft>
                <a:spcPts val="0"/>
              </a:spcAft>
              <a:buSzPts val="893"/>
              <a:buNone/>
              <a:defRPr sz="1050"/>
            </a:lvl1pPr>
            <a:lvl2pPr marL="914400" lvl="1" indent="-228600" algn="l">
              <a:spcBef>
                <a:spcPts val="180"/>
              </a:spcBef>
              <a:spcAft>
                <a:spcPts val="0"/>
              </a:spcAft>
              <a:buSzPts val="765"/>
              <a:buNone/>
              <a:defRPr sz="900"/>
            </a:lvl2pPr>
            <a:lvl3pPr marL="1371600" lvl="2" indent="-228600" algn="l">
              <a:spcBef>
                <a:spcPts val="150"/>
              </a:spcBef>
              <a:spcAft>
                <a:spcPts val="0"/>
              </a:spcAft>
              <a:buSzPts val="675"/>
              <a:buNone/>
              <a:defRPr sz="750"/>
            </a:lvl3pPr>
            <a:lvl4pPr marL="1828800" lvl="3" indent="-228600" algn="l">
              <a:spcBef>
                <a:spcPts val="135"/>
              </a:spcBef>
              <a:spcAft>
                <a:spcPts val="0"/>
              </a:spcAft>
              <a:buSzPts val="675"/>
              <a:buNone/>
              <a:defRPr sz="675"/>
            </a:lvl4pPr>
            <a:lvl5pPr marL="2286000" lvl="4" indent="-228600" algn="l">
              <a:spcBef>
                <a:spcPts val="135"/>
              </a:spcBef>
              <a:spcAft>
                <a:spcPts val="0"/>
              </a:spcAft>
              <a:buSzPts val="675"/>
              <a:buNone/>
              <a:defRPr sz="675"/>
            </a:lvl5pPr>
            <a:lvl6pPr marL="2743200" lvl="5" indent="-228600" algn="l">
              <a:spcBef>
                <a:spcPts val="135"/>
              </a:spcBef>
              <a:spcAft>
                <a:spcPts val="0"/>
              </a:spcAft>
              <a:buSzPts val="675"/>
              <a:buNone/>
              <a:defRPr sz="675"/>
            </a:lvl6pPr>
            <a:lvl7pPr marL="3200400" lvl="6" indent="-228600" algn="l">
              <a:spcBef>
                <a:spcPts val="135"/>
              </a:spcBef>
              <a:spcAft>
                <a:spcPts val="0"/>
              </a:spcAft>
              <a:buSzPts val="675"/>
              <a:buNone/>
              <a:defRPr sz="675"/>
            </a:lvl7pPr>
            <a:lvl8pPr marL="3657600" lvl="7" indent="-228600" algn="l">
              <a:spcBef>
                <a:spcPts val="135"/>
              </a:spcBef>
              <a:spcAft>
                <a:spcPts val="0"/>
              </a:spcAft>
              <a:buSzPts val="675"/>
              <a:buNone/>
              <a:defRPr sz="675"/>
            </a:lvl8pPr>
            <a:lvl9pPr marL="4114800" lvl="8" indent="-228600" algn="l">
              <a:spcBef>
                <a:spcPts val="135"/>
              </a:spcBef>
              <a:spcAft>
                <a:spcPts val="0"/>
              </a:spcAft>
              <a:buSzPts val="675"/>
              <a:buNone/>
              <a:defRPr sz="675"/>
            </a:lvl9pPr>
          </a:lstStyle>
          <a:p>
            <a:endParaRPr/>
          </a:p>
        </p:txBody>
      </p:sp>
      <p:sp>
        <p:nvSpPr>
          <p:cNvPr id="75" name="Google Shape;75;p22"/>
          <p:cNvSpPr txBox="1">
            <a:spLocks noGrp="1"/>
          </p:cNvSpPr>
          <p:nvPr>
            <p:ph type="dt" idx="10"/>
          </p:nvPr>
        </p:nvSpPr>
        <p:spPr>
          <a:xfrm>
            <a:off x="457200" y="13716"/>
            <a:ext cx="2895600" cy="24688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6" name="Google Shape;76;p22"/>
          <p:cNvSpPr txBox="1">
            <a:spLocks noGrp="1"/>
          </p:cNvSpPr>
          <p:nvPr>
            <p:ph type="ftr" idx="11"/>
          </p:nvPr>
        </p:nvSpPr>
        <p:spPr>
          <a:xfrm>
            <a:off x="3429000" y="13716"/>
            <a:ext cx="4114800" cy="246888"/>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77" name="Google Shape;77;p22"/>
          <p:cNvSpPr txBox="1">
            <a:spLocks noGrp="1"/>
          </p:cNvSpPr>
          <p:nvPr>
            <p:ph type="sldNum" idx="12"/>
          </p:nvPr>
        </p:nvSpPr>
        <p:spPr>
          <a:xfrm>
            <a:off x="7620000" y="13716"/>
            <a:ext cx="1066800" cy="246888"/>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pPr marL="0" lvl="0" indent="0" algn="l"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ítulo e texto vertical" type="vertTx">
  <p:cSld name="VERTICAL_TEXT">
    <p:spTree>
      <p:nvGrpSpPr>
        <p:cNvPr id="1" name="Shape 78"/>
        <p:cNvGrpSpPr/>
        <p:nvPr/>
      </p:nvGrpSpPr>
      <p:grpSpPr>
        <a:xfrm>
          <a:off x="0" y="0"/>
          <a:ext cx="0" cy="0"/>
          <a:chOff x="0" y="0"/>
          <a:chExt cx="0" cy="0"/>
        </a:xfrm>
      </p:grpSpPr>
      <p:sp>
        <p:nvSpPr>
          <p:cNvPr id="79" name="Google Shape;79;p23"/>
          <p:cNvSpPr txBox="1">
            <a:spLocks noGrp="1"/>
          </p:cNvSpPr>
          <p:nvPr>
            <p:ph type="title"/>
          </p:nvPr>
        </p:nvSpPr>
        <p:spPr>
          <a:xfrm>
            <a:off x="457200" y="400050"/>
            <a:ext cx="8229600" cy="742950"/>
          </a:xfrm>
          <a:prstGeom prst="rect">
            <a:avLst/>
          </a:prstGeom>
          <a:noFill/>
          <a:ln>
            <a:noFill/>
          </a:ln>
        </p:spPr>
        <p:txBody>
          <a:bodyPr spcFirstLastPara="1" wrap="square" lIns="91425" tIns="45700" rIns="91425" bIns="45700" anchor="ctr" anchorCtr="0">
            <a:norm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0" name="Google Shape;80;p23"/>
          <p:cNvSpPr txBox="1">
            <a:spLocks noGrp="1"/>
          </p:cNvSpPr>
          <p:nvPr>
            <p:ph type="body" idx="1"/>
          </p:nvPr>
        </p:nvSpPr>
        <p:spPr>
          <a:xfrm rot="5400000">
            <a:off x="2743200" y="-1085850"/>
            <a:ext cx="3657600" cy="8229600"/>
          </a:xfrm>
          <a:prstGeom prst="rect">
            <a:avLst/>
          </a:prstGeom>
          <a:noFill/>
          <a:ln>
            <a:noFill/>
          </a:ln>
        </p:spPr>
        <p:txBody>
          <a:bodyPr spcFirstLastPara="1" wrap="square" lIns="91425" tIns="45700" rIns="91425" bIns="45700" anchor="t" anchorCtr="0">
            <a:normAutofit/>
          </a:bodyPr>
          <a:lstStyle>
            <a:lvl1pPr marL="457200" lvl="0" indent="-325755" algn="l">
              <a:spcBef>
                <a:spcPts val="360"/>
              </a:spcBef>
              <a:spcAft>
                <a:spcPts val="0"/>
              </a:spcAft>
              <a:buSzPts val="1530"/>
              <a:buChar char="•"/>
              <a:defRPr/>
            </a:lvl1pPr>
            <a:lvl2pPr marL="914400" lvl="1" indent="-325755" algn="l">
              <a:spcBef>
                <a:spcPts val="360"/>
              </a:spcBef>
              <a:spcAft>
                <a:spcPts val="0"/>
              </a:spcAft>
              <a:buSzPts val="1530"/>
              <a:buChar char="•"/>
              <a:defRPr/>
            </a:lvl2pPr>
            <a:lvl3pPr marL="1371600" lvl="2" indent="-331469" algn="l">
              <a:spcBef>
                <a:spcPts val="360"/>
              </a:spcBef>
              <a:spcAft>
                <a:spcPts val="0"/>
              </a:spcAft>
              <a:buSzPts val="1620"/>
              <a:buChar char="•"/>
              <a:defRPr/>
            </a:lvl3pPr>
            <a:lvl4pPr marL="1828800" lvl="3" indent="-342900" algn="l">
              <a:spcBef>
                <a:spcPts val="360"/>
              </a:spcBef>
              <a:spcAft>
                <a:spcPts val="0"/>
              </a:spcAft>
              <a:buSzPts val="1800"/>
              <a:buChar char="•"/>
              <a:defRPr/>
            </a:lvl4pPr>
            <a:lvl5pPr marL="2286000" lvl="4" indent="-342900" algn="l">
              <a:spcBef>
                <a:spcPts val="360"/>
              </a:spcBef>
              <a:spcAft>
                <a:spcPts val="0"/>
              </a:spcAft>
              <a:buSzPts val="1800"/>
              <a:buChar char="•"/>
              <a:defRPr/>
            </a:lvl5pPr>
            <a:lvl6pPr marL="2743200" lvl="5" indent="-342900" algn="l">
              <a:spcBef>
                <a:spcPts val="360"/>
              </a:spcBef>
              <a:spcAft>
                <a:spcPts val="0"/>
              </a:spcAft>
              <a:buSzPts val="1800"/>
              <a:buChar char="•"/>
              <a:defRPr/>
            </a:lvl6pPr>
            <a:lvl7pPr marL="3200400" lvl="6" indent="-342900" algn="l">
              <a:spcBef>
                <a:spcPts val="360"/>
              </a:spcBef>
              <a:spcAft>
                <a:spcPts val="0"/>
              </a:spcAft>
              <a:buSzPts val="180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81" name="Google Shape;81;p23"/>
          <p:cNvSpPr txBox="1">
            <a:spLocks noGrp="1"/>
          </p:cNvSpPr>
          <p:nvPr>
            <p:ph type="dt" idx="10"/>
          </p:nvPr>
        </p:nvSpPr>
        <p:spPr>
          <a:xfrm>
            <a:off x="457200" y="13716"/>
            <a:ext cx="2895600" cy="24688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2" name="Google Shape;82;p23"/>
          <p:cNvSpPr txBox="1">
            <a:spLocks noGrp="1"/>
          </p:cNvSpPr>
          <p:nvPr>
            <p:ph type="ftr" idx="11"/>
          </p:nvPr>
        </p:nvSpPr>
        <p:spPr>
          <a:xfrm>
            <a:off x="3429000" y="13716"/>
            <a:ext cx="4114800" cy="246888"/>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3" name="Google Shape;83;p23"/>
          <p:cNvSpPr txBox="1">
            <a:spLocks noGrp="1"/>
          </p:cNvSpPr>
          <p:nvPr>
            <p:ph type="sldNum" idx="12"/>
          </p:nvPr>
        </p:nvSpPr>
        <p:spPr>
          <a:xfrm>
            <a:off x="7620000" y="13716"/>
            <a:ext cx="1066800" cy="246888"/>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pPr marL="0" lvl="0" indent="0" algn="l"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ítulo e texto verticais" type="vertTitleAndTx">
  <p:cSld name="VERTICAL_TITLE_AND_VERTICAL_TEXT">
    <p:spTree>
      <p:nvGrpSpPr>
        <p:cNvPr id="1" name="Shape 84"/>
        <p:cNvGrpSpPr/>
        <p:nvPr/>
      </p:nvGrpSpPr>
      <p:grpSpPr>
        <a:xfrm>
          <a:off x="0" y="0"/>
          <a:ext cx="0" cy="0"/>
          <a:chOff x="0" y="0"/>
          <a:chExt cx="0" cy="0"/>
        </a:xfrm>
      </p:grpSpPr>
      <p:sp>
        <p:nvSpPr>
          <p:cNvPr id="85" name="Google Shape;85;p24"/>
          <p:cNvSpPr txBox="1">
            <a:spLocks noGrp="1"/>
          </p:cNvSpPr>
          <p:nvPr>
            <p:ph type="title"/>
          </p:nvPr>
        </p:nvSpPr>
        <p:spPr>
          <a:xfrm rot="5400000">
            <a:off x="5457825" y="1628775"/>
            <a:ext cx="4400550" cy="2057400"/>
          </a:xfrm>
          <a:prstGeom prst="rect">
            <a:avLst/>
          </a:prstGeom>
          <a:noFill/>
          <a:ln>
            <a:noFill/>
          </a:ln>
        </p:spPr>
        <p:txBody>
          <a:bodyPr spcFirstLastPara="1" wrap="square" lIns="91425" tIns="45700" rIns="91425" bIns="45700" anchor="b" anchorCtr="0">
            <a:normAutofit/>
          </a:bodyPr>
          <a:lstStyle>
            <a:lvl1pPr lvl="0" algn="l">
              <a:spcBef>
                <a:spcPts val="0"/>
              </a:spcBef>
              <a:spcAft>
                <a:spcPts val="0"/>
              </a:spcAft>
              <a:buClr>
                <a:schemeClr val="dk2"/>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a:endParaRPr/>
          </a:p>
        </p:txBody>
      </p:sp>
      <p:sp>
        <p:nvSpPr>
          <p:cNvPr id="86" name="Google Shape;86;p24"/>
          <p:cNvSpPr txBox="1">
            <a:spLocks noGrp="1"/>
          </p:cNvSpPr>
          <p:nvPr>
            <p:ph type="body" idx="1"/>
          </p:nvPr>
        </p:nvSpPr>
        <p:spPr>
          <a:xfrm rot="5400000">
            <a:off x="1266825" y="-352425"/>
            <a:ext cx="4400550" cy="6019800"/>
          </a:xfrm>
          <a:prstGeom prst="rect">
            <a:avLst/>
          </a:prstGeom>
          <a:noFill/>
          <a:ln>
            <a:noFill/>
          </a:ln>
        </p:spPr>
        <p:txBody>
          <a:bodyPr spcFirstLastPara="1" wrap="square" lIns="91425" tIns="45700" rIns="91425" bIns="45700" anchor="t" anchorCtr="0">
            <a:normAutofit/>
          </a:bodyPr>
          <a:lstStyle>
            <a:lvl1pPr marL="457200" lvl="0" indent="-325755" algn="l">
              <a:spcBef>
                <a:spcPts val="360"/>
              </a:spcBef>
              <a:spcAft>
                <a:spcPts val="0"/>
              </a:spcAft>
              <a:buSzPts val="1530"/>
              <a:buChar char="•"/>
              <a:defRPr/>
            </a:lvl1pPr>
            <a:lvl2pPr marL="914400" lvl="1" indent="-325755" algn="l">
              <a:spcBef>
                <a:spcPts val="360"/>
              </a:spcBef>
              <a:spcAft>
                <a:spcPts val="0"/>
              </a:spcAft>
              <a:buSzPts val="1530"/>
              <a:buChar char="•"/>
              <a:defRPr/>
            </a:lvl2pPr>
            <a:lvl3pPr marL="1371600" lvl="2" indent="-331469" algn="l">
              <a:spcBef>
                <a:spcPts val="360"/>
              </a:spcBef>
              <a:spcAft>
                <a:spcPts val="0"/>
              </a:spcAft>
              <a:buSzPts val="1620"/>
              <a:buChar char="•"/>
              <a:defRPr/>
            </a:lvl3pPr>
            <a:lvl4pPr marL="1828800" lvl="3" indent="-342900" algn="l">
              <a:spcBef>
                <a:spcPts val="360"/>
              </a:spcBef>
              <a:spcAft>
                <a:spcPts val="0"/>
              </a:spcAft>
              <a:buSzPts val="1800"/>
              <a:buChar char="•"/>
              <a:defRPr/>
            </a:lvl4pPr>
            <a:lvl5pPr marL="2286000" lvl="4" indent="-342900" algn="l">
              <a:spcBef>
                <a:spcPts val="360"/>
              </a:spcBef>
              <a:spcAft>
                <a:spcPts val="0"/>
              </a:spcAft>
              <a:buSzPts val="1800"/>
              <a:buChar char="•"/>
              <a:defRPr/>
            </a:lvl5pPr>
            <a:lvl6pPr marL="2743200" lvl="5" indent="-342900" algn="l">
              <a:spcBef>
                <a:spcPts val="360"/>
              </a:spcBef>
              <a:spcAft>
                <a:spcPts val="0"/>
              </a:spcAft>
              <a:buSzPts val="1800"/>
              <a:buChar char="•"/>
              <a:defRPr/>
            </a:lvl6pPr>
            <a:lvl7pPr marL="3200400" lvl="6" indent="-342900" algn="l">
              <a:spcBef>
                <a:spcPts val="360"/>
              </a:spcBef>
              <a:spcAft>
                <a:spcPts val="0"/>
              </a:spcAft>
              <a:buSzPts val="1800"/>
              <a:buChar char="•"/>
              <a:defRPr/>
            </a:lvl7pPr>
            <a:lvl8pPr marL="3657600" lvl="7" indent="-342900" algn="l">
              <a:spcBef>
                <a:spcPts val="360"/>
              </a:spcBef>
              <a:spcAft>
                <a:spcPts val="0"/>
              </a:spcAft>
              <a:buSzPts val="1800"/>
              <a:buChar char="•"/>
              <a:defRPr/>
            </a:lvl8pPr>
            <a:lvl9pPr marL="4114800" lvl="8" indent="-342900" algn="l">
              <a:spcBef>
                <a:spcPts val="360"/>
              </a:spcBef>
              <a:spcAft>
                <a:spcPts val="0"/>
              </a:spcAft>
              <a:buSzPts val="1800"/>
              <a:buChar char="•"/>
              <a:defRPr/>
            </a:lvl9pPr>
          </a:lstStyle>
          <a:p>
            <a:endParaRPr/>
          </a:p>
        </p:txBody>
      </p:sp>
      <p:sp>
        <p:nvSpPr>
          <p:cNvPr id="87" name="Google Shape;87;p24"/>
          <p:cNvSpPr txBox="1">
            <a:spLocks noGrp="1"/>
          </p:cNvSpPr>
          <p:nvPr>
            <p:ph type="dt" idx="10"/>
          </p:nvPr>
        </p:nvSpPr>
        <p:spPr>
          <a:xfrm>
            <a:off x="457200" y="13716"/>
            <a:ext cx="2895600" cy="246888"/>
          </a:xfrm>
          <a:prstGeom prst="rect">
            <a:avLst/>
          </a:prstGeom>
          <a:noFill/>
          <a:ln>
            <a:noFill/>
          </a:ln>
        </p:spPr>
        <p:txBody>
          <a:bodyPr spcFirstLastPara="1" wrap="square" lIns="91425" tIns="45700" rIns="91425" bIns="45700" anchor="ctr" anchorCtr="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8" name="Google Shape;88;p24"/>
          <p:cNvSpPr txBox="1">
            <a:spLocks noGrp="1"/>
          </p:cNvSpPr>
          <p:nvPr>
            <p:ph type="ftr" idx="11"/>
          </p:nvPr>
        </p:nvSpPr>
        <p:spPr>
          <a:xfrm>
            <a:off x="3429000" y="13716"/>
            <a:ext cx="4114800" cy="246888"/>
          </a:xfrm>
          <a:prstGeom prst="rect">
            <a:avLst/>
          </a:prstGeom>
          <a:noFill/>
          <a:ln>
            <a:noFill/>
          </a:ln>
        </p:spPr>
        <p:txBody>
          <a:bodyPr spcFirstLastPara="1" wrap="square" lIns="91425" tIns="45700" rIns="91425" bIns="45700" anchor="ctr" anchorCtr="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a:endParaRPr/>
          </a:p>
        </p:txBody>
      </p:sp>
      <p:sp>
        <p:nvSpPr>
          <p:cNvPr id="89" name="Google Shape;89;p24"/>
          <p:cNvSpPr txBox="1">
            <a:spLocks noGrp="1"/>
          </p:cNvSpPr>
          <p:nvPr>
            <p:ph type="sldNum" idx="12"/>
          </p:nvPr>
        </p:nvSpPr>
        <p:spPr>
          <a:xfrm>
            <a:off x="7620000" y="13716"/>
            <a:ext cx="1066800" cy="246888"/>
          </a:xfrm>
          <a:prstGeom prst="rect">
            <a:avLst/>
          </a:prstGeom>
          <a:noFill/>
          <a:ln>
            <a:noFill/>
          </a:ln>
        </p:spPr>
        <p:txBody>
          <a:bodyPr spcFirstLastPara="1" wrap="square" lIns="91425" tIns="45700" rIns="91425" bIns="45700" anchor="ctr" anchorCtr="0">
            <a:noAutofit/>
          </a:bodyPr>
          <a:lstStyle>
            <a:lvl1pPr marL="0" lvl="0" indent="0" algn="l">
              <a:spcBef>
                <a:spcPts val="0"/>
              </a:spcBef>
              <a:buNone/>
              <a:defRPr/>
            </a:lvl1pPr>
            <a:lvl2pPr marL="0" lvl="1" indent="0" algn="l">
              <a:spcBef>
                <a:spcPts val="0"/>
              </a:spcBef>
              <a:buNone/>
              <a:defRPr/>
            </a:lvl2pPr>
            <a:lvl3pPr marL="0" lvl="2" indent="0" algn="l">
              <a:spcBef>
                <a:spcPts val="0"/>
              </a:spcBef>
              <a:buNone/>
              <a:defRPr/>
            </a:lvl3pPr>
            <a:lvl4pPr marL="0" lvl="3" indent="0" algn="l">
              <a:spcBef>
                <a:spcPts val="0"/>
              </a:spcBef>
              <a:buNone/>
              <a:defRPr/>
            </a:lvl4pPr>
            <a:lvl5pPr marL="0" lvl="4" indent="0" algn="l">
              <a:spcBef>
                <a:spcPts val="0"/>
              </a:spcBef>
              <a:buNone/>
              <a:defRPr/>
            </a:lvl5pPr>
            <a:lvl6pPr marL="0" lvl="5" indent="0" algn="l">
              <a:spcBef>
                <a:spcPts val="0"/>
              </a:spcBef>
              <a:buNone/>
              <a:defRPr/>
            </a:lvl6pPr>
            <a:lvl7pPr marL="0" lvl="6" indent="0" algn="l">
              <a:spcBef>
                <a:spcPts val="0"/>
              </a:spcBef>
              <a:buNone/>
              <a:defRPr/>
            </a:lvl7pPr>
            <a:lvl8pPr marL="0" lvl="7" indent="0" algn="l">
              <a:spcBef>
                <a:spcPts val="0"/>
              </a:spcBef>
              <a:buNone/>
              <a:defRPr/>
            </a:lvl8pPr>
            <a:lvl9pPr marL="0" lvl="8" indent="0" algn="l">
              <a:spcBef>
                <a:spcPts val="0"/>
              </a:spcBef>
              <a:buNone/>
              <a:defRPr/>
            </a:lvl9pPr>
          </a:lstStyle>
          <a:p>
            <a:pPr marL="0" lvl="0" indent="0" algn="l" rtl="0">
              <a:spcBef>
                <a:spcPts val="0"/>
              </a:spcBef>
              <a:spcAft>
                <a:spcPts val="0"/>
              </a:spcAft>
              <a:buNone/>
            </a:pPr>
            <a:fld id="{00000000-1234-1234-1234-123412341234}" type="slidenum">
              <a:rPr lang="en-US"/>
              <a:pPr marL="0" lvl="0" indent="0" algn="l"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9"/>
        <p:cNvGrpSpPr/>
        <p:nvPr/>
      </p:nvGrpSpPr>
      <p:grpSpPr>
        <a:xfrm>
          <a:off x="0" y="0"/>
          <a:ext cx="0" cy="0"/>
          <a:chOff x="0" y="0"/>
          <a:chExt cx="0" cy="0"/>
        </a:xfrm>
      </p:grpSpPr>
      <p:sp>
        <p:nvSpPr>
          <p:cNvPr id="10" name="Google Shape;10;p13"/>
          <p:cNvSpPr/>
          <p:nvPr/>
        </p:nvSpPr>
        <p:spPr>
          <a:xfrm>
            <a:off x="0" y="165590"/>
            <a:ext cx="9144000" cy="171450"/>
          </a:xfrm>
          <a:prstGeom prst="rect">
            <a:avLst/>
          </a:prstGeom>
          <a:solidFill>
            <a:srgbClr val="FFFFFF"/>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350" b="0" i="0" u="none" strike="noStrike" cap="none">
              <a:solidFill>
                <a:schemeClr val="lt1"/>
              </a:solidFill>
              <a:latin typeface="Arial"/>
              <a:ea typeface="Arial"/>
              <a:cs typeface="Arial"/>
              <a:sym typeface="Arial"/>
            </a:endParaRPr>
          </a:p>
        </p:txBody>
      </p:sp>
      <p:sp>
        <p:nvSpPr>
          <p:cNvPr id="11" name="Google Shape;11;p13"/>
          <p:cNvSpPr txBox="1">
            <a:spLocks noGrp="1"/>
          </p:cNvSpPr>
          <p:nvPr>
            <p:ph type="title"/>
          </p:nvPr>
        </p:nvSpPr>
        <p:spPr>
          <a:xfrm>
            <a:off x="457200" y="400050"/>
            <a:ext cx="8229600" cy="742950"/>
          </a:xfrm>
          <a:prstGeom prst="rect">
            <a:avLst/>
          </a:prstGeom>
          <a:noFill/>
          <a:ln>
            <a:noFill/>
          </a:ln>
        </p:spPr>
        <p:txBody>
          <a:bodyPr spcFirstLastPara="1" wrap="square" lIns="91425" tIns="45700" rIns="91425" bIns="45700" anchor="ctr" anchorCtr="0">
            <a:normAutofit/>
          </a:bodyPr>
          <a:lstStyle>
            <a:lvl1pPr marR="0" lvl="0" algn="l" rtl="0">
              <a:spcBef>
                <a:spcPts val="0"/>
              </a:spcBef>
              <a:spcAft>
                <a:spcPts val="0"/>
              </a:spcAft>
              <a:buClr>
                <a:schemeClr val="dk2"/>
              </a:buClr>
              <a:buSzPts val="3000"/>
              <a:buFont typeface="Arial"/>
              <a:buNone/>
              <a:defRPr sz="3000" b="0" i="0" u="none" strike="noStrike" cap="none">
                <a:solidFill>
                  <a:schemeClr val="dk2"/>
                </a:solidFill>
                <a:latin typeface="Arial"/>
                <a:ea typeface="Arial"/>
                <a:cs typeface="Arial"/>
                <a:sym typeface="Arial"/>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a:endParaRPr/>
          </a:p>
        </p:txBody>
      </p:sp>
      <p:sp>
        <p:nvSpPr>
          <p:cNvPr id="12" name="Google Shape;12;p13"/>
          <p:cNvSpPr txBox="1">
            <a:spLocks noGrp="1"/>
          </p:cNvSpPr>
          <p:nvPr>
            <p:ph type="body" idx="1"/>
          </p:nvPr>
        </p:nvSpPr>
        <p:spPr>
          <a:xfrm>
            <a:off x="457200" y="1200150"/>
            <a:ext cx="8229600" cy="3657600"/>
          </a:xfrm>
          <a:prstGeom prst="rect">
            <a:avLst/>
          </a:prstGeom>
          <a:noFill/>
          <a:ln>
            <a:noFill/>
          </a:ln>
        </p:spPr>
        <p:txBody>
          <a:bodyPr spcFirstLastPara="1" wrap="square" lIns="91425" tIns="45700" rIns="91425" bIns="45700" anchor="t" anchorCtr="0">
            <a:normAutofit/>
          </a:bodyPr>
          <a:lstStyle>
            <a:lvl1pPr marL="457200" marR="0" lvl="0" indent="-325755" algn="l" rtl="0">
              <a:spcBef>
                <a:spcPts val="360"/>
              </a:spcBef>
              <a:spcAft>
                <a:spcPts val="0"/>
              </a:spcAft>
              <a:buClr>
                <a:schemeClr val="accent1"/>
              </a:buClr>
              <a:buSzPts val="1530"/>
              <a:buFont typeface="Arial"/>
              <a:buChar char="•"/>
              <a:defRPr sz="1800" b="0" i="0" u="none" strike="noStrike" cap="none">
                <a:solidFill>
                  <a:schemeClr val="dk1"/>
                </a:solidFill>
                <a:latin typeface="Arial"/>
                <a:ea typeface="Arial"/>
                <a:cs typeface="Arial"/>
                <a:sym typeface="Arial"/>
              </a:defRPr>
            </a:lvl1pPr>
            <a:lvl2pPr marL="914400" marR="0" lvl="1" indent="-309562" algn="l" rtl="0">
              <a:spcBef>
                <a:spcPts val="300"/>
              </a:spcBef>
              <a:spcAft>
                <a:spcPts val="0"/>
              </a:spcAft>
              <a:buClr>
                <a:schemeClr val="accent1"/>
              </a:buClr>
              <a:buSzPts val="1275"/>
              <a:buFont typeface="Arial"/>
              <a:buChar char="•"/>
              <a:defRPr sz="1500" b="0" i="0" u="none" strike="noStrike" cap="none">
                <a:solidFill>
                  <a:schemeClr val="dk1"/>
                </a:solidFill>
                <a:latin typeface="Arial"/>
                <a:ea typeface="Arial"/>
                <a:cs typeface="Arial"/>
                <a:sym typeface="Arial"/>
              </a:defRPr>
            </a:lvl2pPr>
            <a:lvl3pPr marL="1371600" marR="0" lvl="2" indent="-305752" algn="l" rtl="0">
              <a:spcBef>
                <a:spcPts val="270"/>
              </a:spcBef>
              <a:spcAft>
                <a:spcPts val="0"/>
              </a:spcAft>
              <a:buClr>
                <a:schemeClr val="accent1"/>
              </a:buClr>
              <a:buSzPts val="1215"/>
              <a:buFont typeface="Arial"/>
              <a:buChar char="•"/>
              <a:defRPr sz="1350" b="0" i="0" u="none" strike="noStrike" cap="none">
                <a:solidFill>
                  <a:schemeClr val="dk1"/>
                </a:solidFill>
                <a:latin typeface="Arial"/>
                <a:ea typeface="Arial"/>
                <a:cs typeface="Arial"/>
                <a:sym typeface="Arial"/>
              </a:defRPr>
            </a:lvl3pPr>
            <a:lvl4pPr marL="1828800" marR="0" lvl="3" indent="-304800" algn="l" rtl="0">
              <a:spcBef>
                <a:spcPts val="240"/>
              </a:spcBef>
              <a:spcAft>
                <a:spcPts val="0"/>
              </a:spcAft>
              <a:buClr>
                <a:schemeClr val="accent1"/>
              </a:buClr>
              <a:buSzPts val="1200"/>
              <a:buFont typeface="Arial"/>
              <a:buChar char="•"/>
              <a:defRPr sz="1200" b="0" i="0" u="none" strike="noStrike" cap="none">
                <a:solidFill>
                  <a:schemeClr val="dk1"/>
                </a:solidFill>
                <a:latin typeface="Arial"/>
                <a:ea typeface="Arial"/>
                <a:cs typeface="Arial"/>
                <a:sym typeface="Arial"/>
              </a:defRPr>
            </a:lvl4pPr>
            <a:lvl5pPr marL="2286000" marR="0" lvl="4" indent="-295275" algn="l" rtl="0">
              <a:spcBef>
                <a:spcPts val="210"/>
              </a:spcBef>
              <a:spcAft>
                <a:spcPts val="0"/>
              </a:spcAft>
              <a:buClr>
                <a:schemeClr val="accent1"/>
              </a:buClr>
              <a:buSzPts val="1050"/>
              <a:buFont typeface="Arial"/>
              <a:buChar char="•"/>
              <a:defRPr sz="1050" b="0" i="0" u="none" strike="noStrike" cap="none">
                <a:solidFill>
                  <a:schemeClr val="dk1"/>
                </a:solidFill>
                <a:latin typeface="Arial"/>
                <a:ea typeface="Arial"/>
                <a:cs typeface="Arial"/>
                <a:sym typeface="Arial"/>
              </a:defRPr>
            </a:lvl5pPr>
            <a:lvl6pPr marL="2743200" marR="0" lvl="5" indent="-290512" algn="l" rtl="0">
              <a:spcBef>
                <a:spcPts val="195"/>
              </a:spcBef>
              <a:spcAft>
                <a:spcPts val="0"/>
              </a:spcAft>
              <a:buClr>
                <a:schemeClr val="accent1"/>
              </a:buClr>
              <a:buSzPts val="975"/>
              <a:buFont typeface="Arial"/>
              <a:buChar char="•"/>
              <a:defRPr sz="975" b="0" i="0" u="none" strike="noStrike" cap="none">
                <a:solidFill>
                  <a:schemeClr val="dk1"/>
                </a:solidFill>
                <a:latin typeface="Arial"/>
                <a:ea typeface="Arial"/>
                <a:cs typeface="Arial"/>
                <a:sym typeface="Arial"/>
              </a:defRPr>
            </a:lvl6pPr>
            <a:lvl7pPr marL="3200400" marR="0" lvl="6" indent="-290512" algn="l" rtl="0">
              <a:spcBef>
                <a:spcPts val="195"/>
              </a:spcBef>
              <a:spcAft>
                <a:spcPts val="0"/>
              </a:spcAft>
              <a:buClr>
                <a:schemeClr val="accent1"/>
              </a:buClr>
              <a:buSzPts val="975"/>
              <a:buFont typeface="Arial"/>
              <a:buChar char="•"/>
              <a:defRPr sz="975" b="0" i="0" u="none" strike="noStrike" cap="none">
                <a:solidFill>
                  <a:schemeClr val="dk1"/>
                </a:solidFill>
                <a:latin typeface="Arial"/>
                <a:ea typeface="Arial"/>
                <a:cs typeface="Arial"/>
                <a:sym typeface="Arial"/>
              </a:defRPr>
            </a:lvl7pPr>
            <a:lvl8pPr marL="3657600" marR="0" lvl="7" indent="-290512" algn="l" rtl="0">
              <a:spcBef>
                <a:spcPts val="195"/>
              </a:spcBef>
              <a:spcAft>
                <a:spcPts val="0"/>
              </a:spcAft>
              <a:buClr>
                <a:schemeClr val="accent1"/>
              </a:buClr>
              <a:buSzPts val="975"/>
              <a:buFont typeface="Arial"/>
              <a:buChar char="•"/>
              <a:defRPr sz="975" b="0" i="0" u="none" strike="noStrike" cap="none">
                <a:solidFill>
                  <a:schemeClr val="dk1"/>
                </a:solidFill>
                <a:latin typeface="Arial"/>
                <a:ea typeface="Arial"/>
                <a:cs typeface="Arial"/>
                <a:sym typeface="Arial"/>
              </a:defRPr>
            </a:lvl8pPr>
            <a:lvl9pPr marL="4114800" marR="0" lvl="8" indent="-290512" algn="l" rtl="0">
              <a:spcBef>
                <a:spcPts val="195"/>
              </a:spcBef>
              <a:spcAft>
                <a:spcPts val="0"/>
              </a:spcAft>
              <a:buClr>
                <a:schemeClr val="accent1"/>
              </a:buClr>
              <a:buSzPts val="975"/>
              <a:buFont typeface="Arial"/>
              <a:buChar char="•"/>
              <a:defRPr sz="975" b="0" i="0" u="none" strike="noStrike" cap="none">
                <a:solidFill>
                  <a:schemeClr val="dk1"/>
                </a:solidFill>
                <a:latin typeface="Arial"/>
                <a:ea typeface="Arial"/>
                <a:cs typeface="Arial"/>
                <a:sym typeface="Arial"/>
              </a:defRPr>
            </a:lvl9pPr>
          </a:lstStyle>
          <a:p>
            <a:endParaRPr/>
          </a:p>
        </p:txBody>
      </p:sp>
      <p:sp>
        <p:nvSpPr>
          <p:cNvPr id="13" name="Google Shape;13;p13"/>
          <p:cNvSpPr/>
          <p:nvPr/>
        </p:nvSpPr>
        <p:spPr>
          <a:xfrm>
            <a:off x="0" y="0"/>
            <a:ext cx="9144000" cy="27432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ctr" rtl="0">
              <a:spcBef>
                <a:spcPts val="0"/>
              </a:spcBef>
              <a:spcAft>
                <a:spcPts val="0"/>
              </a:spcAft>
              <a:buNone/>
            </a:pPr>
            <a:endParaRPr sz="1350" b="0" i="0" u="none" strike="noStrike" cap="none">
              <a:solidFill>
                <a:schemeClr val="lt1"/>
              </a:solidFill>
              <a:latin typeface="Arial"/>
              <a:ea typeface="Arial"/>
              <a:cs typeface="Arial"/>
              <a:sym typeface="Arial"/>
            </a:endParaRPr>
          </a:p>
        </p:txBody>
      </p:sp>
      <p:sp>
        <p:nvSpPr>
          <p:cNvPr id="14" name="Google Shape;14;p13"/>
          <p:cNvSpPr txBox="1">
            <a:spLocks noGrp="1"/>
          </p:cNvSpPr>
          <p:nvPr>
            <p:ph type="dt" idx="10"/>
          </p:nvPr>
        </p:nvSpPr>
        <p:spPr>
          <a:xfrm>
            <a:off x="457200" y="13716"/>
            <a:ext cx="2895600" cy="246888"/>
          </a:xfrm>
          <a:prstGeom prst="rect">
            <a:avLst/>
          </a:prstGeom>
          <a:noFill/>
          <a:ln>
            <a:noFill/>
          </a:ln>
        </p:spPr>
        <p:txBody>
          <a:bodyPr spcFirstLastPara="1" wrap="square" lIns="91425" tIns="45700" rIns="91425" bIns="45700" anchor="ctr" anchorCtr="0">
            <a:noAutofit/>
          </a:bodyPr>
          <a:lstStyle>
            <a:lvl1pPr marR="0" lvl="0" algn="l" rtl="0">
              <a:spcBef>
                <a:spcPts val="0"/>
              </a:spcBef>
              <a:spcAft>
                <a:spcPts val="0"/>
              </a:spcAft>
              <a:buSzPts val="1400"/>
              <a:buNone/>
              <a:defRPr sz="900" b="0" i="0" u="none" strike="noStrike" cap="none">
                <a:solidFill>
                  <a:srgbClr val="FFFFFF"/>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5" name="Google Shape;15;p13"/>
          <p:cNvSpPr txBox="1">
            <a:spLocks noGrp="1"/>
          </p:cNvSpPr>
          <p:nvPr>
            <p:ph type="ftr" idx="11"/>
          </p:nvPr>
        </p:nvSpPr>
        <p:spPr>
          <a:xfrm>
            <a:off x="3429000" y="13716"/>
            <a:ext cx="4114800" cy="246888"/>
          </a:xfrm>
          <a:prstGeom prst="rect">
            <a:avLst/>
          </a:prstGeom>
          <a:noFill/>
          <a:ln>
            <a:noFill/>
          </a:ln>
        </p:spPr>
        <p:txBody>
          <a:bodyPr spcFirstLastPara="1" wrap="square" lIns="91425" tIns="45700" rIns="91425" bIns="45700" anchor="ctr" anchorCtr="0">
            <a:noAutofit/>
          </a:bodyPr>
          <a:lstStyle>
            <a:lvl1pPr marR="0" lvl="0" algn="ctr" rtl="0">
              <a:spcBef>
                <a:spcPts val="0"/>
              </a:spcBef>
              <a:spcAft>
                <a:spcPts val="0"/>
              </a:spcAft>
              <a:buSzPts val="1400"/>
              <a:buNone/>
              <a:defRPr sz="900" b="0" i="0" u="none" strike="noStrike" cap="none">
                <a:solidFill>
                  <a:srgbClr val="FFFFFF"/>
                </a:solidFill>
                <a:latin typeface="Arial"/>
                <a:ea typeface="Arial"/>
                <a:cs typeface="Arial"/>
                <a:sym typeface="Arial"/>
              </a:defRPr>
            </a:lvl1pPr>
            <a:lvl2pPr marR="0" lvl="1" algn="l" rtl="0">
              <a:spcBef>
                <a:spcPts val="0"/>
              </a:spcBef>
              <a:spcAft>
                <a:spcPts val="0"/>
              </a:spcAft>
              <a:buSzPts val="1400"/>
              <a:buNone/>
              <a:defRPr sz="1800" b="0" i="0" u="none" strike="noStrike" cap="none">
                <a:solidFill>
                  <a:schemeClr val="dk1"/>
                </a:solidFill>
                <a:latin typeface="Arial"/>
                <a:ea typeface="Arial"/>
                <a:cs typeface="Arial"/>
                <a:sym typeface="Arial"/>
              </a:defRPr>
            </a:lvl2pPr>
            <a:lvl3pPr marR="0" lvl="2" algn="l" rtl="0">
              <a:spcBef>
                <a:spcPts val="0"/>
              </a:spcBef>
              <a:spcAft>
                <a:spcPts val="0"/>
              </a:spcAft>
              <a:buSzPts val="1400"/>
              <a:buNone/>
              <a:defRPr sz="1800" b="0" i="0" u="none" strike="noStrike" cap="none">
                <a:solidFill>
                  <a:schemeClr val="dk1"/>
                </a:solidFill>
                <a:latin typeface="Arial"/>
                <a:ea typeface="Arial"/>
                <a:cs typeface="Arial"/>
                <a:sym typeface="Arial"/>
              </a:defRPr>
            </a:lvl3pPr>
            <a:lvl4pPr marR="0" lvl="3" algn="l" rtl="0">
              <a:spcBef>
                <a:spcPts val="0"/>
              </a:spcBef>
              <a:spcAft>
                <a:spcPts val="0"/>
              </a:spcAft>
              <a:buSzPts val="1400"/>
              <a:buNone/>
              <a:defRPr sz="1800" b="0" i="0" u="none" strike="noStrike" cap="none">
                <a:solidFill>
                  <a:schemeClr val="dk1"/>
                </a:solidFill>
                <a:latin typeface="Arial"/>
                <a:ea typeface="Arial"/>
                <a:cs typeface="Arial"/>
                <a:sym typeface="Arial"/>
              </a:defRPr>
            </a:lvl4pPr>
            <a:lvl5pPr marR="0" lvl="4" algn="l" rtl="0">
              <a:spcBef>
                <a:spcPts val="0"/>
              </a:spcBef>
              <a:spcAft>
                <a:spcPts val="0"/>
              </a:spcAft>
              <a:buSzPts val="1400"/>
              <a:buNone/>
              <a:defRPr sz="1800" b="0" i="0" u="none" strike="noStrike" cap="none">
                <a:solidFill>
                  <a:schemeClr val="dk1"/>
                </a:solidFill>
                <a:latin typeface="Arial"/>
                <a:ea typeface="Arial"/>
                <a:cs typeface="Arial"/>
                <a:sym typeface="Arial"/>
              </a:defRPr>
            </a:lvl5pPr>
            <a:lvl6pPr marR="0" lvl="5" algn="l" rtl="0">
              <a:spcBef>
                <a:spcPts val="0"/>
              </a:spcBef>
              <a:spcAft>
                <a:spcPts val="0"/>
              </a:spcAft>
              <a:buSzPts val="1400"/>
              <a:buNone/>
              <a:defRPr sz="1800" b="0" i="0" u="none" strike="noStrike" cap="none">
                <a:solidFill>
                  <a:schemeClr val="dk1"/>
                </a:solidFill>
                <a:latin typeface="Arial"/>
                <a:ea typeface="Arial"/>
                <a:cs typeface="Arial"/>
                <a:sym typeface="Arial"/>
              </a:defRPr>
            </a:lvl6pPr>
            <a:lvl7pPr marR="0" lvl="6" algn="l" rtl="0">
              <a:spcBef>
                <a:spcPts val="0"/>
              </a:spcBef>
              <a:spcAft>
                <a:spcPts val="0"/>
              </a:spcAft>
              <a:buSzPts val="1400"/>
              <a:buNone/>
              <a:defRPr sz="1800" b="0" i="0" u="none" strike="noStrike" cap="none">
                <a:solidFill>
                  <a:schemeClr val="dk1"/>
                </a:solidFill>
                <a:latin typeface="Arial"/>
                <a:ea typeface="Arial"/>
                <a:cs typeface="Arial"/>
                <a:sym typeface="Arial"/>
              </a:defRPr>
            </a:lvl7pPr>
            <a:lvl8pPr marR="0" lvl="7" algn="l" rtl="0">
              <a:spcBef>
                <a:spcPts val="0"/>
              </a:spcBef>
              <a:spcAft>
                <a:spcPts val="0"/>
              </a:spcAft>
              <a:buSzPts val="1400"/>
              <a:buNone/>
              <a:defRPr sz="1800" b="0" i="0" u="none" strike="noStrike" cap="none">
                <a:solidFill>
                  <a:schemeClr val="dk1"/>
                </a:solidFill>
                <a:latin typeface="Arial"/>
                <a:ea typeface="Arial"/>
                <a:cs typeface="Arial"/>
                <a:sym typeface="Arial"/>
              </a:defRPr>
            </a:lvl8pPr>
            <a:lvl9pPr marR="0" lvl="8" algn="l" rtl="0">
              <a:spcBef>
                <a:spcPts val="0"/>
              </a:spcBef>
              <a:spcAft>
                <a:spcPts val="0"/>
              </a:spcAft>
              <a:buSzPts val="1400"/>
              <a:buNone/>
              <a:defRPr sz="1800" b="0" i="0" u="none" strike="noStrike" cap="none">
                <a:solidFill>
                  <a:schemeClr val="dk1"/>
                </a:solidFill>
                <a:latin typeface="Arial"/>
                <a:ea typeface="Arial"/>
                <a:cs typeface="Arial"/>
                <a:sym typeface="Arial"/>
              </a:defRPr>
            </a:lvl9pPr>
          </a:lstStyle>
          <a:p>
            <a:endParaRPr/>
          </a:p>
        </p:txBody>
      </p:sp>
      <p:sp>
        <p:nvSpPr>
          <p:cNvPr id="16" name="Google Shape;16;p13"/>
          <p:cNvSpPr txBox="1">
            <a:spLocks noGrp="1"/>
          </p:cNvSpPr>
          <p:nvPr>
            <p:ph type="sldNum" idx="12"/>
          </p:nvPr>
        </p:nvSpPr>
        <p:spPr>
          <a:xfrm>
            <a:off x="7620000" y="13716"/>
            <a:ext cx="1066800" cy="246888"/>
          </a:xfrm>
          <a:prstGeom prst="rect">
            <a:avLst/>
          </a:prstGeom>
          <a:noFill/>
          <a:ln>
            <a:noFill/>
          </a:ln>
        </p:spPr>
        <p:txBody>
          <a:bodyPr spcFirstLastPara="1" wrap="square" lIns="91425" tIns="45700" rIns="91425" bIns="45700" anchor="ctr" anchorCtr="0">
            <a:noAutofit/>
          </a:bodyPr>
          <a:lstStyle>
            <a:lvl1pPr marL="0" marR="0" lvl="0" indent="0" algn="l" rtl="0">
              <a:spcBef>
                <a:spcPts val="0"/>
              </a:spcBef>
              <a:buNone/>
              <a:defRPr sz="1050" b="1" i="0" u="none" strike="noStrike" cap="none">
                <a:solidFill>
                  <a:srgbClr val="FFFFFF"/>
                </a:solidFill>
                <a:latin typeface="Arial"/>
                <a:ea typeface="Arial"/>
                <a:cs typeface="Arial"/>
                <a:sym typeface="Arial"/>
              </a:defRPr>
            </a:lvl1pPr>
            <a:lvl2pPr marL="0" marR="0" lvl="1" indent="0" algn="l" rtl="0">
              <a:spcBef>
                <a:spcPts val="0"/>
              </a:spcBef>
              <a:buNone/>
              <a:defRPr sz="1050" b="1" i="0" u="none" strike="noStrike" cap="none">
                <a:solidFill>
                  <a:srgbClr val="FFFFFF"/>
                </a:solidFill>
                <a:latin typeface="Arial"/>
                <a:ea typeface="Arial"/>
                <a:cs typeface="Arial"/>
                <a:sym typeface="Arial"/>
              </a:defRPr>
            </a:lvl2pPr>
            <a:lvl3pPr marL="0" marR="0" lvl="2" indent="0" algn="l" rtl="0">
              <a:spcBef>
                <a:spcPts val="0"/>
              </a:spcBef>
              <a:buNone/>
              <a:defRPr sz="1050" b="1" i="0" u="none" strike="noStrike" cap="none">
                <a:solidFill>
                  <a:srgbClr val="FFFFFF"/>
                </a:solidFill>
                <a:latin typeface="Arial"/>
                <a:ea typeface="Arial"/>
                <a:cs typeface="Arial"/>
                <a:sym typeface="Arial"/>
              </a:defRPr>
            </a:lvl3pPr>
            <a:lvl4pPr marL="0" marR="0" lvl="3" indent="0" algn="l" rtl="0">
              <a:spcBef>
                <a:spcPts val="0"/>
              </a:spcBef>
              <a:buNone/>
              <a:defRPr sz="1050" b="1" i="0" u="none" strike="noStrike" cap="none">
                <a:solidFill>
                  <a:srgbClr val="FFFFFF"/>
                </a:solidFill>
                <a:latin typeface="Arial"/>
                <a:ea typeface="Arial"/>
                <a:cs typeface="Arial"/>
                <a:sym typeface="Arial"/>
              </a:defRPr>
            </a:lvl4pPr>
            <a:lvl5pPr marL="0" marR="0" lvl="4" indent="0" algn="l" rtl="0">
              <a:spcBef>
                <a:spcPts val="0"/>
              </a:spcBef>
              <a:buNone/>
              <a:defRPr sz="1050" b="1" i="0" u="none" strike="noStrike" cap="none">
                <a:solidFill>
                  <a:srgbClr val="FFFFFF"/>
                </a:solidFill>
                <a:latin typeface="Arial"/>
                <a:ea typeface="Arial"/>
                <a:cs typeface="Arial"/>
                <a:sym typeface="Arial"/>
              </a:defRPr>
            </a:lvl5pPr>
            <a:lvl6pPr marL="0" marR="0" lvl="5" indent="0" algn="l" rtl="0">
              <a:spcBef>
                <a:spcPts val="0"/>
              </a:spcBef>
              <a:buNone/>
              <a:defRPr sz="1050" b="1" i="0" u="none" strike="noStrike" cap="none">
                <a:solidFill>
                  <a:srgbClr val="FFFFFF"/>
                </a:solidFill>
                <a:latin typeface="Arial"/>
                <a:ea typeface="Arial"/>
                <a:cs typeface="Arial"/>
                <a:sym typeface="Arial"/>
              </a:defRPr>
            </a:lvl6pPr>
            <a:lvl7pPr marL="0" marR="0" lvl="6" indent="0" algn="l" rtl="0">
              <a:spcBef>
                <a:spcPts val="0"/>
              </a:spcBef>
              <a:buNone/>
              <a:defRPr sz="1050" b="1" i="0" u="none" strike="noStrike" cap="none">
                <a:solidFill>
                  <a:srgbClr val="FFFFFF"/>
                </a:solidFill>
                <a:latin typeface="Arial"/>
                <a:ea typeface="Arial"/>
                <a:cs typeface="Arial"/>
                <a:sym typeface="Arial"/>
              </a:defRPr>
            </a:lvl7pPr>
            <a:lvl8pPr marL="0" marR="0" lvl="7" indent="0" algn="l" rtl="0">
              <a:spcBef>
                <a:spcPts val="0"/>
              </a:spcBef>
              <a:buNone/>
              <a:defRPr sz="1050" b="1" i="0" u="none" strike="noStrike" cap="none">
                <a:solidFill>
                  <a:srgbClr val="FFFFFF"/>
                </a:solidFill>
                <a:latin typeface="Arial"/>
                <a:ea typeface="Arial"/>
                <a:cs typeface="Arial"/>
                <a:sym typeface="Arial"/>
              </a:defRPr>
            </a:lvl8pPr>
            <a:lvl9pPr marL="0" marR="0" lvl="8" indent="0" algn="l" rtl="0">
              <a:spcBef>
                <a:spcPts val="0"/>
              </a:spcBef>
              <a:buNone/>
              <a:defRPr sz="1050" b="1" i="0" u="none" strike="noStrike" cap="none">
                <a:solidFill>
                  <a:srgbClr val="FFFFFF"/>
                </a:solidFill>
                <a:latin typeface="Arial"/>
                <a:ea typeface="Arial"/>
                <a:cs typeface="Arial"/>
                <a:sym typeface="Arial"/>
              </a:defRPr>
            </a:lvl9pPr>
          </a:lstStyle>
          <a:p>
            <a:pPr marL="0" lvl="0" indent="0" algn="l" rtl="0">
              <a:spcBef>
                <a:spcPts val="0"/>
              </a:spcBef>
              <a:spcAft>
                <a:spcPts val="0"/>
              </a:spcAft>
              <a:buNone/>
            </a:pPr>
            <a:fld id="{00000000-1234-1234-1234-123412341234}" type="slidenum">
              <a:rPr lang="en-US"/>
              <a:pPr marL="0" lvl="0" indent="0" algn="l"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6" r:id="rId6"/>
    <p:sldLayoutId id="2147483657" r:id="rId7"/>
    <p:sldLayoutId id="2147483658" r:id="rId8"/>
    <p:sldLayoutId id="2147483659" r:id="rId9"/>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nem177@pitt.edu" TargetMode="External"/><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hyperlink" Target="https://miro.com/app/board/uXjVGYSXCwg=/?share_link_id=490413522065"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8.png"/></Relationships>
</file>

<file path=ppt/slides/_rels/slide13.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20.xml.rels><?xml version="1.0" encoding="UTF-8" standalone="yes"?>
<Relationships xmlns="http://schemas.openxmlformats.org/package/2006/relationships"><Relationship Id="rId3" Type="http://schemas.openxmlformats.org/officeDocument/2006/relationships/hyperlink" Target="https://miro.com/app/board/uXjVGYSc_NI=/?share_link_id=473071609796" TargetMode="External"/><Relationship Id="rId2" Type="http://schemas.openxmlformats.org/officeDocument/2006/relationships/notesSlide" Target="../notesSlides/notesSlide15.xml"/><Relationship Id="rId1" Type="http://schemas.openxmlformats.org/officeDocument/2006/relationships/slideLayout" Target="../slideLayouts/slideLayout2.xml"/><Relationship Id="rId6" Type="http://schemas.openxmlformats.org/officeDocument/2006/relationships/image" Target="../media/image8.png"/><Relationship Id="rId5" Type="http://schemas.openxmlformats.org/officeDocument/2006/relationships/hyperlink" Target="https://miro.com/app/board/uXjVGYSJiOs=/?share_link_id=452210473361" TargetMode="External"/><Relationship Id="rId4" Type="http://schemas.openxmlformats.org/officeDocument/2006/relationships/hyperlink" Target="https://miro.com/app/board/uXjVGYSecCY=/?share_link_id=77591858350" TargetMode="External"/></Relationships>
</file>

<file path=ppt/slides/_rels/slide21.xml.rels><?xml version="1.0" encoding="UTF-8" standalone="yes"?>
<Relationships xmlns="http://schemas.openxmlformats.org/package/2006/relationships"><Relationship Id="rId3" Type="http://schemas.openxmlformats.org/officeDocument/2006/relationships/image" Target="../media/image10.jp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2.xml"/><Relationship Id="rId4" Type="http://schemas.openxmlformats.org/officeDocument/2006/relationships/image" Target="../media/image7.jp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4"/>
        <p:cNvGrpSpPr/>
        <p:nvPr/>
      </p:nvGrpSpPr>
      <p:grpSpPr>
        <a:xfrm>
          <a:off x="0" y="0"/>
          <a:ext cx="0" cy="0"/>
          <a:chOff x="0" y="0"/>
          <a:chExt cx="0" cy="0"/>
        </a:xfrm>
      </p:grpSpPr>
      <p:sp>
        <p:nvSpPr>
          <p:cNvPr id="95" name="Google Shape;95;p1"/>
          <p:cNvSpPr txBox="1">
            <a:spLocks noGrp="1"/>
          </p:cNvSpPr>
          <p:nvPr>
            <p:ph type="ctrTitle"/>
          </p:nvPr>
        </p:nvSpPr>
        <p:spPr>
          <a:xfrm>
            <a:off x="1303712" y="1005576"/>
            <a:ext cx="6536577" cy="1445419"/>
          </a:xfrm>
          <a:prstGeom prst="rect">
            <a:avLst/>
          </a:prstGeom>
          <a:noFill/>
          <a:ln>
            <a:noFill/>
          </a:ln>
        </p:spPr>
        <p:txBody>
          <a:bodyPr spcFirstLastPara="1" wrap="square" lIns="91425" tIns="45700" rIns="91425" bIns="45700" anchor="b" anchorCtr="0">
            <a:noAutofit/>
          </a:bodyPr>
          <a:lstStyle/>
          <a:p>
            <a:pPr marL="0" lvl="0" indent="0" algn="ctr" rtl="0">
              <a:spcBef>
                <a:spcPts val="0"/>
              </a:spcBef>
              <a:spcAft>
                <a:spcPts val="0"/>
              </a:spcAft>
              <a:buClr>
                <a:schemeClr val="dk2"/>
              </a:buClr>
              <a:buSzPts val="3000"/>
              <a:buFont typeface="Arial"/>
              <a:buNone/>
            </a:pPr>
            <a:r>
              <a:rPr lang="en-US" sz="3000" dirty="0"/>
              <a:t>CS 441: Logic Puzzles and Propositional Equivalence</a:t>
            </a:r>
            <a:endParaRPr lang="en-US" dirty="0"/>
          </a:p>
        </p:txBody>
      </p:sp>
      <p:sp>
        <p:nvSpPr>
          <p:cNvPr id="96" name="Google Shape;96;p1"/>
          <p:cNvSpPr txBox="1">
            <a:spLocks noGrp="1"/>
          </p:cNvSpPr>
          <p:nvPr>
            <p:ph type="subTitle" idx="1"/>
          </p:nvPr>
        </p:nvSpPr>
        <p:spPr>
          <a:xfrm>
            <a:off x="1657350" y="2571750"/>
            <a:ext cx="5886600" cy="2484300"/>
          </a:xfrm>
          <a:prstGeom prst="rect">
            <a:avLst/>
          </a:prstGeom>
          <a:noFill/>
          <a:ln>
            <a:noFill/>
          </a:ln>
        </p:spPr>
        <p:txBody>
          <a:bodyPr spcFirstLastPara="1" wrap="square" lIns="91425" tIns="45700" rIns="91425" bIns="45700" anchor="t" anchorCtr="0">
            <a:normAutofit/>
          </a:bodyPr>
          <a:lstStyle/>
          <a:p>
            <a:pPr marL="0" lvl="0" indent="0" algn="ctr" rtl="0">
              <a:spcBef>
                <a:spcPts val="0"/>
              </a:spcBef>
              <a:spcAft>
                <a:spcPts val="0"/>
              </a:spcAft>
              <a:buSzPts val="1530"/>
              <a:buNone/>
            </a:pPr>
            <a:endParaRPr lang="en-US" b="1" dirty="0"/>
          </a:p>
          <a:p>
            <a:pPr marL="0" lvl="0" indent="0" algn="ctr" rtl="0">
              <a:spcBef>
                <a:spcPts val="0"/>
              </a:spcBef>
              <a:spcAft>
                <a:spcPts val="0"/>
              </a:spcAft>
              <a:buSzPts val="1530"/>
              <a:buNone/>
            </a:pPr>
            <a:endParaRPr lang="en-US" b="1" dirty="0"/>
          </a:p>
          <a:p>
            <a:pPr marL="0" lvl="0" indent="0" algn="ctr" rtl="0">
              <a:spcBef>
                <a:spcPts val="0"/>
              </a:spcBef>
              <a:spcAft>
                <a:spcPts val="0"/>
              </a:spcAft>
              <a:buSzPts val="1530"/>
              <a:buNone/>
            </a:pPr>
            <a:r>
              <a:rPr lang="en-US" b="1" dirty="0"/>
              <a:t>PhD. Nils </a:t>
            </a:r>
            <a:r>
              <a:rPr lang="en-US" b="1" dirty="0" err="1"/>
              <a:t>Murrugarra-Llerena</a:t>
            </a:r>
            <a:endParaRPr lang="en-US" b="1" dirty="0"/>
          </a:p>
          <a:p>
            <a:pPr marL="0" indent="0" algn="ctr">
              <a:spcBef>
                <a:spcPts val="0"/>
              </a:spcBef>
            </a:pPr>
            <a:r>
              <a:rPr lang="en-US" dirty="0">
                <a:hlinkClick r:id="rId3"/>
              </a:rPr>
              <a:t>nem177@pitt.edu</a:t>
            </a:r>
            <a:r>
              <a:rPr lang="en-US" dirty="0"/>
              <a:t> </a:t>
            </a:r>
          </a:p>
          <a:p>
            <a:pPr marL="0" lvl="0" indent="0" algn="ctr" rtl="0">
              <a:spcBef>
                <a:spcPts val="0"/>
              </a:spcBef>
              <a:spcAft>
                <a:spcPts val="0"/>
              </a:spcAft>
              <a:buSzPts val="1530"/>
              <a:buNone/>
            </a:pPr>
            <a:endParaRPr lang="en-US" b="1" dirty="0"/>
          </a:p>
          <a:p>
            <a:pPr marL="0" lvl="0" indent="0" algn="ctr" rtl="0">
              <a:spcBef>
                <a:spcPts val="0"/>
              </a:spcBef>
              <a:spcAft>
                <a:spcPts val="0"/>
              </a:spcAft>
              <a:buSzPts val="1530"/>
              <a:buNone/>
            </a:pPr>
            <a:endParaRPr lang="en-US" b="1" dirty="0"/>
          </a:p>
          <a:p>
            <a:pPr marL="0" lvl="0" indent="0" algn="ctr" rtl="0">
              <a:spcBef>
                <a:spcPts val="0"/>
              </a:spcBef>
              <a:spcAft>
                <a:spcPts val="0"/>
              </a:spcAft>
              <a:buSzPts val="1530"/>
              <a:buNone/>
            </a:pPr>
            <a:endParaRPr lang="en-US" dirty="0"/>
          </a:p>
        </p:txBody>
      </p:sp>
      <p:sp>
        <p:nvSpPr>
          <p:cNvPr id="48130" name="AutoShape 2" descr="University of Pittsburgh Logo and symbol, meaning, history, PNG, brand"/>
          <p:cNvSpPr>
            <a:spLocks noChangeAspect="1" noChangeArrowheads="1"/>
          </p:cNvSpPr>
          <p:nvPr/>
        </p:nvSpPr>
        <p:spPr bwMode="auto">
          <a:xfrm>
            <a:off x="155575" y="-144463"/>
            <a:ext cx="304800" cy="304801"/>
          </a:xfrm>
          <a:prstGeom prst="rect">
            <a:avLst/>
          </a:prstGeom>
          <a:noFill/>
        </p:spPr>
        <p:txBody>
          <a:bodyPr vert="horz" wrap="square" lIns="91440" tIns="45720" rIns="91440" bIns="45720" numCol="1" anchor="t" anchorCtr="0" compatLnSpc="1">
            <a:prstTxWarp prst="textNoShape">
              <a:avLst/>
            </a:prstTxWarp>
          </a:bodyPr>
          <a:lstStyle/>
          <a:p>
            <a:endParaRPr lang="en-US"/>
          </a:p>
        </p:txBody>
      </p:sp>
      <p:pic>
        <p:nvPicPr>
          <p:cNvPr id="48132" name="Picture 4" descr="University of Pittsburgh Logo and symbol, meaning, history, PNG, brand"/>
          <p:cNvPicPr>
            <a:picLocks noChangeAspect="1" noChangeArrowheads="1"/>
          </p:cNvPicPr>
          <p:nvPr/>
        </p:nvPicPr>
        <p:blipFill>
          <a:blip r:embed="rId4"/>
          <a:srcRect t="21714" b="22062"/>
          <a:stretch>
            <a:fillRect/>
          </a:stretch>
        </p:blipFill>
        <p:spPr bwMode="auto">
          <a:xfrm>
            <a:off x="2950460" y="3950191"/>
            <a:ext cx="3243079" cy="1024759"/>
          </a:xfrm>
          <a:prstGeom prst="rect">
            <a:avLst/>
          </a:prstGeom>
          <a:noFill/>
        </p:spPr>
      </p:pic>
    </p:spTree>
    <p:extLst>
      <p:ext uri="{BB962C8B-B14F-4D97-AF65-F5344CB8AC3E}">
        <p14:creationId xmlns:p14="http://schemas.microsoft.com/office/powerpoint/2010/main" val="390169873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5" name="Title 1"/>
          <p:cNvSpPr>
            <a:spLocks noGrp="1"/>
          </p:cNvSpPr>
          <p:nvPr>
            <p:ph type="title"/>
          </p:nvPr>
        </p:nvSpPr>
        <p:spPr/>
        <p:txBody>
          <a:bodyPr/>
          <a:lstStyle/>
          <a:p>
            <a:r>
              <a:rPr lang="en-US" altLang="x-none"/>
              <a:t>Sometimes no solution is a solution!</a:t>
            </a:r>
          </a:p>
        </p:txBody>
      </p:sp>
      <p:sp>
        <p:nvSpPr>
          <p:cNvPr id="3" name="Content Placeholder 2"/>
          <p:cNvSpPr>
            <a:spLocks noGrp="1"/>
          </p:cNvSpPr>
          <p:nvPr>
            <p:ph idx="1"/>
          </p:nvPr>
        </p:nvSpPr>
        <p:spPr>
          <a:xfrm>
            <a:off x="1657350" y="2690027"/>
            <a:ext cx="5829300" cy="2343150"/>
          </a:xfrm>
        </p:spPr>
        <p:txBody>
          <a:bodyPr/>
          <a:lstStyle/>
          <a:p>
            <a:pPr>
              <a:buFont typeface="Wingdings" charset="2"/>
              <a:buNone/>
            </a:pPr>
            <a:r>
              <a:rPr lang="en-US" altLang="x-none" b="1" dirty="0">
                <a:solidFill>
                  <a:schemeClr val="bg2"/>
                </a:solidFill>
              </a:rPr>
              <a:t>Step 1:</a:t>
            </a:r>
            <a:r>
              <a:rPr lang="en-US" altLang="x-none" dirty="0">
                <a:solidFill>
                  <a:schemeClr val="bg2"/>
                </a:solidFill>
              </a:rPr>
              <a:t> </a:t>
            </a:r>
            <a:r>
              <a:rPr lang="en-US" altLang="x-none" dirty="0"/>
              <a:t>Identify rules</a:t>
            </a:r>
          </a:p>
          <a:p>
            <a:pPr lvl="1"/>
            <a:r>
              <a:rPr lang="en-US" altLang="x-none" dirty="0"/>
              <a:t>Good day = tell the truth</a:t>
            </a:r>
          </a:p>
          <a:p>
            <a:pPr lvl="1"/>
            <a:r>
              <a:rPr lang="en-US" altLang="x-none" dirty="0"/>
              <a:t>Bad day = lie</a:t>
            </a:r>
          </a:p>
          <a:p>
            <a:pPr lvl="1"/>
            <a:endParaRPr lang="en-US" altLang="x-none" dirty="0"/>
          </a:p>
          <a:p>
            <a:pPr>
              <a:buFont typeface="Wingdings" charset="2"/>
              <a:buNone/>
            </a:pPr>
            <a:r>
              <a:rPr lang="en-US" altLang="x-none" b="1" dirty="0">
                <a:solidFill>
                  <a:schemeClr val="bg2"/>
                </a:solidFill>
              </a:rPr>
              <a:t>Step 2:</a:t>
            </a:r>
            <a:r>
              <a:rPr lang="en-US" altLang="x-none" dirty="0">
                <a:solidFill>
                  <a:schemeClr val="bg2"/>
                </a:solidFill>
              </a:rPr>
              <a:t> </a:t>
            </a:r>
            <a:r>
              <a:rPr lang="en-US" altLang="x-none" dirty="0"/>
              <a:t>Assign propositions</a:t>
            </a:r>
          </a:p>
          <a:p>
            <a:pPr lvl="1"/>
            <a:r>
              <a:rPr lang="en-US" altLang="x-none" dirty="0"/>
              <a:t>A = Alice is having a good day</a:t>
            </a:r>
          </a:p>
          <a:p>
            <a:pPr lvl="1"/>
            <a:r>
              <a:rPr lang="en-US" altLang="x-none" dirty="0"/>
              <a:t>B = Bob is having a good day</a:t>
            </a:r>
          </a:p>
        </p:txBody>
      </p:sp>
      <p:sp>
        <p:nvSpPr>
          <p:cNvPr id="31747" name="Rectangle 3"/>
          <p:cNvSpPr txBox="1">
            <a:spLocks noChangeArrowheads="1"/>
          </p:cNvSpPr>
          <p:nvPr/>
        </p:nvSpPr>
        <p:spPr bwMode="auto">
          <a:xfrm>
            <a:off x="457199" y="1086347"/>
            <a:ext cx="8229599" cy="1257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pPr algn="ctr" eaLnBrk="1" hangingPunct="1">
              <a:spcBef>
                <a:spcPct val="20000"/>
              </a:spcBef>
              <a:buClr>
                <a:srgbClr val="0046AA"/>
              </a:buClr>
            </a:pPr>
            <a:r>
              <a:rPr lang="en-US" altLang="x-none" sz="2300" dirty="0">
                <a:solidFill>
                  <a:srgbClr val="00B0F0"/>
                </a:solidFill>
                <a:latin typeface="Trebuchet MS" charset="0"/>
                <a:ea typeface="Osaka" charset="-128"/>
              </a:rPr>
              <a:t>Alice</a:t>
            </a:r>
            <a:r>
              <a:rPr lang="en-US" altLang="x-none" sz="2300" dirty="0">
                <a:latin typeface="Trebuchet MS" charset="0"/>
                <a:ea typeface="Osaka" charset="-128"/>
              </a:rPr>
              <a:t> and </a:t>
            </a:r>
            <a:r>
              <a:rPr lang="en-US" altLang="x-none" sz="2300" dirty="0">
                <a:solidFill>
                  <a:srgbClr val="FFC000"/>
                </a:solidFill>
                <a:latin typeface="Trebuchet MS" charset="0"/>
                <a:ea typeface="Osaka" charset="-128"/>
              </a:rPr>
              <a:t>Bob</a:t>
            </a:r>
            <a:r>
              <a:rPr lang="en-US" altLang="x-none" sz="2300" dirty="0">
                <a:latin typeface="Trebuchet MS" charset="0"/>
                <a:ea typeface="Osaka" charset="-128"/>
              </a:rPr>
              <a:t> are technical support agents. </a:t>
            </a:r>
            <a:r>
              <a:rPr lang="en-US" altLang="x-none" sz="2300" dirty="0">
                <a:solidFill>
                  <a:srgbClr val="00B0F0"/>
                </a:solidFill>
                <a:latin typeface="Trebuchet MS" charset="0"/>
                <a:ea typeface="Osaka" charset="-128"/>
              </a:rPr>
              <a:t>Alice</a:t>
            </a:r>
            <a:r>
              <a:rPr lang="en-US" altLang="x-none" sz="2300" dirty="0">
                <a:latin typeface="Trebuchet MS" charset="0"/>
                <a:ea typeface="Osaka" charset="-128"/>
              </a:rPr>
              <a:t> says, </a:t>
            </a:r>
            <a:r>
              <a:rPr lang="en-US" altLang="ja-JP" sz="2300" dirty="0">
                <a:latin typeface="Trebuchet MS" charset="0"/>
                <a:ea typeface="Osaka" charset="-128"/>
              </a:rPr>
              <a:t>“I am having a good day.” </a:t>
            </a:r>
            <a:r>
              <a:rPr lang="en-US" altLang="ja-JP" sz="2300" dirty="0">
                <a:solidFill>
                  <a:srgbClr val="FFC000"/>
                </a:solidFill>
                <a:latin typeface="Trebuchet MS" charset="0"/>
                <a:ea typeface="Osaka" charset="-128"/>
              </a:rPr>
              <a:t>Bob</a:t>
            </a:r>
            <a:r>
              <a:rPr lang="en-US" altLang="ja-JP" sz="2300" dirty="0">
                <a:latin typeface="Trebuchet MS" charset="0"/>
                <a:ea typeface="Osaka" charset="-128"/>
              </a:rPr>
              <a:t> says, “I am having a good day.” Can you trust either Alice or Bob?</a:t>
            </a:r>
            <a:endParaRPr lang="en-US" altLang="x-none" sz="2300" dirty="0">
              <a:latin typeface="Trebuchet MS" charset="0"/>
              <a:ea typeface="Osaka" charset="-128"/>
            </a:endParaRPr>
          </a:p>
        </p:txBody>
      </p:sp>
      <p:sp>
        <p:nvSpPr>
          <p:cNvPr id="5" name="Rectangle 4"/>
          <p:cNvSpPr>
            <a:spLocks noChangeArrowheads="1"/>
          </p:cNvSpPr>
          <p:nvPr/>
        </p:nvSpPr>
        <p:spPr bwMode="auto">
          <a:xfrm>
            <a:off x="1771650" y="3032927"/>
            <a:ext cx="3200400" cy="313628"/>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6" name="Rectangle 5"/>
          <p:cNvSpPr>
            <a:spLocks noChangeArrowheads="1"/>
          </p:cNvSpPr>
          <p:nvPr/>
        </p:nvSpPr>
        <p:spPr bwMode="auto">
          <a:xfrm>
            <a:off x="1771650" y="3399763"/>
            <a:ext cx="3200400" cy="228600"/>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7" name="Rectangle 6"/>
          <p:cNvSpPr>
            <a:spLocks noChangeArrowheads="1"/>
          </p:cNvSpPr>
          <p:nvPr/>
        </p:nvSpPr>
        <p:spPr bwMode="auto">
          <a:xfrm>
            <a:off x="2044126" y="4264881"/>
            <a:ext cx="3200400" cy="228600"/>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8" name="Rectangle 7"/>
          <p:cNvSpPr>
            <a:spLocks noChangeArrowheads="1"/>
          </p:cNvSpPr>
          <p:nvPr/>
        </p:nvSpPr>
        <p:spPr bwMode="auto">
          <a:xfrm>
            <a:off x="1937988" y="4507420"/>
            <a:ext cx="3200400" cy="271811"/>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2" name="3 Marcador de número de diapositiva">
            <a:extLst>
              <a:ext uri="{FF2B5EF4-FFF2-40B4-BE49-F238E27FC236}">
                <a16:creationId xmlns:a16="http://schemas.microsoft.com/office/drawing/2014/main" id="{81A22119-6956-46F8-BDFF-00D98D9AC385}"/>
              </a:ext>
            </a:extLst>
          </p:cNvPr>
          <p:cNvSpPr>
            <a:spLocks noGrp="1"/>
          </p:cNvSpPr>
          <p:nvPr>
            <p:ph type="sldNum" sz="quarter" idx="12"/>
          </p:nvPr>
        </p:nvSpPr>
        <p:spPr>
          <a:xfrm>
            <a:off x="7620000" y="13716"/>
            <a:ext cx="1066800" cy="246888"/>
          </a:xfrm>
        </p:spPr>
        <p:txBody>
          <a:bodyPr>
            <a:noAutofit/>
          </a:bodyPr>
          <a:lstStyle/>
          <a:p>
            <a:fld id="{12A1D360-EE44-42AC-A6C7-CCF1DFA7C784}" type="slidenum">
              <a:rPr lang="pt-BR" smtClean="0"/>
              <a:pPr/>
              <a:t>10</a:t>
            </a:fld>
            <a:endParaRPr lang="pt-BR"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xit" presetSubtype="0" fill="hold" grpId="0" nodeType="clickEffect">
                                  <p:stCondLst>
                                    <p:cond delay="0"/>
                                  </p:stCondLst>
                                  <p:childTnLst>
                                    <p:set>
                                      <p:cBhvr>
                                        <p:cTn id="14" dur="1" fill="hold">
                                          <p:stCondLst>
                                            <p:cond delay="0"/>
                                          </p:stCondLst>
                                        </p:cTn>
                                        <p:tgtEl>
                                          <p:spTgt spid="5"/>
                                        </p:tgtEl>
                                        <p:attrNameLst>
                                          <p:attrName>style.visibility</p:attrName>
                                        </p:attrNameLst>
                                      </p:cBhvr>
                                      <p:to>
                                        <p:strVal val="hidden"/>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xit"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hidden"/>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xit" presetSubtype="0" fill="hold" grpId="0" nodeType="clickEffect">
                                  <p:stCondLst>
                                    <p:cond delay="0"/>
                                  </p:stCondLst>
                                  <p:childTnLst>
                                    <p:set>
                                      <p:cBhvr>
                                        <p:cTn id="30" dur="1" fill="hold">
                                          <p:stCondLst>
                                            <p:cond delay="0"/>
                                          </p:stCondLst>
                                        </p:cTn>
                                        <p:tgtEl>
                                          <p:spTgt spid="7"/>
                                        </p:tgtEl>
                                        <p:attrNameLst>
                                          <p:attrName>style.visibility</p:attrName>
                                        </p:attrNameLst>
                                      </p:cBhvr>
                                      <p:to>
                                        <p:strVal val="hidden"/>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xit" presetSubtype="0" fill="hold" grpId="0" nodeType="clickEffect">
                                  <p:stCondLst>
                                    <p:cond delay="0"/>
                                  </p:stCondLst>
                                  <p:childTnLst>
                                    <p:set>
                                      <p:cBhvr>
                                        <p:cTn id="34" dur="1" fill="hold">
                                          <p:stCondLst>
                                            <p:cond delay="0"/>
                                          </p:stCondLst>
                                        </p:cTn>
                                        <p:tgtEl>
                                          <p:spTgt spid="8"/>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animBg="1"/>
      <p:bldP spid="6" grpId="0" animBg="1"/>
      <p:bldP spid="7" grpId="0" animBg="1"/>
      <p:bldP spid="8"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69" name="Title 1"/>
          <p:cNvSpPr>
            <a:spLocks noGrp="1"/>
          </p:cNvSpPr>
          <p:nvPr>
            <p:ph type="title"/>
          </p:nvPr>
        </p:nvSpPr>
        <p:spPr>
          <a:xfrm>
            <a:off x="1143000" y="299169"/>
            <a:ext cx="6858000" cy="685800"/>
          </a:xfrm>
        </p:spPr>
        <p:txBody>
          <a:bodyPr/>
          <a:lstStyle/>
          <a:p>
            <a:r>
              <a:rPr lang="en-US" altLang="x-none" sz="2400" dirty="0"/>
              <a:t>Step 3:  Make assumptions and reason logically</a:t>
            </a:r>
          </a:p>
        </p:txBody>
      </p:sp>
      <p:sp>
        <p:nvSpPr>
          <p:cNvPr id="2" name="3 Marcador de número de diapositiva">
            <a:extLst>
              <a:ext uri="{FF2B5EF4-FFF2-40B4-BE49-F238E27FC236}">
                <a16:creationId xmlns:a16="http://schemas.microsoft.com/office/drawing/2014/main" id="{2EC89D50-B48A-FAB1-A404-43FD9B95BD5F}"/>
              </a:ext>
            </a:extLst>
          </p:cNvPr>
          <p:cNvSpPr>
            <a:spLocks noGrp="1"/>
          </p:cNvSpPr>
          <p:nvPr>
            <p:ph type="sldNum" sz="quarter" idx="12"/>
          </p:nvPr>
        </p:nvSpPr>
        <p:spPr>
          <a:xfrm>
            <a:off x="7620000" y="13716"/>
            <a:ext cx="1066800" cy="246888"/>
          </a:xfrm>
        </p:spPr>
        <p:txBody>
          <a:bodyPr>
            <a:noAutofit/>
          </a:bodyPr>
          <a:lstStyle/>
          <a:p>
            <a:fld id="{12A1D360-EE44-42AC-A6C7-CCF1DFA7C784}" type="slidenum">
              <a:rPr lang="pt-BR" smtClean="0"/>
              <a:pPr/>
              <a:t>11</a:t>
            </a:fld>
            <a:endParaRPr lang="pt-BR" dirty="0"/>
          </a:p>
        </p:txBody>
      </p:sp>
      <p:sp>
        <p:nvSpPr>
          <p:cNvPr id="3" name="TextBox 2">
            <a:extLst>
              <a:ext uri="{FF2B5EF4-FFF2-40B4-BE49-F238E27FC236}">
                <a16:creationId xmlns:a16="http://schemas.microsoft.com/office/drawing/2014/main" id="{22E5CAD4-62C9-301D-5A25-D55317A960B2}"/>
              </a:ext>
            </a:extLst>
          </p:cNvPr>
          <p:cNvSpPr txBox="1"/>
          <p:nvPr/>
        </p:nvSpPr>
        <p:spPr>
          <a:xfrm>
            <a:off x="506185" y="832759"/>
            <a:ext cx="8286750" cy="2862322"/>
          </a:xfrm>
          <a:prstGeom prst="rect">
            <a:avLst/>
          </a:prstGeom>
          <a:noFill/>
        </p:spPr>
        <p:txBody>
          <a:bodyPr wrap="square" rtlCol="0">
            <a:spAutoFit/>
          </a:bodyPr>
          <a:lstStyle/>
          <a:p>
            <a:r>
              <a:rPr lang="en-US" sz="1800" b="1" dirty="0">
                <a:latin typeface="+mn-lt"/>
              </a:rPr>
              <a:t>[Case 1]</a:t>
            </a:r>
          </a:p>
          <a:p>
            <a:r>
              <a:rPr lang="en-US" sz="1800" dirty="0">
                <a:latin typeface="+mn-lt"/>
              </a:rPr>
              <a:t>Let’s assume </a:t>
            </a:r>
            <a:r>
              <a:rPr lang="en-US" sz="1800" dirty="0">
                <a:solidFill>
                  <a:schemeClr val="bg2"/>
                </a:solidFill>
                <a:latin typeface="+mn-lt"/>
              </a:rPr>
              <a:t>A</a:t>
            </a:r>
            <a:r>
              <a:rPr lang="en-US" sz="1800" dirty="0">
                <a:latin typeface="+mn-lt"/>
              </a:rPr>
              <a:t> is </a:t>
            </a:r>
            <a:r>
              <a:rPr lang="en-US" sz="1800" dirty="0">
                <a:solidFill>
                  <a:srgbClr val="009051"/>
                </a:solidFill>
                <a:latin typeface="+mn-lt"/>
              </a:rPr>
              <a:t>True</a:t>
            </a:r>
            <a:r>
              <a:rPr lang="en-US" sz="1800" dirty="0">
                <a:latin typeface="+mn-lt"/>
              </a:rPr>
              <a:t>, </a:t>
            </a:r>
          </a:p>
          <a:p>
            <a:pPr lvl="1"/>
            <a:r>
              <a:rPr lang="en-US" sz="1800" dirty="0">
                <a:latin typeface="+mn-lt"/>
              </a:rPr>
              <a:t>	Unfortunately, we can not say anything about </a:t>
            </a:r>
            <a:r>
              <a:rPr lang="en-US" sz="1800" dirty="0">
                <a:solidFill>
                  <a:schemeClr val="bg2"/>
                </a:solidFill>
                <a:latin typeface="+mn-lt"/>
              </a:rPr>
              <a:t>B</a:t>
            </a:r>
            <a:r>
              <a:rPr lang="en-US" sz="1800" dirty="0">
                <a:latin typeface="+mn-lt"/>
              </a:rPr>
              <a:t>.</a:t>
            </a:r>
            <a:endParaRPr lang="en-US" sz="1800" dirty="0">
              <a:solidFill>
                <a:srgbClr val="0070C0"/>
              </a:solidFill>
              <a:latin typeface="+mn-lt"/>
              <a:sym typeface="Wingdings" pitchFamily="2" charset="2"/>
            </a:endParaRPr>
          </a:p>
          <a:p>
            <a:pPr lvl="6"/>
            <a:endParaRPr lang="en-US" sz="1800" b="1" dirty="0">
              <a:solidFill>
                <a:schemeClr val="tx1"/>
              </a:solidFill>
              <a:latin typeface="+mn-lt"/>
              <a:sym typeface="Wingdings" pitchFamily="2" charset="2"/>
            </a:endParaRPr>
          </a:p>
          <a:p>
            <a:pPr lvl="6"/>
            <a:r>
              <a:rPr lang="en-US" sz="1800" b="1" dirty="0">
                <a:solidFill>
                  <a:schemeClr val="tx1"/>
                </a:solidFill>
                <a:latin typeface="+mn-lt"/>
                <a:sym typeface="Wingdings" pitchFamily="2" charset="2"/>
              </a:rPr>
              <a:t>[Case 2]</a:t>
            </a:r>
          </a:p>
          <a:p>
            <a:r>
              <a:rPr lang="en-US" sz="1800" dirty="0"/>
              <a:t>Let’s assume </a:t>
            </a:r>
            <a:r>
              <a:rPr lang="en-US" sz="1800" dirty="0">
                <a:solidFill>
                  <a:schemeClr val="bg2"/>
                </a:solidFill>
              </a:rPr>
              <a:t>B</a:t>
            </a:r>
            <a:r>
              <a:rPr lang="en-US" sz="1800" dirty="0"/>
              <a:t> is </a:t>
            </a:r>
            <a:r>
              <a:rPr lang="en-US" sz="1800" dirty="0">
                <a:solidFill>
                  <a:srgbClr val="009051"/>
                </a:solidFill>
              </a:rPr>
              <a:t>True</a:t>
            </a:r>
            <a:r>
              <a:rPr lang="en-US" sz="1800" dirty="0"/>
              <a:t>, </a:t>
            </a:r>
          </a:p>
          <a:p>
            <a:pPr lvl="1"/>
            <a:r>
              <a:rPr lang="en-US" sz="1800" dirty="0"/>
              <a:t>	Unfortunately, we can not say anything about </a:t>
            </a:r>
            <a:r>
              <a:rPr lang="en-US" sz="1800" dirty="0">
                <a:solidFill>
                  <a:schemeClr val="bg2"/>
                </a:solidFill>
              </a:rPr>
              <a:t>A</a:t>
            </a:r>
            <a:r>
              <a:rPr lang="en-US" sz="1800" dirty="0"/>
              <a:t>.</a:t>
            </a:r>
          </a:p>
          <a:p>
            <a:pPr lvl="1"/>
            <a:endParaRPr lang="en-US" sz="1800" dirty="0">
              <a:solidFill>
                <a:srgbClr val="0070C0"/>
              </a:solidFill>
              <a:sym typeface="Wingdings" pitchFamily="2" charset="2"/>
            </a:endParaRPr>
          </a:p>
          <a:p>
            <a:pPr lvl="1"/>
            <a:endParaRPr lang="en-US" sz="1800" dirty="0">
              <a:solidFill>
                <a:srgbClr val="0070C0"/>
              </a:solidFill>
              <a:sym typeface="Wingdings" pitchFamily="2" charset="2"/>
            </a:endParaRPr>
          </a:p>
          <a:p>
            <a:pPr lvl="1"/>
            <a:r>
              <a:rPr lang="en-US" sz="1800" dirty="0">
                <a:solidFill>
                  <a:schemeClr val="tx1"/>
                </a:solidFill>
                <a:sym typeface="Wingdings" pitchFamily="2" charset="2"/>
              </a:rPr>
              <a:t> </a:t>
            </a:r>
            <a:r>
              <a:rPr lang="en-US" sz="1800" dirty="0">
                <a:solidFill>
                  <a:srgbClr val="FF0000"/>
                </a:solidFill>
                <a:sym typeface="Wingdings" pitchFamily="2" charset="2"/>
              </a:rPr>
              <a:t>[No solution ] </a:t>
            </a:r>
            <a:r>
              <a:rPr lang="en-US" sz="1800" dirty="0">
                <a:solidFill>
                  <a:schemeClr val="tx1"/>
                </a:solidFill>
                <a:sym typeface="Wingdings" pitchFamily="2" charset="2"/>
              </a:rPr>
              <a:t>We need more information to make any conclusion.</a:t>
            </a:r>
          </a:p>
        </p:txBody>
      </p:sp>
      <p:sp>
        <p:nvSpPr>
          <p:cNvPr id="4" name="Rectangle 3">
            <a:extLst>
              <a:ext uri="{FF2B5EF4-FFF2-40B4-BE49-F238E27FC236}">
                <a16:creationId xmlns:a16="http://schemas.microsoft.com/office/drawing/2014/main" id="{24CF0BAC-6364-6A96-21F9-30B485E3DFEB}"/>
              </a:ext>
            </a:extLst>
          </p:cNvPr>
          <p:cNvSpPr>
            <a:spLocks noGrp="1" noChangeArrowheads="1"/>
          </p:cNvSpPr>
          <p:nvPr>
            <p:ph type="body" idx="1"/>
          </p:nvPr>
        </p:nvSpPr>
        <p:spPr>
          <a:xfrm>
            <a:off x="6017078" y="915375"/>
            <a:ext cx="3126922" cy="685801"/>
          </a:xfrm>
        </p:spPr>
        <p:txBody>
          <a:bodyPr>
            <a:normAutofit/>
          </a:bodyPr>
          <a:lstStyle/>
          <a:p>
            <a:r>
              <a:rPr lang="en-US" altLang="x-none" sz="1300" dirty="0">
                <a:solidFill>
                  <a:schemeClr val="bg2"/>
                </a:solidFill>
              </a:rPr>
              <a:t>A</a:t>
            </a:r>
            <a:r>
              <a:rPr lang="en-US" altLang="x-none" sz="1300" dirty="0"/>
              <a:t> </a:t>
            </a:r>
            <a:r>
              <a:rPr lang="en-US" altLang="x-none" sz="1300" dirty="0">
                <a:sym typeface="Symbol" charset="2"/>
              </a:rPr>
              <a:t></a:t>
            </a:r>
            <a:r>
              <a:rPr lang="en-US" altLang="x-none" sz="1300" dirty="0"/>
              <a:t> </a:t>
            </a:r>
            <a:r>
              <a:rPr lang="en-US" altLang="ja-JP" sz="1300" dirty="0"/>
              <a:t>“Alice is having a good day”</a:t>
            </a:r>
          </a:p>
          <a:p>
            <a:r>
              <a:rPr lang="en-US" altLang="x-none" sz="1300" dirty="0">
                <a:solidFill>
                  <a:schemeClr val="bg2"/>
                </a:solidFill>
              </a:rPr>
              <a:t>B</a:t>
            </a:r>
            <a:r>
              <a:rPr lang="en-US" altLang="x-none" sz="1300" dirty="0"/>
              <a:t> </a:t>
            </a:r>
            <a:r>
              <a:rPr lang="en-US" altLang="x-none" sz="1300" dirty="0">
                <a:sym typeface="Symbol" charset="2"/>
              </a:rPr>
              <a:t></a:t>
            </a:r>
            <a:r>
              <a:rPr lang="en-US" altLang="x-none" sz="1300" dirty="0"/>
              <a:t> “</a:t>
            </a:r>
            <a:r>
              <a:rPr lang="en-US" altLang="ja-JP" sz="1300" dirty="0"/>
              <a:t>Bob is having a good day”</a:t>
            </a:r>
          </a:p>
          <a:p>
            <a:pPr lvl="1" eaLnBrk="1" hangingPunct="1"/>
            <a:endParaRPr lang="en-US" altLang="x-none" sz="13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3" name="Rectangle 2"/>
          <p:cNvSpPr>
            <a:spLocks noGrp="1" noChangeArrowheads="1"/>
          </p:cNvSpPr>
          <p:nvPr>
            <p:ph type="title"/>
          </p:nvPr>
        </p:nvSpPr>
        <p:spPr/>
        <p:txBody>
          <a:bodyPr/>
          <a:lstStyle/>
          <a:p>
            <a:pPr eaLnBrk="1" hangingPunct="1"/>
            <a:r>
              <a:rPr lang="en-US" altLang="x-none" dirty="0"/>
              <a:t>In-class Activities</a:t>
            </a:r>
          </a:p>
        </p:txBody>
      </p:sp>
      <p:sp>
        <p:nvSpPr>
          <p:cNvPr id="33794" name="Rectangle 3"/>
          <p:cNvSpPr>
            <a:spLocks noGrp="1" noChangeArrowheads="1"/>
          </p:cNvSpPr>
          <p:nvPr>
            <p:ph type="body" idx="1"/>
          </p:nvPr>
        </p:nvSpPr>
        <p:spPr/>
        <p:txBody>
          <a:bodyPr/>
          <a:lstStyle/>
          <a:p>
            <a:pPr marL="0" indent="0" algn="just">
              <a:buNone/>
              <a:tabLst>
                <a:tab pos="1181100" algn="l"/>
              </a:tabLst>
            </a:pPr>
            <a:r>
              <a:rPr lang="en-US" altLang="x-none" b="1" dirty="0">
                <a:solidFill>
                  <a:schemeClr val="bg2"/>
                </a:solidFill>
              </a:rPr>
              <a:t>Activity 1:</a:t>
            </a:r>
            <a:r>
              <a:rPr lang="en-US" altLang="x-none" dirty="0"/>
              <a:t> </a:t>
            </a:r>
            <a:r>
              <a:rPr lang="en-US" altLang="x-none" dirty="0">
                <a:solidFill>
                  <a:srgbClr val="00B0F0"/>
                </a:solidFill>
              </a:rPr>
              <a:t>Alice</a:t>
            </a:r>
            <a:r>
              <a:rPr lang="en-US" altLang="x-none" dirty="0"/>
              <a:t> and </a:t>
            </a:r>
            <a:r>
              <a:rPr lang="en-US" altLang="x-none" dirty="0">
                <a:solidFill>
                  <a:srgbClr val="FFC000"/>
                </a:solidFill>
              </a:rPr>
              <a:t>Bob</a:t>
            </a:r>
            <a:r>
              <a:rPr lang="en-US" altLang="x-none" dirty="0"/>
              <a:t> are technical support agents working to fix your computer. </a:t>
            </a:r>
            <a:r>
              <a:rPr lang="en-US" altLang="x-none" dirty="0">
                <a:solidFill>
                  <a:srgbClr val="00B0F0"/>
                </a:solidFill>
              </a:rPr>
              <a:t>Alice</a:t>
            </a:r>
            <a:r>
              <a:rPr lang="en-US" altLang="x-none" dirty="0"/>
              <a:t> tells you that Bob is having a bad day today and that you should expect a long wait before your computer is fixed. </a:t>
            </a:r>
            <a:r>
              <a:rPr lang="en-US" altLang="x-none" dirty="0">
                <a:solidFill>
                  <a:srgbClr val="FFC000"/>
                </a:solidFill>
              </a:rPr>
              <a:t>Bob</a:t>
            </a:r>
            <a:r>
              <a:rPr lang="en-US" altLang="x-none" dirty="0"/>
              <a:t> tells you not to worry, Alice is just having a bad day—your computer will be ready in no time. [</a:t>
            </a:r>
            <a:r>
              <a:rPr lang="en-US" altLang="x-none" dirty="0">
                <a:hlinkClick r:id="rId3"/>
              </a:rPr>
              <a:t>miro</a:t>
            </a:r>
            <a:r>
              <a:rPr lang="en-US" altLang="x-none" dirty="0"/>
              <a:t>]</a:t>
            </a:r>
          </a:p>
          <a:p>
            <a:pPr marL="0" indent="0" algn="just">
              <a:buNone/>
              <a:tabLst>
                <a:tab pos="1181100" algn="l"/>
              </a:tabLst>
            </a:pPr>
            <a:endParaRPr lang="en-US" altLang="x-none" dirty="0"/>
          </a:p>
          <a:p>
            <a:pPr marL="0" indent="0" algn="just">
              <a:buNone/>
              <a:tabLst>
                <a:tab pos="1181100" algn="l"/>
              </a:tabLst>
            </a:pPr>
            <a:r>
              <a:rPr lang="en-US" altLang="x-none" b="1" dirty="0">
                <a:solidFill>
                  <a:schemeClr val="bg2"/>
                </a:solidFill>
              </a:rPr>
              <a:t>Question:</a:t>
            </a:r>
            <a:r>
              <a:rPr lang="en-US" altLang="x-none" dirty="0"/>
              <a:t>	Can you draw any conclusions about when</a:t>
            </a:r>
            <a:br>
              <a:rPr lang="en-US" altLang="x-none" dirty="0"/>
            </a:br>
            <a:r>
              <a:rPr lang="en-US" altLang="x-none" dirty="0"/>
              <a:t>	your computer will be fixed? If so, what can you learn? </a:t>
            </a:r>
          </a:p>
        </p:txBody>
      </p:sp>
      <p:sp>
        <p:nvSpPr>
          <p:cNvPr id="2" name="3 Marcador de número de diapositiva">
            <a:extLst>
              <a:ext uri="{FF2B5EF4-FFF2-40B4-BE49-F238E27FC236}">
                <a16:creationId xmlns:a16="http://schemas.microsoft.com/office/drawing/2014/main" id="{D52F0588-2ED7-4517-3BB7-8FEC1EA0F276}"/>
              </a:ext>
            </a:extLst>
          </p:cNvPr>
          <p:cNvSpPr>
            <a:spLocks noGrp="1"/>
          </p:cNvSpPr>
          <p:nvPr>
            <p:ph type="sldNum" sz="quarter" idx="12"/>
          </p:nvPr>
        </p:nvSpPr>
        <p:spPr>
          <a:xfrm>
            <a:off x="7620000" y="13716"/>
            <a:ext cx="1066800" cy="246888"/>
          </a:xfrm>
        </p:spPr>
        <p:txBody>
          <a:bodyPr>
            <a:noAutofit/>
          </a:bodyPr>
          <a:lstStyle/>
          <a:p>
            <a:fld id="{12A1D360-EE44-42AC-A6C7-CCF1DFA7C784}" type="slidenum">
              <a:rPr lang="pt-BR" smtClean="0"/>
              <a:pPr/>
              <a:t>12</a:t>
            </a:fld>
            <a:endParaRPr lang="pt-BR" dirty="0"/>
          </a:p>
        </p:txBody>
      </p:sp>
      <p:grpSp>
        <p:nvGrpSpPr>
          <p:cNvPr id="6" name="Group 5">
            <a:extLst>
              <a:ext uri="{FF2B5EF4-FFF2-40B4-BE49-F238E27FC236}">
                <a16:creationId xmlns:a16="http://schemas.microsoft.com/office/drawing/2014/main" id="{E0F6E527-1393-FA27-26FD-DDC81EC70637}"/>
              </a:ext>
            </a:extLst>
          </p:cNvPr>
          <p:cNvGrpSpPr/>
          <p:nvPr/>
        </p:nvGrpSpPr>
        <p:grpSpPr>
          <a:xfrm>
            <a:off x="2424040" y="3887670"/>
            <a:ext cx="4295920" cy="1174190"/>
            <a:chOff x="1541544" y="3943350"/>
            <a:chExt cx="4295920" cy="1174190"/>
          </a:xfrm>
        </p:grpSpPr>
        <p:sp>
          <p:nvSpPr>
            <p:cNvPr id="3" name="TextBox 2">
              <a:extLst>
                <a:ext uri="{FF2B5EF4-FFF2-40B4-BE49-F238E27FC236}">
                  <a16:creationId xmlns:a16="http://schemas.microsoft.com/office/drawing/2014/main" id="{13558231-D9BE-9B6E-D2E9-D6B2639FAB65}"/>
                </a:ext>
              </a:extLst>
            </p:cNvPr>
            <p:cNvSpPr txBox="1"/>
            <p:nvPr/>
          </p:nvSpPr>
          <p:spPr>
            <a:xfrm>
              <a:off x="2998225" y="3947989"/>
              <a:ext cx="2839239" cy="1169551"/>
            </a:xfrm>
            <a:prstGeom prst="rect">
              <a:avLst/>
            </a:prstGeom>
            <a:noFill/>
            <a:ln>
              <a:solidFill>
                <a:schemeClr val="accent1"/>
              </a:solidFill>
            </a:ln>
          </p:spPr>
          <p:txBody>
            <a:bodyPr wrap="none" rtlCol="0">
              <a:spAutoFit/>
            </a:bodyPr>
            <a:lstStyle/>
            <a:p>
              <a:r>
                <a:rPr lang="en-US" dirty="0">
                  <a:solidFill>
                    <a:srgbClr val="FF0000"/>
                  </a:solidFill>
                </a:rPr>
                <a:t>Steps:</a:t>
              </a:r>
            </a:p>
            <a:p>
              <a:pPr marL="342900" indent="-342900">
                <a:buFont typeface="+mj-lt"/>
                <a:buAutoNum type="arabicPeriod"/>
              </a:pPr>
              <a:r>
                <a:rPr lang="en-US" dirty="0"/>
                <a:t>Introduce to a classmate</a:t>
              </a:r>
            </a:p>
            <a:p>
              <a:pPr marL="342900" indent="-342900">
                <a:buFont typeface="+mj-lt"/>
                <a:buAutoNum type="arabicPeriod"/>
              </a:pPr>
              <a:r>
                <a:rPr lang="en-US" dirty="0"/>
                <a:t>Work in pairs on the exercise</a:t>
              </a:r>
            </a:p>
            <a:p>
              <a:pPr marL="342900" indent="-342900">
                <a:buFont typeface="+mj-lt"/>
                <a:buAutoNum type="arabicPeriod"/>
              </a:pPr>
              <a:r>
                <a:rPr lang="en-US" dirty="0"/>
                <a:t>Submit answers on miro</a:t>
              </a:r>
            </a:p>
            <a:p>
              <a:pPr marL="342900" indent="-342900">
                <a:buFont typeface="+mj-lt"/>
                <a:buAutoNum type="arabicPeriod"/>
              </a:pPr>
              <a:r>
                <a:rPr lang="en-US" dirty="0"/>
                <a:t>Volunteers to share answers</a:t>
              </a:r>
            </a:p>
          </p:txBody>
        </p:sp>
        <p:sp>
          <p:nvSpPr>
            <p:cNvPr id="4" name="TextBox 3">
              <a:extLst>
                <a:ext uri="{FF2B5EF4-FFF2-40B4-BE49-F238E27FC236}">
                  <a16:creationId xmlns:a16="http://schemas.microsoft.com/office/drawing/2014/main" id="{945E111B-317C-AF10-C2A8-6551AE27AE83}"/>
                </a:ext>
              </a:extLst>
            </p:cNvPr>
            <p:cNvSpPr txBox="1"/>
            <p:nvPr/>
          </p:nvSpPr>
          <p:spPr>
            <a:xfrm>
              <a:off x="1600471" y="3943350"/>
              <a:ext cx="1338828" cy="400110"/>
            </a:xfrm>
            <a:prstGeom prst="rect">
              <a:avLst/>
            </a:prstGeom>
            <a:noFill/>
          </p:spPr>
          <p:txBody>
            <a:bodyPr wrap="none" rtlCol="0">
              <a:spAutoFit/>
            </a:bodyPr>
            <a:lstStyle/>
            <a:p>
              <a:r>
                <a:rPr lang="en-US" sz="2000" dirty="0">
                  <a:solidFill>
                    <a:schemeClr val="bg2"/>
                  </a:solidFill>
                </a:rPr>
                <a:t>Submit on</a:t>
              </a:r>
            </a:p>
          </p:txBody>
        </p:sp>
        <p:pic>
          <p:nvPicPr>
            <p:cNvPr id="5" name="Picture 2" descr="Miro — UVA Learning Tech">
              <a:extLst>
                <a:ext uri="{FF2B5EF4-FFF2-40B4-BE49-F238E27FC236}">
                  <a16:creationId xmlns:a16="http://schemas.microsoft.com/office/drawing/2014/main" id="{40914EF9-1875-A50F-3220-08F82B336CE8}"/>
                </a:ext>
              </a:extLst>
            </p:cNvPr>
            <p:cNvPicPr>
              <a:picLocks noChangeAspect="1" noChangeArrowheads="1"/>
            </p:cNvPicPr>
            <p:nvPr/>
          </p:nvPicPr>
          <p:blipFill rotWithShape="1">
            <a:blip r:embed="rId4">
              <a:extLst>
                <a:ext uri="{28A0092B-C50C-407E-A947-70E740481C1C}">
                  <a14:useLocalDpi xmlns:a14="http://schemas.microsoft.com/office/drawing/2010/main" val="0"/>
                </a:ext>
              </a:extLst>
            </a:blip>
            <a:srcRect l="3134" t="18890" b="19017"/>
            <a:stretch>
              <a:fillRect/>
            </a:stretch>
          </p:blipFill>
          <p:spPr bwMode="auto">
            <a:xfrm>
              <a:off x="1541544" y="4343460"/>
              <a:ext cx="1456681" cy="522899"/>
            </a:xfrm>
            <a:prstGeom prst="rect">
              <a:avLst/>
            </a:prstGeom>
            <a:noFill/>
            <a:extLst>
              <a:ext uri="{909E8E84-426E-40DD-AFC4-6F175D3DCCD1}">
                <a14:hiddenFill xmlns:a14="http://schemas.microsoft.com/office/drawing/2010/main">
                  <a:solidFill>
                    <a:srgbClr val="FFFFFF"/>
                  </a:solidFill>
                </a14:hiddenFill>
              </a:ext>
            </a:extLst>
          </p:spPr>
        </p:pic>
      </p:gr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ounded Rectangle 6">
            <a:extLst>
              <a:ext uri="{FF2B5EF4-FFF2-40B4-BE49-F238E27FC236}">
                <a16:creationId xmlns:a16="http://schemas.microsoft.com/office/drawing/2014/main" id="{7C98DE63-A06F-74D6-5684-DF2A3DB5EEE6}"/>
              </a:ext>
            </a:extLst>
          </p:cNvPr>
          <p:cNvSpPr/>
          <p:nvPr/>
        </p:nvSpPr>
        <p:spPr>
          <a:xfrm>
            <a:off x="2008917" y="2434815"/>
            <a:ext cx="6457950" cy="1355272"/>
          </a:xfrm>
          <a:prstGeom prst="roundRect">
            <a:avLst/>
          </a:prstGeom>
          <a:solidFill>
            <a:schemeClr val="accent1">
              <a:lumMod val="20000"/>
              <a:lumOff val="8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131445" indent="0" algn="just">
              <a:buNone/>
            </a:pPr>
            <a:r>
              <a:rPr lang="en-US" dirty="0">
                <a:solidFill>
                  <a:schemeClr val="bg1">
                    <a:lumMod val="50000"/>
                  </a:schemeClr>
                </a:solidFill>
              </a:rPr>
              <a:t>if </a:t>
            </a:r>
            <a:r>
              <a:rPr lang="en-US" b="1" dirty="0">
                <a:solidFill>
                  <a:schemeClr val="bg1">
                    <a:lumMod val="50000"/>
                  </a:schemeClr>
                </a:solidFill>
              </a:rPr>
              <a:t>not</a:t>
            </a:r>
            <a:r>
              <a:rPr lang="en-US" dirty="0">
                <a:solidFill>
                  <a:schemeClr val="bg1">
                    <a:lumMod val="50000"/>
                  </a:schemeClr>
                </a:solidFill>
              </a:rPr>
              <a:t>(</a:t>
            </a:r>
            <a:r>
              <a:rPr lang="en-US" dirty="0" err="1">
                <a:solidFill>
                  <a:schemeClr val="bg1">
                    <a:lumMod val="50000"/>
                  </a:schemeClr>
                </a:solidFill>
              </a:rPr>
              <a:t>isGoldMember</a:t>
            </a:r>
            <a:r>
              <a:rPr lang="en-US" dirty="0">
                <a:solidFill>
                  <a:schemeClr val="bg1">
                    <a:lumMod val="50000"/>
                  </a:schemeClr>
                </a:solidFill>
              </a:rPr>
              <a:t> </a:t>
            </a:r>
            <a:r>
              <a:rPr lang="en-US" b="1" dirty="0">
                <a:solidFill>
                  <a:schemeClr val="bg1">
                    <a:lumMod val="50000"/>
                  </a:schemeClr>
                </a:solidFill>
              </a:rPr>
              <a:t>or</a:t>
            </a:r>
            <a:r>
              <a:rPr lang="en-US" dirty="0">
                <a:solidFill>
                  <a:schemeClr val="bg1">
                    <a:lumMod val="50000"/>
                  </a:schemeClr>
                </a:solidFill>
              </a:rPr>
              <a:t> (</a:t>
            </a:r>
            <a:r>
              <a:rPr lang="en-US" dirty="0" err="1">
                <a:solidFill>
                  <a:schemeClr val="bg1">
                    <a:lumMod val="50000"/>
                  </a:schemeClr>
                </a:solidFill>
              </a:rPr>
              <a:t>hasPurchasedBefore</a:t>
            </a:r>
            <a:r>
              <a:rPr lang="en-US" dirty="0">
                <a:solidFill>
                  <a:schemeClr val="bg1">
                    <a:lumMod val="50000"/>
                  </a:schemeClr>
                </a:solidFill>
              </a:rPr>
              <a:t> </a:t>
            </a:r>
            <a:r>
              <a:rPr lang="en-US" b="1" dirty="0">
                <a:solidFill>
                  <a:schemeClr val="bg1">
                    <a:lumMod val="50000"/>
                  </a:schemeClr>
                </a:solidFill>
              </a:rPr>
              <a:t>and</a:t>
            </a:r>
            <a:r>
              <a:rPr lang="en-US" dirty="0">
                <a:solidFill>
                  <a:schemeClr val="bg1">
                    <a:lumMod val="50000"/>
                  </a:schemeClr>
                </a:solidFill>
              </a:rPr>
              <a:t> </a:t>
            </a:r>
            <a:r>
              <a:rPr lang="en-US" dirty="0" err="1">
                <a:solidFill>
                  <a:schemeClr val="bg1">
                    <a:lumMod val="50000"/>
                  </a:schemeClr>
                </a:solidFill>
              </a:rPr>
              <a:t>hasLoggedInRecently</a:t>
            </a:r>
            <a:r>
              <a:rPr lang="en-US" dirty="0">
                <a:solidFill>
                  <a:schemeClr val="bg1">
                    <a:lumMod val="50000"/>
                  </a:schemeClr>
                </a:solidFill>
              </a:rPr>
              <a:t>))) </a:t>
            </a:r>
          </a:p>
          <a:p>
            <a:pPr marL="131445" indent="0" algn="just">
              <a:buNone/>
            </a:pPr>
            <a:r>
              <a:rPr lang="en-US" dirty="0">
                <a:solidFill>
                  <a:schemeClr val="bg1">
                    <a:lumMod val="50000"/>
                  </a:schemeClr>
                </a:solidFill>
              </a:rPr>
              <a:t>    # apply discount</a:t>
            </a:r>
          </a:p>
          <a:p>
            <a:pPr marL="131445" indent="0" algn="just">
              <a:buNone/>
            </a:pPr>
            <a:r>
              <a:rPr lang="en-US" dirty="0">
                <a:solidFill>
                  <a:schemeClr val="bg1">
                    <a:lumMod val="50000"/>
                  </a:schemeClr>
                </a:solidFill>
              </a:rPr>
              <a:t>else:</a:t>
            </a:r>
          </a:p>
          <a:p>
            <a:pPr marL="131445" indent="0" algn="just">
              <a:buNone/>
            </a:pPr>
            <a:r>
              <a:rPr lang="en-US" dirty="0">
                <a:solidFill>
                  <a:schemeClr val="bg1">
                    <a:lumMod val="50000"/>
                  </a:schemeClr>
                </a:solidFill>
              </a:rPr>
              <a:t>    # don't apply discount</a:t>
            </a:r>
          </a:p>
        </p:txBody>
      </p:sp>
      <p:sp>
        <p:nvSpPr>
          <p:cNvPr id="2" name="3 Marcador de número de diapositiva">
            <a:extLst>
              <a:ext uri="{FF2B5EF4-FFF2-40B4-BE49-F238E27FC236}">
                <a16:creationId xmlns:a16="http://schemas.microsoft.com/office/drawing/2014/main" id="{77C8B2DC-FC1B-582B-D53B-26C22AAEFC11}"/>
              </a:ext>
            </a:extLst>
          </p:cNvPr>
          <p:cNvSpPr>
            <a:spLocks noGrp="1"/>
          </p:cNvSpPr>
          <p:nvPr>
            <p:ph type="sldNum" sz="quarter" idx="12"/>
          </p:nvPr>
        </p:nvSpPr>
        <p:spPr>
          <a:xfrm>
            <a:off x="7620000" y="13716"/>
            <a:ext cx="1066800" cy="246888"/>
          </a:xfrm>
        </p:spPr>
        <p:txBody>
          <a:bodyPr>
            <a:noAutofit/>
          </a:bodyPr>
          <a:lstStyle/>
          <a:p>
            <a:fld id="{12A1D360-EE44-42AC-A6C7-CCF1DFA7C784}" type="slidenum">
              <a:rPr lang="pt-BR" smtClean="0"/>
              <a:pPr/>
              <a:t>13</a:t>
            </a:fld>
            <a:endParaRPr lang="pt-BR" dirty="0"/>
          </a:p>
        </p:txBody>
      </p:sp>
      <p:sp>
        <p:nvSpPr>
          <p:cNvPr id="4" name="Title 3">
            <a:extLst>
              <a:ext uri="{FF2B5EF4-FFF2-40B4-BE49-F238E27FC236}">
                <a16:creationId xmlns:a16="http://schemas.microsoft.com/office/drawing/2014/main" id="{8DBE242A-3072-8454-701A-C0C3E8D8484B}"/>
              </a:ext>
            </a:extLst>
          </p:cNvPr>
          <p:cNvSpPr>
            <a:spLocks noGrp="1"/>
          </p:cNvSpPr>
          <p:nvPr>
            <p:ph type="title"/>
          </p:nvPr>
        </p:nvSpPr>
        <p:spPr/>
        <p:txBody>
          <a:bodyPr/>
          <a:lstStyle/>
          <a:p>
            <a:r>
              <a:rPr lang="en-US" altLang="x-none" dirty="0"/>
              <a:t>[Key CS Link] </a:t>
            </a:r>
            <a:r>
              <a:rPr lang="en-US" dirty="0"/>
              <a:t>Propositional Equivalences</a:t>
            </a:r>
          </a:p>
        </p:txBody>
      </p:sp>
      <p:pic>
        <p:nvPicPr>
          <p:cNvPr id="1026" name="Picture 2" descr="Debugger ">
            <a:extLst>
              <a:ext uri="{FF2B5EF4-FFF2-40B4-BE49-F238E27FC236}">
                <a16:creationId xmlns:a16="http://schemas.microsoft.com/office/drawing/2014/main" id="{6D2F0371-1C35-CFF3-6C65-ABFBEA7D2BA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49136" y="2614431"/>
            <a:ext cx="1029606" cy="1029606"/>
          </a:xfrm>
          <a:prstGeom prst="rect">
            <a:avLst/>
          </a:prstGeom>
          <a:noFill/>
          <a:extLst>
            <a:ext uri="{909E8E84-426E-40DD-AFC4-6F175D3DCCD1}">
              <a14:hiddenFill xmlns:a14="http://schemas.microsoft.com/office/drawing/2010/main">
                <a:solidFill>
                  <a:srgbClr val="FFFFFF"/>
                </a:solidFill>
              </a14:hiddenFill>
            </a:ext>
          </a:extLst>
        </p:spPr>
      </p:pic>
      <p:sp>
        <p:nvSpPr>
          <p:cNvPr id="9" name="Text Placeholder 5">
            <a:extLst>
              <a:ext uri="{FF2B5EF4-FFF2-40B4-BE49-F238E27FC236}">
                <a16:creationId xmlns:a16="http://schemas.microsoft.com/office/drawing/2014/main" id="{B64E447F-9AD0-3796-75BA-48B0B32D987E}"/>
              </a:ext>
            </a:extLst>
          </p:cNvPr>
          <p:cNvSpPr>
            <a:spLocks noGrp="1"/>
          </p:cNvSpPr>
          <p:nvPr>
            <p:ph type="body" idx="1"/>
          </p:nvPr>
        </p:nvSpPr>
        <p:spPr>
          <a:xfrm>
            <a:off x="457200" y="1200150"/>
            <a:ext cx="8229600" cy="3837214"/>
          </a:xfrm>
        </p:spPr>
        <p:txBody>
          <a:bodyPr>
            <a:normAutofit fontScale="92500" lnSpcReduction="10000"/>
          </a:bodyPr>
          <a:lstStyle/>
          <a:p>
            <a:pPr marL="131445" indent="0" algn="just">
              <a:buNone/>
            </a:pPr>
            <a:r>
              <a:rPr lang="en-US" b="1" dirty="0">
                <a:solidFill>
                  <a:schemeClr val="bg2"/>
                </a:solidFill>
              </a:rPr>
              <a:t>Debugging a Conditional Statement</a:t>
            </a:r>
          </a:p>
          <a:p>
            <a:pPr marL="131445" indent="0" algn="just">
              <a:buNone/>
            </a:pPr>
            <a:r>
              <a:rPr lang="en-US" dirty="0"/>
              <a:t>Imagine you're a programmer working on an e-commerce website. There's a bug: a discount code isn't being applied correctly. You examine the code and find a complex conditional statement that determines if a user qualifies for the discount.</a:t>
            </a:r>
          </a:p>
          <a:p>
            <a:pPr marL="131445" indent="0" algn="just">
              <a:buNone/>
            </a:pPr>
            <a:endParaRPr lang="en-US" dirty="0"/>
          </a:p>
          <a:p>
            <a:pPr marL="131445" indent="0" algn="just">
              <a:buNone/>
            </a:pPr>
            <a:endParaRPr lang="en-US" dirty="0"/>
          </a:p>
          <a:p>
            <a:pPr marL="131445" indent="0" algn="just">
              <a:buNone/>
            </a:pPr>
            <a:endParaRPr lang="en-US" dirty="0"/>
          </a:p>
          <a:p>
            <a:pPr marL="131445" indent="0" algn="just">
              <a:buNone/>
            </a:pPr>
            <a:endParaRPr lang="en-US" dirty="0"/>
          </a:p>
          <a:p>
            <a:pPr marL="131445" indent="0" algn="just">
              <a:buNone/>
            </a:pPr>
            <a:endParaRPr lang="en-US" dirty="0"/>
          </a:p>
          <a:p>
            <a:pPr marL="131445" indent="0" algn="just">
              <a:buNone/>
            </a:pPr>
            <a:endParaRPr lang="en-US" dirty="0"/>
          </a:p>
          <a:p>
            <a:pPr marL="131445" indent="0" algn="just">
              <a:buNone/>
            </a:pPr>
            <a:r>
              <a:rPr lang="en-US" dirty="0"/>
              <a:t>This code snippet is confusing. The logic says "if it's </a:t>
            </a:r>
            <a:r>
              <a:rPr lang="en-US" b="1" dirty="0"/>
              <a:t>NOT</a:t>
            </a:r>
            <a:r>
              <a:rPr lang="en-US" dirty="0"/>
              <a:t> true that the user is a Gold Member </a:t>
            </a:r>
            <a:r>
              <a:rPr lang="en-US" b="1" dirty="0"/>
              <a:t>OR</a:t>
            </a:r>
            <a:r>
              <a:rPr lang="en-US" dirty="0"/>
              <a:t> (they have purchased before </a:t>
            </a:r>
            <a:r>
              <a:rPr lang="en-US" b="1" dirty="0"/>
              <a:t>AND</a:t>
            </a:r>
            <a:r>
              <a:rPr lang="en-US" dirty="0"/>
              <a:t> have logged in recently), </a:t>
            </a:r>
            <a:r>
              <a:rPr lang="en-US" b="1" dirty="0"/>
              <a:t>then</a:t>
            </a:r>
            <a:r>
              <a:rPr lang="en-US" dirty="0"/>
              <a:t> apply the discount." The nested NOT and OR make it hard to read and easy to introduce bugs. </a:t>
            </a:r>
            <a:r>
              <a:rPr lang="en-US" dirty="0">
                <a:solidFill>
                  <a:srgbClr val="FF0000"/>
                </a:solidFill>
              </a:rPr>
              <a:t>How can we simplify this expression?</a:t>
            </a:r>
          </a:p>
          <a:p>
            <a:pPr marL="131445" indent="0" algn="just">
              <a:buNone/>
            </a:pPr>
            <a:endParaRPr lang="en-US"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9">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61B9F1E-8C18-9BC0-7825-398F6C03BCF5}"/>
            </a:ext>
          </a:extLst>
        </p:cNvPr>
        <p:cNvGrpSpPr/>
        <p:nvPr/>
      </p:nvGrpSpPr>
      <p:grpSpPr>
        <a:xfrm>
          <a:off x="0" y="0"/>
          <a:ext cx="0" cy="0"/>
          <a:chOff x="0" y="0"/>
          <a:chExt cx="0" cy="0"/>
        </a:xfrm>
      </p:grpSpPr>
      <p:sp>
        <p:nvSpPr>
          <p:cNvPr id="35841" name="Rectangle 2">
            <a:extLst>
              <a:ext uri="{FF2B5EF4-FFF2-40B4-BE49-F238E27FC236}">
                <a16:creationId xmlns:a16="http://schemas.microsoft.com/office/drawing/2014/main" id="{1C8740E2-2321-93B6-FEE0-DF1696CF0A2A}"/>
              </a:ext>
            </a:extLst>
          </p:cNvPr>
          <p:cNvSpPr>
            <a:spLocks noGrp="1" noChangeArrowheads="1"/>
          </p:cNvSpPr>
          <p:nvPr>
            <p:ph type="title"/>
          </p:nvPr>
        </p:nvSpPr>
        <p:spPr>
          <a:xfrm>
            <a:off x="1143000" y="283265"/>
            <a:ext cx="6858000" cy="685800"/>
          </a:xfrm>
        </p:spPr>
        <p:txBody>
          <a:bodyPr>
            <a:normAutofit fontScale="90000"/>
          </a:bodyPr>
          <a:lstStyle/>
          <a:p>
            <a:pPr eaLnBrk="1" hangingPunct="1"/>
            <a:r>
              <a:rPr lang="en-US" altLang="x-none"/>
              <a:t>Propositional equivalences: preliminaries</a:t>
            </a:r>
          </a:p>
        </p:txBody>
      </p:sp>
      <p:sp>
        <p:nvSpPr>
          <p:cNvPr id="106499" name="Rectangle 3">
            <a:extLst>
              <a:ext uri="{FF2B5EF4-FFF2-40B4-BE49-F238E27FC236}">
                <a16:creationId xmlns:a16="http://schemas.microsoft.com/office/drawing/2014/main" id="{F027964B-42C6-A6DE-9DFA-416939778684}"/>
              </a:ext>
            </a:extLst>
          </p:cNvPr>
          <p:cNvSpPr>
            <a:spLocks noGrp="1" noChangeArrowheads="1"/>
          </p:cNvSpPr>
          <p:nvPr>
            <p:ph type="body" idx="1"/>
          </p:nvPr>
        </p:nvSpPr>
        <p:spPr>
          <a:xfrm>
            <a:off x="357809" y="1028700"/>
            <a:ext cx="8412480" cy="3543300"/>
          </a:xfrm>
        </p:spPr>
        <p:txBody>
          <a:bodyPr/>
          <a:lstStyle/>
          <a:p>
            <a:pPr marL="1200150" indent="-1200150" algn="just">
              <a:buNone/>
            </a:pPr>
            <a:r>
              <a:rPr lang="en-US" altLang="x-none" b="1" dirty="0">
                <a:solidFill>
                  <a:schemeClr val="bg2"/>
                </a:solidFill>
              </a:rPr>
              <a:t>Definition:</a:t>
            </a:r>
            <a:r>
              <a:rPr lang="en-US" altLang="x-none" dirty="0">
                <a:solidFill>
                  <a:schemeClr val="bg2"/>
                </a:solidFill>
              </a:rPr>
              <a:t> </a:t>
            </a:r>
            <a:r>
              <a:rPr lang="en-US" altLang="x-none" dirty="0"/>
              <a:t>A </a:t>
            </a:r>
            <a:r>
              <a:rPr lang="en-US" altLang="x-none" dirty="0">
                <a:solidFill>
                  <a:srgbClr val="FF0000"/>
                </a:solidFill>
              </a:rPr>
              <a:t>tautology</a:t>
            </a:r>
            <a:r>
              <a:rPr lang="en-US" altLang="x-none" dirty="0">
                <a:solidFill>
                  <a:srgbClr val="C00000"/>
                </a:solidFill>
              </a:rPr>
              <a:t> </a:t>
            </a:r>
            <a:r>
              <a:rPr lang="en-US" altLang="x-none" dirty="0"/>
              <a:t>is a compound proposition that is always </a:t>
            </a:r>
            <a:r>
              <a:rPr lang="en-US" altLang="x-none" b="1" dirty="0">
                <a:solidFill>
                  <a:schemeClr val="bg2"/>
                </a:solidFill>
              </a:rPr>
              <a:t>true</a:t>
            </a:r>
            <a:r>
              <a:rPr lang="en-US" altLang="x-none" dirty="0"/>
              <a:t>, regardless of the truth values of the propositions occurring within it.</a:t>
            </a:r>
          </a:p>
          <a:p>
            <a:pPr marL="1200150" indent="-1200150" algn="just">
              <a:buNone/>
            </a:pPr>
            <a:endParaRPr lang="en-US" altLang="x-none" dirty="0"/>
          </a:p>
          <a:p>
            <a:pPr marL="1200150" indent="-1200150" algn="just">
              <a:buNone/>
            </a:pPr>
            <a:endParaRPr lang="en-US" altLang="x-none" dirty="0"/>
          </a:p>
          <a:p>
            <a:pPr marL="1200150" indent="-1200150" algn="just">
              <a:buNone/>
            </a:pPr>
            <a:r>
              <a:rPr lang="en-US" altLang="x-none" b="1" dirty="0">
                <a:solidFill>
                  <a:schemeClr val="bg2"/>
                </a:solidFill>
              </a:rPr>
              <a:t>Definition:</a:t>
            </a:r>
            <a:r>
              <a:rPr lang="en-US" altLang="x-none" dirty="0">
                <a:solidFill>
                  <a:schemeClr val="bg2"/>
                </a:solidFill>
              </a:rPr>
              <a:t> </a:t>
            </a:r>
            <a:r>
              <a:rPr lang="en-US" altLang="x-none" dirty="0"/>
              <a:t>A </a:t>
            </a:r>
            <a:r>
              <a:rPr lang="en-US" altLang="x-none" dirty="0">
                <a:solidFill>
                  <a:srgbClr val="FF0000"/>
                </a:solidFill>
              </a:rPr>
              <a:t>contradiction</a:t>
            </a:r>
            <a:r>
              <a:rPr lang="en-US" altLang="x-none" dirty="0">
                <a:solidFill>
                  <a:srgbClr val="C00000"/>
                </a:solidFill>
              </a:rPr>
              <a:t> </a:t>
            </a:r>
            <a:r>
              <a:rPr lang="en-US" altLang="x-none" dirty="0"/>
              <a:t>is a compound proposition that is always </a:t>
            </a:r>
            <a:r>
              <a:rPr lang="en-US" altLang="x-none" b="1" dirty="0">
                <a:solidFill>
                  <a:schemeClr val="bg2"/>
                </a:solidFill>
              </a:rPr>
              <a:t>false</a:t>
            </a:r>
            <a:r>
              <a:rPr lang="en-US" altLang="x-none" dirty="0"/>
              <a:t>, regardless of the truth values of the propositions occurring within it.</a:t>
            </a:r>
          </a:p>
          <a:p>
            <a:pPr marL="1200150" indent="-1200150" algn="just">
              <a:buNone/>
            </a:pPr>
            <a:endParaRPr lang="en-US" altLang="x-none" dirty="0"/>
          </a:p>
          <a:p>
            <a:pPr marL="1200150" indent="-1200150" algn="just">
              <a:buNone/>
            </a:pPr>
            <a:endParaRPr lang="en-US" altLang="x-none" dirty="0"/>
          </a:p>
          <a:p>
            <a:pPr marL="1200150" indent="-1200150" algn="just">
              <a:buNone/>
            </a:pPr>
            <a:r>
              <a:rPr lang="en-US" altLang="x-none" b="1" dirty="0">
                <a:solidFill>
                  <a:schemeClr val="bg2"/>
                </a:solidFill>
              </a:rPr>
              <a:t>Definition:</a:t>
            </a:r>
            <a:r>
              <a:rPr lang="en-US" altLang="x-none" dirty="0">
                <a:solidFill>
                  <a:schemeClr val="bg2"/>
                </a:solidFill>
              </a:rPr>
              <a:t> </a:t>
            </a:r>
            <a:r>
              <a:rPr lang="en-US" altLang="x-none" dirty="0"/>
              <a:t>A </a:t>
            </a:r>
            <a:r>
              <a:rPr lang="en-US" altLang="x-none" dirty="0">
                <a:solidFill>
                  <a:srgbClr val="FF0000"/>
                </a:solidFill>
              </a:rPr>
              <a:t>contingency</a:t>
            </a:r>
            <a:r>
              <a:rPr lang="en-US" altLang="x-none" dirty="0">
                <a:solidFill>
                  <a:srgbClr val="C00000"/>
                </a:solidFill>
              </a:rPr>
              <a:t> </a:t>
            </a:r>
            <a:r>
              <a:rPr lang="en-US" altLang="x-none" dirty="0"/>
              <a:t>is a compound proposition whose truth value is dependent on the propositions occurring within it.</a:t>
            </a:r>
          </a:p>
        </p:txBody>
      </p:sp>
      <p:sp>
        <p:nvSpPr>
          <p:cNvPr id="2" name="3 Marcador de número de diapositiva">
            <a:extLst>
              <a:ext uri="{FF2B5EF4-FFF2-40B4-BE49-F238E27FC236}">
                <a16:creationId xmlns:a16="http://schemas.microsoft.com/office/drawing/2014/main" id="{59136DB7-B3FA-6E50-7F78-989843F214B3}"/>
              </a:ext>
            </a:extLst>
          </p:cNvPr>
          <p:cNvSpPr>
            <a:spLocks noGrp="1"/>
          </p:cNvSpPr>
          <p:nvPr>
            <p:ph type="sldNum" sz="quarter" idx="12"/>
          </p:nvPr>
        </p:nvSpPr>
        <p:spPr>
          <a:xfrm>
            <a:off x="7620000" y="13716"/>
            <a:ext cx="1066800" cy="246888"/>
          </a:xfrm>
        </p:spPr>
        <p:txBody>
          <a:bodyPr>
            <a:noAutofit/>
          </a:bodyPr>
          <a:lstStyle/>
          <a:p>
            <a:fld id="{12A1D360-EE44-42AC-A6C7-CCF1DFA7C784}" type="slidenum">
              <a:rPr lang="pt-BR" smtClean="0"/>
              <a:pPr/>
              <a:t>14</a:t>
            </a:fld>
            <a:endParaRPr lang="pt-BR" dirty="0"/>
          </a:p>
        </p:txBody>
      </p:sp>
    </p:spTree>
    <p:extLst>
      <p:ext uri="{BB962C8B-B14F-4D97-AF65-F5344CB8AC3E}">
        <p14:creationId xmlns:p14="http://schemas.microsoft.com/office/powerpoint/2010/main" val="91549511"/>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06499">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6499">
                                            <p:txEl>
                                              <p:pRg st="3" end="3"/>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0649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6499"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89" name="Rectangle 2"/>
          <p:cNvSpPr>
            <a:spLocks noGrp="1" noChangeArrowheads="1"/>
          </p:cNvSpPr>
          <p:nvPr>
            <p:ph type="title"/>
          </p:nvPr>
        </p:nvSpPr>
        <p:spPr/>
        <p:txBody>
          <a:bodyPr/>
          <a:lstStyle/>
          <a:p>
            <a:pPr eaLnBrk="1" hangingPunct="1"/>
            <a:r>
              <a:rPr lang="en-US" altLang="x-none"/>
              <a:t>Examples</a:t>
            </a:r>
          </a:p>
        </p:txBody>
      </p:sp>
      <p:sp>
        <p:nvSpPr>
          <p:cNvPr id="37890" name="Rectangle 3"/>
          <p:cNvSpPr>
            <a:spLocks noGrp="1" noChangeArrowheads="1"/>
          </p:cNvSpPr>
          <p:nvPr>
            <p:ph type="body" idx="1"/>
          </p:nvPr>
        </p:nvSpPr>
        <p:spPr>
          <a:xfrm>
            <a:off x="1714500" y="1143000"/>
            <a:ext cx="5829300" cy="685800"/>
          </a:xfrm>
        </p:spPr>
        <p:txBody>
          <a:bodyPr>
            <a:normAutofit lnSpcReduction="10000"/>
          </a:bodyPr>
          <a:lstStyle/>
          <a:p>
            <a:pPr marL="0" indent="0">
              <a:buNone/>
            </a:pPr>
            <a:r>
              <a:rPr lang="en-US" altLang="x-none"/>
              <a:t>Are the following compound propositions tautologies, contradictions, or contingencies?</a:t>
            </a:r>
          </a:p>
        </p:txBody>
      </p:sp>
      <p:sp>
        <p:nvSpPr>
          <p:cNvPr id="1028" name="Rectangle 4"/>
          <p:cNvSpPr>
            <a:spLocks noChangeArrowheads="1"/>
          </p:cNvSpPr>
          <p:nvPr/>
        </p:nvSpPr>
        <p:spPr bwMode="auto">
          <a:xfrm>
            <a:off x="1714500" y="1885950"/>
            <a:ext cx="1428750" cy="1885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pPr algn="l" eaLnBrk="1" hangingPunct="1">
              <a:spcBef>
                <a:spcPct val="20000"/>
              </a:spcBef>
              <a:buClr>
                <a:srgbClr val="0046AA"/>
              </a:buClr>
              <a:buFont typeface="Wingdings" charset="2"/>
              <a:buChar char="n"/>
            </a:pPr>
            <a:r>
              <a:rPr lang="en-US" altLang="x-none" sz="1800">
                <a:latin typeface="Trebuchet MS" charset="0"/>
                <a:ea typeface="Osaka" charset="-128"/>
              </a:rPr>
              <a:t>p </a:t>
            </a:r>
            <a:r>
              <a:rPr lang="en-US" altLang="x-none" sz="1800">
                <a:latin typeface="Trebuchet MS" charset="0"/>
                <a:ea typeface="Osaka" charset="-128"/>
                <a:sym typeface="Symbol" charset="2"/>
              </a:rPr>
              <a:t></a:t>
            </a:r>
            <a:r>
              <a:rPr lang="en-US" altLang="x-none" sz="1800">
                <a:latin typeface="Trebuchet MS" charset="0"/>
                <a:ea typeface="Osaka" charset="-128"/>
              </a:rPr>
              <a:t> ¬p</a:t>
            </a:r>
          </a:p>
          <a:p>
            <a:pPr algn="l" eaLnBrk="1" hangingPunct="1">
              <a:spcBef>
                <a:spcPct val="20000"/>
              </a:spcBef>
              <a:buClr>
                <a:srgbClr val="0046AA"/>
              </a:buClr>
              <a:buFont typeface="Wingdings" charset="2"/>
              <a:buChar char="n"/>
            </a:pPr>
            <a:endParaRPr lang="en-US" altLang="x-none" sz="1800">
              <a:latin typeface="Trebuchet MS" charset="0"/>
              <a:ea typeface="Osaka" charset="-128"/>
            </a:endParaRPr>
          </a:p>
          <a:p>
            <a:pPr algn="l" eaLnBrk="1" hangingPunct="1">
              <a:spcBef>
                <a:spcPct val="20000"/>
              </a:spcBef>
              <a:buClr>
                <a:srgbClr val="0046AA"/>
              </a:buClr>
              <a:buFont typeface="Wingdings" charset="2"/>
              <a:buChar char="n"/>
            </a:pPr>
            <a:r>
              <a:rPr lang="en-US" altLang="x-none" sz="1800">
                <a:latin typeface="Trebuchet MS" charset="0"/>
                <a:ea typeface="Osaka" charset="-128"/>
              </a:rPr>
              <a:t>¬p </a:t>
            </a:r>
            <a:r>
              <a:rPr lang="en-US" altLang="x-none" sz="1800">
                <a:latin typeface="Trebuchet MS" charset="0"/>
                <a:ea typeface="Osaka" charset="-128"/>
                <a:sym typeface="Symbol" charset="2"/>
              </a:rPr>
              <a:t> </a:t>
            </a:r>
            <a:r>
              <a:rPr lang="en-US" altLang="x-none" sz="1800">
                <a:latin typeface="Trebuchet MS" charset="0"/>
                <a:ea typeface="Osaka" charset="-128"/>
              </a:rPr>
              <a:t>p</a:t>
            </a:r>
          </a:p>
          <a:p>
            <a:pPr algn="l" eaLnBrk="1" hangingPunct="1">
              <a:spcBef>
                <a:spcPct val="20000"/>
              </a:spcBef>
              <a:buClr>
                <a:srgbClr val="0046AA"/>
              </a:buClr>
              <a:buFont typeface="Wingdings" charset="2"/>
              <a:buChar char="n"/>
            </a:pPr>
            <a:endParaRPr lang="en-US" altLang="x-none" sz="1800">
              <a:latin typeface="Trebuchet MS" charset="0"/>
              <a:ea typeface="Osaka" charset="-128"/>
            </a:endParaRPr>
          </a:p>
          <a:p>
            <a:pPr algn="l" eaLnBrk="1" hangingPunct="1">
              <a:spcBef>
                <a:spcPct val="20000"/>
              </a:spcBef>
              <a:buClr>
                <a:srgbClr val="0046AA"/>
              </a:buClr>
              <a:buFont typeface="Wingdings" charset="2"/>
              <a:buChar char="n"/>
            </a:pPr>
            <a:r>
              <a:rPr lang="en-US" altLang="x-none" sz="1800">
                <a:latin typeface="Trebuchet MS" charset="0"/>
                <a:ea typeface="Osaka" charset="-128"/>
              </a:rPr>
              <a:t>p </a:t>
            </a:r>
            <a:r>
              <a:rPr lang="en-US" altLang="x-none" sz="1800">
                <a:latin typeface="Trebuchet MS" charset="0"/>
                <a:ea typeface="Osaka" charset="-128"/>
                <a:sym typeface="Symbol" charset="2"/>
              </a:rPr>
              <a:t></a:t>
            </a:r>
            <a:r>
              <a:rPr lang="en-US" altLang="x-none" sz="1800">
                <a:latin typeface="Trebuchet MS" charset="0"/>
                <a:ea typeface="Osaka" charset="-128"/>
              </a:rPr>
              <a:t> q</a:t>
            </a:r>
          </a:p>
        </p:txBody>
      </p:sp>
      <p:sp>
        <p:nvSpPr>
          <p:cNvPr id="1029" name="Rectangle 5"/>
          <p:cNvSpPr>
            <a:spLocks noChangeArrowheads="1"/>
          </p:cNvSpPr>
          <p:nvPr/>
        </p:nvSpPr>
        <p:spPr bwMode="auto">
          <a:xfrm>
            <a:off x="3049191" y="1895475"/>
            <a:ext cx="112082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pPr algn="l"/>
            <a:r>
              <a:rPr lang="en-US" altLang="x-none" sz="1800" dirty="0">
                <a:solidFill>
                  <a:srgbClr val="FF0000"/>
                </a:solidFill>
              </a:rPr>
              <a:t>tautology</a:t>
            </a:r>
          </a:p>
        </p:txBody>
      </p:sp>
      <p:sp>
        <p:nvSpPr>
          <p:cNvPr id="1030" name="Rectangle 6"/>
          <p:cNvSpPr>
            <a:spLocks noChangeArrowheads="1"/>
          </p:cNvSpPr>
          <p:nvPr/>
        </p:nvSpPr>
        <p:spPr bwMode="auto">
          <a:xfrm>
            <a:off x="3022997" y="2571750"/>
            <a:ext cx="149271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pPr algn="l"/>
            <a:r>
              <a:rPr lang="en-US" altLang="x-none" sz="1800">
                <a:solidFill>
                  <a:srgbClr val="FF0000"/>
                </a:solidFill>
              </a:rPr>
              <a:t>contradiction</a:t>
            </a:r>
          </a:p>
        </p:txBody>
      </p:sp>
      <p:sp>
        <p:nvSpPr>
          <p:cNvPr id="1031" name="Rectangle 7"/>
          <p:cNvSpPr>
            <a:spLocks noChangeArrowheads="1"/>
          </p:cNvSpPr>
          <p:nvPr/>
        </p:nvSpPr>
        <p:spPr bwMode="auto">
          <a:xfrm>
            <a:off x="3028950" y="3200400"/>
            <a:ext cx="1415772"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pPr algn="l"/>
            <a:r>
              <a:rPr lang="en-US" altLang="x-none" sz="1800">
                <a:solidFill>
                  <a:srgbClr val="FF0000"/>
                </a:solidFill>
              </a:rPr>
              <a:t>contingency</a:t>
            </a:r>
          </a:p>
        </p:txBody>
      </p:sp>
      <p:graphicFrame>
        <p:nvGraphicFramePr>
          <p:cNvPr id="9" name="Table 8"/>
          <p:cNvGraphicFramePr>
            <a:graphicFrameLocks noGrp="1"/>
          </p:cNvGraphicFramePr>
          <p:nvPr/>
        </p:nvGraphicFramePr>
        <p:xfrm>
          <a:off x="5372100" y="1508523"/>
          <a:ext cx="2400300" cy="892968"/>
        </p:xfrm>
        <a:graphic>
          <a:graphicData uri="http://schemas.openxmlformats.org/drawingml/2006/table">
            <a:tbl>
              <a:tblPr/>
              <a:tblGrid>
                <a:gridCol w="800100">
                  <a:extLst>
                    <a:ext uri="{9D8B030D-6E8A-4147-A177-3AD203B41FA5}">
                      <a16:colId xmlns:a16="http://schemas.microsoft.com/office/drawing/2014/main" val="20000"/>
                    </a:ext>
                  </a:extLst>
                </a:gridCol>
                <a:gridCol w="800100">
                  <a:extLst>
                    <a:ext uri="{9D8B030D-6E8A-4147-A177-3AD203B41FA5}">
                      <a16:colId xmlns:a16="http://schemas.microsoft.com/office/drawing/2014/main" val="20001"/>
                    </a:ext>
                  </a:extLst>
                </a:gridCol>
                <a:gridCol w="800100">
                  <a:extLst>
                    <a:ext uri="{9D8B030D-6E8A-4147-A177-3AD203B41FA5}">
                      <a16:colId xmlns:a16="http://schemas.microsoft.com/office/drawing/2014/main" val="20002"/>
                    </a:ext>
                  </a:extLst>
                </a:gridCol>
              </a:tblGrid>
              <a:tr h="297656">
                <a:tc>
                  <a:txBody>
                    <a:bodyPr/>
                    <a:lstStyle>
                      <a:lvl1pPr algn="l" defTabSz="457200">
                        <a:spcBef>
                          <a:spcPct val="20000"/>
                        </a:spcBef>
                        <a:buClr>
                          <a:srgbClr val="0046AA"/>
                        </a:buClr>
                        <a:buFont typeface="Wingdings" charset="2"/>
                        <a:defRPr sz="2000">
                          <a:solidFill>
                            <a:schemeClr val="tx1"/>
                          </a:solidFill>
                          <a:latin typeface="Trebuchet MS" charset="0"/>
                          <a:ea typeface="Osaka" charset="-128"/>
                        </a:defRPr>
                      </a:lvl1pPr>
                      <a:lvl2pPr marL="742950" indent="-285750" algn="l" defTabSz="457200">
                        <a:spcBef>
                          <a:spcPct val="20000"/>
                        </a:spcBef>
                        <a:buClr>
                          <a:srgbClr val="0046AA"/>
                        </a:buClr>
                        <a:buFont typeface="Wingdings" charset="2"/>
                        <a:defRPr>
                          <a:solidFill>
                            <a:schemeClr val="tx1"/>
                          </a:solidFill>
                          <a:latin typeface="Trebuchet MS" charset="0"/>
                          <a:ea typeface="Osaka" charset="-128"/>
                        </a:defRPr>
                      </a:lvl2pPr>
                      <a:lvl3pPr marL="1143000" indent="-228600" algn="l" defTabSz="457200">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defTabSz="457200">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defTabSz="457200">
                        <a:spcBef>
                          <a:spcPct val="20000"/>
                        </a:spcBef>
                        <a:buClr>
                          <a:srgbClr val="0046AA"/>
                        </a:buClr>
                        <a:defRPr sz="1400">
                          <a:solidFill>
                            <a:schemeClr val="tx1"/>
                          </a:solidFill>
                          <a:latin typeface="Trebuchet MS" charset="0"/>
                          <a:ea typeface="Osaka" charset="-128"/>
                        </a:defRPr>
                      </a:lvl5pPr>
                      <a:lvl6pPr marL="25146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x-none" sz="1500" b="0" i="0" u="none" strike="noStrike" cap="none" normalizeH="0" baseline="0">
                          <a:ln>
                            <a:noFill/>
                          </a:ln>
                          <a:solidFill>
                            <a:schemeClr val="tx1"/>
                          </a:solidFill>
                          <a:effectLst/>
                          <a:latin typeface="Trebuchet MS" charset="0"/>
                          <a:ea typeface="Osaka" charset="-128"/>
                        </a:rPr>
                        <a:t>p</a:t>
                      </a:r>
                    </a:p>
                  </a:txBody>
                  <a:tcPr marL="68580" marR="68580" marT="34299" marB="3429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FDFDF"/>
                    </a:solidFill>
                  </a:tcPr>
                </a:tc>
                <a:tc>
                  <a:txBody>
                    <a:bodyPr/>
                    <a:lstStyle>
                      <a:lvl1pPr algn="l" defTabSz="457200">
                        <a:spcBef>
                          <a:spcPct val="20000"/>
                        </a:spcBef>
                        <a:buClr>
                          <a:srgbClr val="0046AA"/>
                        </a:buClr>
                        <a:buFont typeface="Wingdings" charset="2"/>
                        <a:defRPr sz="2000">
                          <a:solidFill>
                            <a:schemeClr val="tx1"/>
                          </a:solidFill>
                          <a:latin typeface="Trebuchet MS" charset="0"/>
                          <a:ea typeface="Osaka" charset="-128"/>
                        </a:defRPr>
                      </a:lvl1pPr>
                      <a:lvl2pPr marL="742950" indent="-285750" algn="l" defTabSz="457200">
                        <a:spcBef>
                          <a:spcPct val="20000"/>
                        </a:spcBef>
                        <a:buClr>
                          <a:srgbClr val="0046AA"/>
                        </a:buClr>
                        <a:buFont typeface="Wingdings" charset="2"/>
                        <a:defRPr>
                          <a:solidFill>
                            <a:schemeClr val="tx1"/>
                          </a:solidFill>
                          <a:latin typeface="Trebuchet MS" charset="0"/>
                          <a:ea typeface="Osaka" charset="-128"/>
                        </a:defRPr>
                      </a:lvl2pPr>
                      <a:lvl3pPr marL="1143000" indent="-228600" algn="l" defTabSz="457200">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defTabSz="457200">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defTabSz="457200">
                        <a:spcBef>
                          <a:spcPct val="20000"/>
                        </a:spcBef>
                        <a:buClr>
                          <a:srgbClr val="0046AA"/>
                        </a:buClr>
                        <a:defRPr sz="1400">
                          <a:solidFill>
                            <a:schemeClr val="tx1"/>
                          </a:solidFill>
                          <a:latin typeface="Trebuchet MS" charset="0"/>
                          <a:ea typeface="Osaka" charset="-128"/>
                        </a:defRPr>
                      </a:lvl5pPr>
                      <a:lvl6pPr marL="25146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x-none" sz="1500" b="0" i="0" u="none" strike="noStrike" cap="none" normalizeH="0" baseline="0">
                          <a:ln>
                            <a:noFill/>
                          </a:ln>
                          <a:solidFill>
                            <a:schemeClr val="tx1"/>
                          </a:solidFill>
                          <a:effectLst/>
                          <a:latin typeface="Trebuchet MS" charset="0"/>
                          <a:ea typeface="Osaka" charset="-128"/>
                        </a:rPr>
                        <a:t>¬p</a:t>
                      </a:r>
                    </a:p>
                  </a:txBody>
                  <a:tcPr marL="68580" marR="68580" marT="34299" marB="3429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FDFDF"/>
                    </a:solidFill>
                  </a:tcPr>
                </a:tc>
                <a:tc>
                  <a:txBody>
                    <a:bodyPr/>
                    <a:lstStyle>
                      <a:lvl1pPr algn="l" defTabSz="457200">
                        <a:spcBef>
                          <a:spcPct val="20000"/>
                        </a:spcBef>
                        <a:buClr>
                          <a:srgbClr val="0046AA"/>
                        </a:buClr>
                        <a:buFont typeface="Wingdings" charset="2"/>
                        <a:defRPr sz="2000">
                          <a:solidFill>
                            <a:schemeClr val="tx1"/>
                          </a:solidFill>
                          <a:latin typeface="Trebuchet MS" charset="0"/>
                          <a:ea typeface="Osaka" charset="-128"/>
                        </a:defRPr>
                      </a:lvl1pPr>
                      <a:lvl2pPr marL="742950" indent="-285750" algn="l" defTabSz="457200">
                        <a:spcBef>
                          <a:spcPct val="20000"/>
                        </a:spcBef>
                        <a:buClr>
                          <a:srgbClr val="0046AA"/>
                        </a:buClr>
                        <a:buFont typeface="Wingdings" charset="2"/>
                        <a:defRPr>
                          <a:solidFill>
                            <a:schemeClr val="tx1"/>
                          </a:solidFill>
                          <a:latin typeface="Trebuchet MS" charset="0"/>
                          <a:ea typeface="Osaka" charset="-128"/>
                        </a:defRPr>
                      </a:lvl2pPr>
                      <a:lvl3pPr marL="1143000" indent="-228600" algn="l" defTabSz="457200">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defTabSz="457200">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defTabSz="457200">
                        <a:spcBef>
                          <a:spcPct val="20000"/>
                        </a:spcBef>
                        <a:buClr>
                          <a:srgbClr val="0046AA"/>
                        </a:buClr>
                        <a:defRPr sz="1400">
                          <a:solidFill>
                            <a:schemeClr val="tx1"/>
                          </a:solidFill>
                          <a:latin typeface="Trebuchet MS" charset="0"/>
                          <a:ea typeface="Osaka" charset="-128"/>
                        </a:defRPr>
                      </a:lvl5pPr>
                      <a:lvl6pPr marL="25146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x-none" sz="1500" b="0" i="0" u="none" strike="noStrike" cap="none" normalizeH="0" baseline="0">
                          <a:ln>
                            <a:noFill/>
                          </a:ln>
                          <a:solidFill>
                            <a:schemeClr val="tx1"/>
                          </a:solidFill>
                          <a:effectLst/>
                          <a:latin typeface="Trebuchet MS" charset="0"/>
                          <a:ea typeface="Osaka" charset="-128"/>
                        </a:rPr>
                        <a:t>p </a:t>
                      </a:r>
                      <a:r>
                        <a:rPr kumimoji="0" lang="en-US" altLang="x-none" sz="1500" b="0" i="0" u="none" strike="noStrike" cap="none" normalizeH="0" baseline="0">
                          <a:ln>
                            <a:noFill/>
                          </a:ln>
                          <a:solidFill>
                            <a:schemeClr val="tx1"/>
                          </a:solidFill>
                          <a:effectLst/>
                          <a:latin typeface="Trebuchet MS" charset="0"/>
                          <a:ea typeface="Osaka" charset="-128"/>
                          <a:sym typeface="Symbol" charset="2"/>
                        </a:rPr>
                        <a:t></a:t>
                      </a:r>
                      <a:r>
                        <a:rPr kumimoji="0" lang="en-US" altLang="x-none" sz="1500" b="0" i="0" u="none" strike="noStrike" cap="none" normalizeH="0" baseline="0">
                          <a:ln>
                            <a:noFill/>
                          </a:ln>
                          <a:solidFill>
                            <a:schemeClr val="tx1"/>
                          </a:solidFill>
                          <a:effectLst/>
                          <a:latin typeface="Trebuchet MS" charset="0"/>
                          <a:ea typeface="Osaka" charset="-128"/>
                        </a:rPr>
                        <a:t> ¬p</a:t>
                      </a:r>
                    </a:p>
                  </a:txBody>
                  <a:tcPr marL="68580" marR="68580" marT="34299" marB="3429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FDFDF"/>
                    </a:solidFill>
                  </a:tcPr>
                </a:tc>
                <a:extLst>
                  <a:ext uri="{0D108BD9-81ED-4DB2-BD59-A6C34878D82A}">
                    <a16:rowId xmlns:a16="http://schemas.microsoft.com/office/drawing/2014/main" val="10000"/>
                  </a:ext>
                </a:extLst>
              </a:tr>
              <a:tr h="297656">
                <a:tc>
                  <a:txBody>
                    <a:bodyPr/>
                    <a:lstStyle>
                      <a:lvl1pPr algn="l" defTabSz="457200">
                        <a:spcBef>
                          <a:spcPct val="20000"/>
                        </a:spcBef>
                        <a:buClr>
                          <a:srgbClr val="0046AA"/>
                        </a:buClr>
                        <a:buFont typeface="Wingdings" charset="2"/>
                        <a:defRPr sz="2000">
                          <a:solidFill>
                            <a:schemeClr val="tx1"/>
                          </a:solidFill>
                          <a:latin typeface="Trebuchet MS" charset="0"/>
                          <a:ea typeface="Osaka" charset="-128"/>
                        </a:defRPr>
                      </a:lvl1pPr>
                      <a:lvl2pPr marL="742950" indent="-285750" algn="l" defTabSz="457200">
                        <a:spcBef>
                          <a:spcPct val="20000"/>
                        </a:spcBef>
                        <a:buClr>
                          <a:srgbClr val="0046AA"/>
                        </a:buClr>
                        <a:buFont typeface="Wingdings" charset="2"/>
                        <a:defRPr>
                          <a:solidFill>
                            <a:schemeClr val="tx1"/>
                          </a:solidFill>
                          <a:latin typeface="Trebuchet MS" charset="0"/>
                          <a:ea typeface="Osaka" charset="-128"/>
                        </a:defRPr>
                      </a:lvl2pPr>
                      <a:lvl3pPr marL="1143000" indent="-228600" algn="l" defTabSz="457200">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defTabSz="457200">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defTabSz="457200">
                        <a:spcBef>
                          <a:spcPct val="20000"/>
                        </a:spcBef>
                        <a:buClr>
                          <a:srgbClr val="0046AA"/>
                        </a:buClr>
                        <a:defRPr sz="1400">
                          <a:solidFill>
                            <a:schemeClr val="tx1"/>
                          </a:solidFill>
                          <a:latin typeface="Trebuchet MS" charset="0"/>
                          <a:ea typeface="Osaka" charset="-128"/>
                        </a:defRPr>
                      </a:lvl5pPr>
                      <a:lvl6pPr marL="25146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x-none" sz="1500" b="0" i="0" u="none" strike="noStrike" cap="none" normalizeH="0" baseline="0">
                          <a:ln>
                            <a:noFill/>
                          </a:ln>
                          <a:solidFill>
                            <a:schemeClr val="tx1"/>
                          </a:solidFill>
                          <a:effectLst/>
                          <a:latin typeface="Trebuchet MS" charset="0"/>
                          <a:ea typeface="Osaka" charset="-128"/>
                        </a:rPr>
                        <a:t>T</a:t>
                      </a:r>
                    </a:p>
                  </a:txBody>
                  <a:tcPr marL="68580" marR="68580" marT="34299" marB="3429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defTabSz="457200">
                        <a:spcBef>
                          <a:spcPct val="20000"/>
                        </a:spcBef>
                        <a:buClr>
                          <a:srgbClr val="0046AA"/>
                        </a:buClr>
                        <a:buFont typeface="Wingdings" charset="2"/>
                        <a:defRPr sz="2000">
                          <a:solidFill>
                            <a:schemeClr val="tx1"/>
                          </a:solidFill>
                          <a:latin typeface="Trebuchet MS" charset="0"/>
                          <a:ea typeface="Osaka" charset="-128"/>
                        </a:defRPr>
                      </a:lvl1pPr>
                      <a:lvl2pPr marL="742950" indent="-285750" algn="l" defTabSz="457200">
                        <a:spcBef>
                          <a:spcPct val="20000"/>
                        </a:spcBef>
                        <a:buClr>
                          <a:srgbClr val="0046AA"/>
                        </a:buClr>
                        <a:buFont typeface="Wingdings" charset="2"/>
                        <a:defRPr>
                          <a:solidFill>
                            <a:schemeClr val="tx1"/>
                          </a:solidFill>
                          <a:latin typeface="Trebuchet MS" charset="0"/>
                          <a:ea typeface="Osaka" charset="-128"/>
                        </a:defRPr>
                      </a:lvl2pPr>
                      <a:lvl3pPr marL="1143000" indent="-228600" algn="l" defTabSz="457200">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defTabSz="457200">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defTabSz="457200">
                        <a:spcBef>
                          <a:spcPct val="20000"/>
                        </a:spcBef>
                        <a:buClr>
                          <a:srgbClr val="0046AA"/>
                        </a:buClr>
                        <a:defRPr sz="1400">
                          <a:solidFill>
                            <a:schemeClr val="tx1"/>
                          </a:solidFill>
                          <a:latin typeface="Trebuchet MS" charset="0"/>
                          <a:ea typeface="Osaka" charset="-128"/>
                        </a:defRPr>
                      </a:lvl5pPr>
                      <a:lvl6pPr marL="25146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x-none" sz="1500" b="0" i="0" u="none" strike="noStrike" cap="none" normalizeH="0" baseline="0">
                          <a:ln>
                            <a:noFill/>
                          </a:ln>
                          <a:solidFill>
                            <a:schemeClr val="tx1"/>
                          </a:solidFill>
                          <a:effectLst/>
                          <a:latin typeface="Trebuchet MS" charset="0"/>
                          <a:ea typeface="Osaka" charset="-128"/>
                        </a:rPr>
                        <a:t>F</a:t>
                      </a:r>
                    </a:p>
                  </a:txBody>
                  <a:tcPr marL="68580" marR="68580" marT="34299" marB="3429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defTabSz="457200">
                        <a:spcBef>
                          <a:spcPct val="20000"/>
                        </a:spcBef>
                        <a:buClr>
                          <a:srgbClr val="0046AA"/>
                        </a:buClr>
                        <a:buFont typeface="Wingdings" charset="2"/>
                        <a:defRPr sz="2000">
                          <a:solidFill>
                            <a:schemeClr val="tx1"/>
                          </a:solidFill>
                          <a:latin typeface="Trebuchet MS" charset="0"/>
                          <a:ea typeface="Osaka" charset="-128"/>
                        </a:defRPr>
                      </a:lvl1pPr>
                      <a:lvl2pPr marL="742950" indent="-285750" algn="l" defTabSz="457200">
                        <a:spcBef>
                          <a:spcPct val="20000"/>
                        </a:spcBef>
                        <a:buClr>
                          <a:srgbClr val="0046AA"/>
                        </a:buClr>
                        <a:buFont typeface="Wingdings" charset="2"/>
                        <a:defRPr>
                          <a:solidFill>
                            <a:schemeClr val="tx1"/>
                          </a:solidFill>
                          <a:latin typeface="Trebuchet MS" charset="0"/>
                          <a:ea typeface="Osaka" charset="-128"/>
                        </a:defRPr>
                      </a:lvl2pPr>
                      <a:lvl3pPr marL="1143000" indent="-228600" algn="l" defTabSz="457200">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defTabSz="457200">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defTabSz="457200">
                        <a:spcBef>
                          <a:spcPct val="20000"/>
                        </a:spcBef>
                        <a:buClr>
                          <a:srgbClr val="0046AA"/>
                        </a:buClr>
                        <a:defRPr sz="1400">
                          <a:solidFill>
                            <a:schemeClr val="tx1"/>
                          </a:solidFill>
                          <a:latin typeface="Trebuchet MS" charset="0"/>
                          <a:ea typeface="Osaka" charset="-128"/>
                        </a:defRPr>
                      </a:lvl5pPr>
                      <a:lvl6pPr marL="25146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x-none" sz="1500" b="0" i="0" u="none" strike="noStrike" cap="none" normalizeH="0" baseline="0">
                          <a:ln>
                            <a:noFill/>
                          </a:ln>
                          <a:solidFill>
                            <a:schemeClr val="tx1"/>
                          </a:solidFill>
                          <a:effectLst/>
                          <a:latin typeface="Trebuchet MS" charset="0"/>
                          <a:ea typeface="Osaka" charset="-128"/>
                        </a:rPr>
                        <a:t>T</a:t>
                      </a:r>
                    </a:p>
                  </a:txBody>
                  <a:tcPr marL="68580" marR="68580" marT="34299" marB="3429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97656">
                <a:tc>
                  <a:txBody>
                    <a:bodyPr/>
                    <a:lstStyle>
                      <a:lvl1pPr algn="l" defTabSz="457200">
                        <a:spcBef>
                          <a:spcPct val="20000"/>
                        </a:spcBef>
                        <a:buClr>
                          <a:srgbClr val="0046AA"/>
                        </a:buClr>
                        <a:buFont typeface="Wingdings" charset="2"/>
                        <a:defRPr sz="2000">
                          <a:solidFill>
                            <a:schemeClr val="tx1"/>
                          </a:solidFill>
                          <a:latin typeface="Trebuchet MS" charset="0"/>
                          <a:ea typeface="Osaka" charset="-128"/>
                        </a:defRPr>
                      </a:lvl1pPr>
                      <a:lvl2pPr marL="742950" indent="-285750" algn="l" defTabSz="457200">
                        <a:spcBef>
                          <a:spcPct val="20000"/>
                        </a:spcBef>
                        <a:buClr>
                          <a:srgbClr val="0046AA"/>
                        </a:buClr>
                        <a:buFont typeface="Wingdings" charset="2"/>
                        <a:defRPr>
                          <a:solidFill>
                            <a:schemeClr val="tx1"/>
                          </a:solidFill>
                          <a:latin typeface="Trebuchet MS" charset="0"/>
                          <a:ea typeface="Osaka" charset="-128"/>
                        </a:defRPr>
                      </a:lvl2pPr>
                      <a:lvl3pPr marL="1143000" indent="-228600" algn="l" defTabSz="457200">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defTabSz="457200">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defTabSz="457200">
                        <a:spcBef>
                          <a:spcPct val="20000"/>
                        </a:spcBef>
                        <a:buClr>
                          <a:srgbClr val="0046AA"/>
                        </a:buClr>
                        <a:defRPr sz="1400">
                          <a:solidFill>
                            <a:schemeClr val="tx1"/>
                          </a:solidFill>
                          <a:latin typeface="Trebuchet MS" charset="0"/>
                          <a:ea typeface="Osaka" charset="-128"/>
                        </a:defRPr>
                      </a:lvl5pPr>
                      <a:lvl6pPr marL="25146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x-none" sz="1500" b="0" i="0" u="none" strike="noStrike" cap="none" normalizeH="0" baseline="0">
                          <a:ln>
                            <a:noFill/>
                          </a:ln>
                          <a:solidFill>
                            <a:schemeClr val="tx1"/>
                          </a:solidFill>
                          <a:effectLst/>
                          <a:latin typeface="Trebuchet MS" charset="0"/>
                          <a:ea typeface="Osaka" charset="-128"/>
                        </a:rPr>
                        <a:t>F</a:t>
                      </a:r>
                    </a:p>
                  </a:txBody>
                  <a:tcPr marL="68580" marR="68580" marT="34299" marB="3429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defTabSz="457200">
                        <a:spcBef>
                          <a:spcPct val="20000"/>
                        </a:spcBef>
                        <a:buClr>
                          <a:srgbClr val="0046AA"/>
                        </a:buClr>
                        <a:buFont typeface="Wingdings" charset="2"/>
                        <a:defRPr sz="2000">
                          <a:solidFill>
                            <a:schemeClr val="tx1"/>
                          </a:solidFill>
                          <a:latin typeface="Trebuchet MS" charset="0"/>
                          <a:ea typeface="Osaka" charset="-128"/>
                        </a:defRPr>
                      </a:lvl1pPr>
                      <a:lvl2pPr marL="742950" indent="-285750" algn="l" defTabSz="457200">
                        <a:spcBef>
                          <a:spcPct val="20000"/>
                        </a:spcBef>
                        <a:buClr>
                          <a:srgbClr val="0046AA"/>
                        </a:buClr>
                        <a:buFont typeface="Wingdings" charset="2"/>
                        <a:defRPr>
                          <a:solidFill>
                            <a:schemeClr val="tx1"/>
                          </a:solidFill>
                          <a:latin typeface="Trebuchet MS" charset="0"/>
                          <a:ea typeface="Osaka" charset="-128"/>
                        </a:defRPr>
                      </a:lvl2pPr>
                      <a:lvl3pPr marL="1143000" indent="-228600" algn="l" defTabSz="457200">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defTabSz="457200">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defTabSz="457200">
                        <a:spcBef>
                          <a:spcPct val="20000"/>
                        </a:spcBef>
                        <a:buClr>
                          <a:srgbClr val="0046AA"/>
                        </a:buClr>
                        <a:defRPr sz="1400">
                          <a:solidFill>
                            <a:schemeClr val="tx1"/>
                          </a:solidFill>
                          <a:latin typeface="Trebuchet MS" charset="0"/>
                          <a:ea typeface="Osaka" charset="-128"/>
                        </a:defRPr>
                      </a:lvl5pPr>
                      <a:lvl6pPr marL="25146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x-none" sz="1500" b="0" i="0" u="none" strike="noStrike" cap="none" normalizeH="0" baseline="0">
                          <a:ln>
                            <a:noFill/>
                          </a:ln>
                          <a:solidFill>
                            <a:schemeClr val="tx1"/>
                          </a:solidFill>
                          <a:effectLst/>
                          <a:latin typeface="Trebuchet MS" charset="0"/>
                          <a:ea typeface="Osaka" charset="-128"/>
                        </a:rPr>
                        <a:t>T</a:t>
                      </a:r>
                    </a:p>
                  </a:txBody>
                  <a:tcPr marL="68580" marR="68580" marT="34299" marB="3429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defTabSz="457200">
                        <a:spcBef>
                          <a:spcPct val="20000"/>
                        </a:spcBef>
                        <a:buClr>
                          <a:srgbClr val="0046AA"/>
                        </a:buClr>
                        <a:buFont typeface="Wingdings" charset="2"/>
                        <a:defRPr sz="2000">
                          <a:solidFill>
                            <a:schemeClr val="tx1"/>
                          </a:solidFill>
                          <a:latin typeface="Trebuchet MS" charset="0"/>
                          <a:ea typeface="Osaka" charset="-128"/>
                        </a:defRPr>
                      </a:lvl1pPr>
                      <a:lvl2pPr marL="742950" indent="-285750" algn="l" defTabSz="457200">
                        <a:spcBef>
                          <a:spcPct val="20000"/>
                        </a:spcBef>
                        <a:buClr>
                          <a:srgbClr val="0046AA"/>
                        </a:buClr>
                        <a:buFont typeface="Wingdings" charset="2"/>
                        <a:defRPr>
                          <a:solidFill>
                            <a:schemeClr val="tx1"/>
                          </a:solidFill>
                          <a:latin typeface="Trebuchet MS" charset="0"/>
                          <a:ea typeface="Osaka" charset="-128"/>
                        </a:defRPr>
                      </a:lvl2pPr>
                      <a:lvl3pPr marL="1143000" indent="-228600" algn="l" defTabSz="457200">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defTabSz="457200">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defTabSz="457200">
                        <a:spcBef>
                          <a:spcPct val="20000"/>
                        </a:spcBef>
                        <a:buClr>
                          <a:srgbClr val="0046AA"/>
                        </a:buClr>
                        <a:defRPr sz="1400">
                          <a:solidFill>
                            <a:schemeClr val="tx1"/>
                          </a:solidFill>
                          <a:latin typeface="Trebuchet MS" charset="0"/>
                          <a:ea typeface="Osaka" charset="-128"/>
                        </a:defRPr>
                      </a:lvl5pPr>
                      <a:lvl6pPr marL="25146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x-none" sz="1500" b="0" i="0" u="none" strike="noStrike" cap="none" normalizeH="0" baseline="0">
                          <a:ln>
                            <a:noFill/>
                          </a:ln>
                          <a:solidFill>
                            <a:schemeClr val="tx1"/>
                          </a:solidFill>
                          <a:effectLst/>
                          <a:latin typeface="Trebuchet MS" charset="0"/>
                          <a:ea typeface="Osaka" charset="-128"/>
                        </a:rPr>
                        <a:t>T</a:t>
                      </a:r>
                    </a:p>
                  </a:txBody>
                  <a:tcPr marL="68580" marR="68580" marT="34299" marB="3429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graphicFrame>
        <p:nvGraphicFramePr>
          <p:cNvPr id="10" name="Table 9"/>
          <p:cNvGraphicFramePr>
            <a:graphicFrameLocks noGrp="1"/>
          </p:cNvGraphicFramePr>
          <p:nvPr/>
        </p:nvGraphicFramePr>
        <p:xfrm>
          <a:off x="5372100" y="2514600"/>
          <a:ext cx="2400300" cy="892968"/>
        </p:xfrm>
        <a:graphic>
          <a:graphicData uri="http://schemas.openxmlformats.org/drawingml/2006/table">
            <a:tbl>
              <a:tblPr/>
              <a:tblGrid>
                <a:gridCol w="800100">
                  <a:extLst>
                    <a:ext uri="{9D8B030D-6E8A-4147-A177-3AD203B41FA5}">
                      <a16:colId xmlns:a16="http://schemas.microsoft.com/office/drawing/2014/main" val="20000"/>
                    </a:ext>
                  </a:extLst>
                </a:gridCol>
                <a:gridCol w="800100">
                  <a:extLst>
                    <a:ext uri="{9D8B030D-6E8A-4147-A177-3AD203B41FA5}">
                      <a16:colId xmlns:a16="http://schemas.microsoft.com/office/drawing/2014/main" val="20001"/>
                    </a:ext>
                  </a:extLst>
                </a:gridCol>
                <a:gridCol w="800100">
                  <a:extLst>
                    <a:ext uri="{9D8B030D-6E8A-4147-A177-3AD203B41FA5}">
                      <a16:colId xmlns:a16="http://schemas.microsoft.com/office/drawing/2014/main" val="20002"/>
                    </a:ext>
                  </a:extLst>
                </a:gridCol>
              </a:tblGrid>
              <a:tr h="297656">
                <a:tc>
                  <a:txBody>
                    <a:bodyPr/>
                    <a:lstStyle>
                      <a:lvl1pPr algn="l" defTabSz="457200">
                        <a:spcBef>
                          <a:spcPct val="20000"/>
                        </a:spcBef>
                        <a:buClr>
                          <a:srgbClr val="0046AA"/>
                        </a:buClr>
                        <a:buFont typeface="Wingdings" charset="2"/>
                        <a:defRPr sz="2000">
                          <a:solidFill>
                            <a:schemeClr val="tx1"/>
                          </a:solidFill>
                          <a:latin typeface="Trebuchet MS" charset="0"/>
                          <a:ea typeface="Osaka" charset="-128"/>
                        </a:defRPr>
                      </a:lvl1pPr>
                      <a:lvl2pPr marL="742950" indent="-285750" algn="l" defTabSz="457200">
                        <a:spcBef>
                          <a:spcPct val="20000"/>
                        </a:spcBef>
                        <a:buClr>
                          <a:srgbClr val="0046AA"/>
                        </a:buClr>
                        <a:buFont typeface="Wingdings" charset="2"/>
                        <a:defRPr>
                          <a:solidFill>
                            <a:schemeClr val="tx1"/>
                          </a:solidFill>
                          <a:latin typeface="Trebuchet MS" charset="0"/>
                          <a:ea typeface="Osaka" charset="-128"/>
                        </a:defRPr>
                      </a:lvl2pPr>
                      <a:lvl3pPr marL="1143000" indent="-228600" algn="l" defTabSz="457200">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defTabSz="457200">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defTabSz="457200">
                        <a:spcBef>
                          <a:spcPct val="20000"/>
                        </a:spcBef>
                        <a:buClr>
                          <a:srgbClr val="0046AA"/>
                        </a:buClr>
                        <a:defRPr sz="1400">
                          <a:solidFill>
                            <a:schemeClr val="tx1"/>
                          </a:solidFill>
                          <a:latin typeface="Trebuchet MS" charset="0"/>
                          <a:ea typeface="Osaka" charset="-128"/>
                        </a:defRPr>
                      </a:lvl5pPr>
                      <a:lvl6pPr marL="25146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x-none" sz="1500" b="0" i="0" u="none" strike="noStrike" cap="none" normalizeH="0" baseline="0">
                          <a:ln>
                            <a:noFill/>
                          </a:ln>
                          <a:solidFill>
                            <a:schemeClr val="tx1"/>
                          </a:solidFill>
                          <a:effectLst/>
                          <a:latin typeface="Trebuchet MS" charset="0"/>
                          <a:ea typeface="Osaka" charset="-128"/>
                        </a:rPr>
                        <a:t>p</a:t>
                      </a:r>
                    </a:p>
                  </a:txBody>
                  <a:tcPr marL="68580" marR="68580" marT="34299" marB="3429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FDFDF"/>
                    </a:solidFill>
                  </a:tcPr>
                </a:tc>
                <a:tc>
                  <a:txBody>
                    <a:bodyPr/>
                    <a:lstStyle>
                      <a:lvl1pPr algn="l" defTabSz="457200">
                        <a:spcBef>
                          <a:spcPct val="20000"/>
                        </a:spcBef>
                        <a:buClr>
                          <a:srgbClr val="0046AA"/>
                        </a:buClr>
                        <a:buFont typeface="Wingdings" charset="2"/>
                        <a:defRPr sz="2000">
                          <a:solidFill>
                            <a:schemeClr val="tx1"/>
                          </a:solidFill>
                          <a:latin typeface="Trebuchet MS" charset="0"/>
                          <a:ea typeface="Osaka" charset="-128"/>
                        </a:defRPr>
                      </a:lvl1pPr>
                      <a:lvl2pPr marL="742950" indent="-285750" algn="l" defTabSz="457200">
                        <a:spcBef>
                          <a:spcPct val="20000"/>
                        </a:spcBef>
                        <a:buClr>
                          <a:srgbClr val="0046AA"/>
                        </a:buClr>
                        <a:buFont typeface="Wingdings" charset="2"/>
                        <a:defRPr>
                          <a:solidFill>
                            <a:schemeClr val="tx1"/>
                          </a:solidFill>
                          <a:latin typeface="Trebuchet MS" charset="0"/>
                          <a:ea typeface="Osaka" charset="-128"/>
                        </a:defRPr>
                      </a:lvl2pPr>
                      <a:lvl3pPr marL="1143000" indent="-228600" algn="l" defTabSz="457200">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defTabSz="457200">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defTabSz="457200">
                        <a:spcBef>
                          <a:spcPct val="20000"/>
                        </a:spcBef>
                        <a:buClr>
                          <a:srgbClr val="0046AA"/>
                        </a:buClr>
                        <a:defRPr sz="1400">
                          <a:solidFill>
                            <a:schemeClr val="tx1"/>
                          </a:solidFill>
                          <a:latin typeface="Trebuchet MS" charset="0"/>
                          <a:ea typeface="Osaka" charset="-128"/>
                        </a:defRPr>
                      </a:lvl5pPr>
                      <a:lvl6pPr marL="25146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x-none" sz="1500" b="0" i="0" u="none" strike="noStrike" cap="none" normalizeH="0" baseline="0">
                          <a:ln>
                            <a:noFill/>
                          </a:ln>
                          <a:solidFill>
                            <a:schemeClr val="tx1"/>
                          </a:solidFill>
                          <a:effectLst/>
                          <a:latin typeface="Trebuchet MS" charset="0"/>
                          <a:ea typeface="Osaka" charset="-128"/>
                        </a:rPr>
                        <a:t>¬p</a:t>
                      </a:r>
                    </a:p>
                  </a:txBody>
                  <a:tcPr marL="68580" marR="68580" marT="34299" marB="3429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FDFDF"/>
                    </a:solidFill>
                  </a:tcPr>
                </a:tc>
                <a:tc>
                  <a:txBody>
                    <a:bodyPr/>
                    <a:lstStyle>
                      <a:lvl1pPr algn="l" defTabSz="457200">
                        <a:spcBef>
                          <a:spcPct val="20000"/>
                        </a:spcBef>
                        <a:buClr>
                          <a:srgbClr val="0046AA"/>
                        </a:buClr>
                        <a:buFont typeface="Wingdings" charset="2"/>
                        <a:defRPr sz="2000">
                          <a:solidFill>
                            <a:schemeClr val="tx1"/>
                          </a:solidFill>
                          <a:latin typeface="Trebuchet MS" charset="0"/>
                          <a:ea typeface="Osaka" charset="-128"/>
                        </a:defRPr>
                      </a:lvl1pPr>
                      <a:lvl2pPr marL="742950" indent="-285750" algn="l" defTabSz="457200">
                        <a:spcBef>
                          <a:spcPct val="20000"/>
                        </a:spcBef>
                        <a:buClr>
                          <a:srgbClr val="0046AA"/>
                        </a:buClr>
                        <a:buFont typeface="Wingdings" charset="2"/>
                        <a:defRPr>
                          <a:solidFill>
                            <a:schemeClr val="tx1"/>
                          </a:solidFill>
                          <a:latin typeface="Trebuchet MS" charset="0"/>
                          <a:ea typeface="Osaka" charset="-128"/>
                        </a:defRPr>
                      </a:lvl2pPr>
                      <a:lvl3pPr marL="1143000" indent="-228600" algn="l" defTabSz="457200">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defTabSz="457200">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defTabSz="457200">
                        <a:spcBef>
                          <a:spcPct val="20000"/>
                        </a:spcBef>
                        <a:buClr>
                          <a:srgbClr val="0046AA"/>
                        </a:buClr>
                        <a:defRPr sz="1400">
                          <a:solidFill>
                            <a:schemeClr val="tx1"/>
                          </a:solidFill>
                          <a:latin typeface="Trebuchet MS" charset="0"/>
                          <a:ea typeface="Osaka" charset="-128"/>
                        </a:defRPr>
                      </a:lvl5pPr>
                      <a:lvl6pPr marL="25146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x-none" sz="1500" b="0" i="0" u="none" strike="noStrike" cap="none" normalizeH="0" baseline="0">
                          <a:ln>
                            <a:noFill/>
                          </a:ln>
                          <a:solidFill>
                            <a:schemeClr val="tx1"/>
                          </a:solidFill>
                          <a:effectLst/>
                          <a:latin typeface="Trebuchet MS" charset="0"/>
                          <a:ea typeface="Osaka" charset="-128"/>
                        </a:rPr>
                        <a:t>p </a:t>
                      </a:r>
                      <a:r>
                        <a:rPr kumimoji="0" lang="en-US" altLang="x-none" sz="1500" b="0" i="0" u="none" strike="noStrike" cap="none" normalizeH="0" baseline="0">
                          <a:ln>
                            <a:noFill/>
                          </a:ln>
                          <a:solidFill>
                            <a:schemeClr val="tx1"/>
                          </a:solidFill>
                          <a:effectLst/>
                          <a:latin typeface="Trebuchet MS" charset="0"/>
                          <a:ea typeface="Osaka" charset="-128"/>
                          <a:sym typeface="Symbol" charset="2"/>
                        </a:rPr>
                        <a:t></a:t>
                      </a:r>
                      <a:r>
                        <a:rPr kumimoji="0" lang="en-US" altLang="x-none" sz="1500" b="0" i="0" u="none" strike="noStrike" cap="none" normalizeH="0" baseline="0">
                          <a:ln>
                            <a:noFill/>
                          </a:ln>
                          <a:solidFill>
                            <a:schemeClr val="tx1"/>
                          </a:solidFill>
                          <a:effectLst/>
                          <a:latin typeface="Trebuchet MS" charset="0"/>
                          <a:ea typeface="Osaka" charset="-128"/>
                        </a:rPr>
                        <a:t> ¬p</a:t>
                      </a:r>
                    </a:p>
                  </a:txBody>
                  <a:tcPr marL="68580" marR="68580" marT="34299" marB="3429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FDFDF"/>
                    </a:solidFill>
                  </a:tcPr>
                </a:tc>
                <a:extLst>
                  <a:ext uri="{0D108BD9-81ED-4DB2-BD59-A6C34878D82A}">
                    <a16:rowId xmlns:a16="http://schemas.microsoft.com/office/drawing/2014/main" val="10000"/>
                  </a:ext>
                </a:extLst>
              </a:tr>
              <a:tr h="297656">
                <a:tc>
                  <a:txBody>
                    <a:bodyPr/>
                    <a:lstStyle>
                      <a:lvl1pPr algn="l" defTabSz="457200">
                        <a:spcBef>
                          <a:spcPct val="20000"/>
                        </a:spcBef>
                        <a:buClr>
                          <a:srgbClr val="0046AA"/>
                        </a:buClr>
                        <a:buFont typeface="Wingdings" charset="2"/>
                        <a:defRPr sz="2000">
                          <a:solidFill>
                            <a:schemeClr val="tx1"/>
                          </a:solidFill>
                          <a:latin typeface="Trebuchet MS" charset="0"/>
                          <a:ea typeface="Osaka" charset="-128"/>
                        </a:defRPr>
                      </a:lvl1pPr>
                      <a:lvl2pPr marL="742950" indent="-285750" algn="l" defTabSz="457200">
                        <a:spcBef>
                          <a:spcPct val="20000"/>
                        </a:spcBef>
                        <a:buClr>
                          <a:srgbClr val="0046AA"/>
                        </a:buClr>
                        <a:buFont typeface="Wingdings" charset="2"/>
                        <a:defRPr>
                          <a:solidFill>
                            <a:schemeClr val="tx1"/>
                          </a:solidFill>
                          <a:latin typeface="Trebuchet MS" charset="0"/>
                          <a:ea typeface="Osaka" charset="-128"/>
                        </a:defRPr>
                      </a:lvl2pPr>
                      <a:lvl3pPr marL="1143000" indent="-228600" algn="l" defTabSz="457200">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defTabSz="457200">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defTabSz="457200">
                        <a:spcBef>
                          <a:spcPct val="20000"/>
                        </a:spcBef>
                        <a:buClr>
                          <a:srgbClr val="0046AA"/>
                        </a:buClr>
                        <a:defRPr sz="1400">
                          <a:solidFill>
                            <a:schemeClr val="tx1"/>
                          </a:solidFill>
                          <a:latin typeface="Trebuchet MS" charset="0"/>
                          <a:ea typeface="Osaka" charset="-128"/>
                        </a:defRPr>
                      </a:lvl5pPr>
                      <a:lvl6pPr marL="25146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x-none" sz="1500" b="0" i="0" u="none" strike="noStrike" cap="none" normalizeH="0" baseline="0">
                          <a:ln>
                            <a:noFill/>
                          </a:ln>
                          <a:solidFill>
                            <a:schemeClr val="tx1"/>
                          </a:solidFill>
                          <a:effectLst/>
                          <a:latin typeface="Trebuchet MS" charset="0"/>
                          <a:ea typeface="Osaka" charset="-128"/>
                        </a:rPr>
                        <a:t>T</a:t>
                      </a:r>
                    </a:p>
                  </a:txBody>
                  <a:tcPr marL="68580" marR="68580" marT="34299" marB="3429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defTabSz="457200">
                        <a:spcBef>
                          <a:spcPct val="20000"/>
                        </a:spcBef>
                        <a:buClr>
                          <a:srgbClr val="0046AA"/>
                        </a:buClr>
                        <a:buFont typeface="Wingdings" charset="2"/>
                        <a:defRPr sz="2000">
                          <a:solidFill>
                            <a:schemeClr val="tx1"/>
                          </a:solidFill>
                          <a:latin typeface="Trebuchet MS" charset="0"/>
                          <a:ea typeface="Osaka" charset="-128"/>
                        </a:defRPr>
                      </a:lvl1pPr>
                      <a:lvl2pPr marL="742950" indent="-285750" algn="l" defTabSz="457200">
                        <a:spcBef>
                          <a:spcPct val="20000"/>
                        </a:spcBef>
                        <a:buClr>
                          <a:srgbClr val="0046AA"/>
                        </a:buClr>
                        <a:buFont typeface="Wingdings" charset="2"/>
                        <a:defRPr>
                          <a:solidFill>
                            <a:schemeClr val="tx1"/>
                          </a:solidFill>
                          <a:latin typeface="Trebuchet MS" charset="0"/>
                          <a:ea typeface="Osaka" charset="-128"/>
                        </a:defRPr>
                      </a:lvl2pPr>
                      <a:lvl3pPr marL="1143000" indent="-228600" algn="l" defTabSz="457200">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defTabSz="457200">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defTabSz="457200">
                        <a:spcBef>
                          <a:spcPct val="20000"/>
                        </a:spcBef>
                        <a:buClr>
                          <a:srgbClr val="0046AA"/>
                        </a:buClr>
                        <a:defRPr sz="1400">
                          <a:solidFill>
                            <a:schemeClr val="tx1"/>
                          </a:solidFill>
                          <a:latin typeface="Trebuchet MS" charset="0"/>
                          <a:ea typeface="Osaka" charset="-128"/>
                        </a:defRPr>
                      </a:lvl5pPr>
                      <a:lvl6pPr marL="25146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x-none" sz="1500" b="0" i="0" u="none" strike="noStrike" cap="none" normalizeH="0" baseline="0">
                          <a:ln>
                            <a:noFill/>
                          </a:ln>
                          <a:solidFill>
                            <a:schemeClr val="tx1"/>
                          </a:solidFill>
                          <a:effectLst/>
                          <a:latin typeface="Trebuchet MS" charset="0"/>
                          <a:ea typeface="Osaka" charset="-128"/>
                        </a:rPr>
                        <a:t>F</a:t>
                      </a:r>
                    </a:p>
                  </a:txBody>
                  <a:tcPr marL="68580" marR="68580" marT="34299" marB="3429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defTabSz="457200">
                        <a:spcBef>
                          <a:spcPct val="20000"/>
                        </a:spcBef>
                        <a:buClr>
                          <a:srgbClr val="0046AA"/>
                        </a:buClr>
                        <a:buFont typeface="Wingdings" charset="2"/>
                        <a:defRPr sz="2000">
                          <a:solidFill>
                            <a:schemeClr val="tx1"/>
                          </a:solidFill>
                          <a:latin typeface="Trebuchet MS" charset="0"/>
                          <a:ea typeface="Osaka" charset="-128"/>
                        </a:defRPr>
                      </a:lvl1pPr>
                      <a:lvl2pPr marL="742950" indent="-285750" algn="l" defTabSz="457200">
                        <a:spcBef>
                          <a:spcPct val="20000"/>
                        </a:spcBef>
                        <a:buClr>
                          <a:srgbClr val="0046AA"/>
                        </a:buClr>
                        <a:buFont typeface="Wingdings" charset="2"/>
                        <a:defRPr>
                          <a:solidFill>
                            <a:schemeClr val="tx1"/>
                          </a:solidFill>
                          <a:latin typeface="Trebuchet MS" charset="0"/>
                          <a:ea typeface="Osaka" charset="-128"/>
                        </a:defRPr>
                      </a:lvl2pPr>
                      <a:lvl3pPr marL="1143000" indent="-228600" algn="l" defTabSz="457200">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defTabSz="457200">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defTabSz="457200">
                        <a:spcBef>
                          <a:spcPct val="20000"/>
                        </a:spcBef>
                        <a:buClr>
                          <a:srgbClr val="0046AA"/>
                        </a:buClr>
                        <a:defRPr sz="1400">
                          <a:solidFill>
                            <a:schemeClr val="tx1"/>
                          </a:solidFill>
                          <a:latin typeface="Trebuchet MS" charset="0"/>
                          <a:ea typeface="Osaka" charset="-128"/>
                        </a:defRPr>
                      </a:lvl5pPr>
                      <a:lvl6pPr marL="25146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x-none" sz="1500" b="0" i="0" u="none" strike="noStrike" cap="none" normalizeH="0" baseline="0">
                          <a:ln>
                            <a:noFill/>
                          </a:ln>
                          <a:solidFill>
                            <a:schemeClr val="tx1"/>
                          </a:solidFill>
                          <a:effectLst/>
                          <a:latin typeface="Trebuchet MS" charset="0"/>
                          <a:ea typeface="Osaka" charset="-128"/>
                        </a:rPr>
                        <a:t>F</a:t>
                      </a:r>
                    </a:p>
                  </a:txBody>
                  <a:tcPr marL="68580" marR="68580" marT="34299" marB="3429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97656">
                <a:tc>
                  <a:txBody>
                    <a:bodyPr/>
                    <a:lstStyle>
                      <a:lvl1pPr algn="l" defTabSz="457200">
                        <a:spcBef>
                          <a:spcPct val="20000"/>
                        </a:spcBef>
                        <a:buClr>
                          <a:srgbClr val="0046AA"/>
                        </a:buClr>
                        <a:buFont typeface="Wingdings" charset="2"/>
                        <a:defRPr sz="2000">
                          <a:solidFill>
                            <a:schemeClr val="tx1"/>
                          </a:solidFill>
                          <a:latin typeface="Trebuchet MS" charset="0"/>
                          <a:ea typeface="Osaka" charset="-128"/>
                        </a:defRPr>
                      </a:lvl1pPr>
                      <a:lvl2pPr marL="742950" indent="-285750" algn="l" defTabSz="457200">
                        <a:spcBef>
                          <a:spcPct val="20000"/>
                        </a:spcBef>
                        <a:buClr>
                          <a:srgbClr val="0046AA"/>
                        </a:buClr>
                        <a:buFont typeface="Wingdings" charset="2"/>
                        <a:defRPr>
                          <a:solidFill>
                            <a:schemeClr val="tx1"/>
                          </a:solidFill>
                          <a:latin typeface="Trebuchet MS" charset="0"/>
                          <a:ea typeface="Osaka" charset="-128"/>
                        </a:defRPr>
                      </a:lvl2pPr>
                      <a:lvl3pPr marL="1143000" indent="-228600" algn="l" defTabSz="457200">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defTabSz="457200">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defTabSz="457200">
                        <a:spcBef>
                          <a:spcPct val="20000"/>
                        </a:spcBef>
                        <a:buClr>
                          <a:srgbClr val="0046AA"/>
                        </a:buClr>
                        <a:defRPr sz="1400">
                          <a:solidFill>
                            <a:schemeClr val="tx1"/>
                          </a:solidFill>
                          <a:latin typeface="Trebuchet MS" charset="0"/>
                          <a:ea typeface="Osaka" charset="-128"/>
                        </a:defRPr>
                      </a:lvl5pPr>
                      <a:lvl6pPr marL="25146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x-none" sz="1500" b="0" i="0" u="none" strike="noStrike" cap="none" normalizeH="0" baseline="0">
                          <a:ln>
                            <a:noFill/>
                          </a:ln>
                          <a:solidFill>
                            <a:schemeClr val="tx1"/>
                          </a:solidFill>
                          <a:effectLst/>
                          <a:latin typeface="Trebuchet MS" charset="0"/>
                          <a:ea typeface="Osaka" charset="-128"/>
                        </a:rPr>
                        <a:t>F</a:t>
                      </a:r>
                    </a:p>
                  </a:txBody>
                  <a:tcPr marL="68580" marR="68580" marT="34299" marB="3429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defTabSz="457200">
                        <a:spcBef>
                          <a:spcPct val="20000"/>
                        </a:spcBef>
                        <a:buClr>
                          <a:srgbClr val="0046AA"/>
                        </a:buClr>
                        <a:buFont typeface="Wingdings" charset="2"/>
                        <a:defRPr sz="2000">
                          <a:solidFill>
                            <a:schemeClr val="tx1"/>
                          </a:solidFill>
                          <a:latin typeface="Trebuchet MS" charset="0"/>
                          <a:ea typeface="Osaka" charset="-128"/>
                        </a:defRPr>
                      </a:lvl1pPr>
                      <a:lvl2pPr marL="742950" indent="-285750" algn="l" defTabSz="457200">
                        <a:spcBef>
                          <a:spcPct val="20000"/>
                        </a:spcBef>
                        <a:buClr>
                          <a:srgbClr val="0046AA"/>
                        </a:buClr>
                        <a:buFont typeface="Wingdings" charset="2"/>
                        <a:defRPr>
                          <a:solidFill>
                            <a:schemeClr val="tx1"/>
                          </a:solidFill>
                          <a:latin typeface="Trebuchet MS" charset="0"/>
                          <a:ea typeface="Osaka" charset="-128"/>
                        </a:defRPr>
                      </a:lvl2pPr>
                      <a:lvl3pPr marL="1143000" indent="-228600" algn="l" defTabSz="457200">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defTabSz="457200">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defTabSz="457200">
                        <a:spcBef>
                          <a:spcPct val="20000"/>
                        </a:spcBef>
                        <a:buClr>
                          <a:srgbClr val="0046AA"/>
                        </a:buClr>
                        <a:defRPr sz="1400">
                          <a:solidFill>
                            <a:schemeClr val="tx1"/>
                          </a:solidFill>
                          <a:latin typeface="Trebuchet MS" charset="0"/>
                          <a:ea typeface="Osaka" charset="-128"/>
                        </a:defRPr>
                      </a:lvl5pPr>
                      <a:lvl6pPr marL="25146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x-none" sz="1500" b="0" i="0" u="none" strike="noStrike" cap="none" normalizeH="0" baseline="0">
                          <a:ln>
                            <a:noFill/>
                          </a:ln>
                          <a:solidFill>
                            <a:schemeClr val="tx1"/>
                          </a:solidFill>
                          <a:effectLst/>
                          <a:latin typeface="Trebuchet MS" charset="0"/>
                          <a:ea typeface="Osaka" charset="-128"/>
                        </a:rPr>
                        <a:t>T</a:t>
                      </a:r>
                    </a:p>
                  </a:txBody>
                  <a:tcPr marL="68580" marR="68580" marT="34299" marB="3429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defTabSz="457200">
                        <a:spcBef>
                          <a:spcPct val="20000"/>
                        </a:spcBef>
                        <a:buClr>
                          <a:srgbClr val="0046AA"/>
                        </a:buClr>
                        <a:buFont typeface="Wingdings" charset="2"/>
                        <a:defRPr sz="2000">
                          <a:solidFill>
                            <a:schemeClr val="tx1"/>
                          </a:solidFill>
                          <a:latin typeface="Trebuchet MS" charset="0"/>
                          <a:ea typeface="Osaka" charset="-128"/>
                        </a:defRPr>
                      </a:lvl1pPr>
                      <a:lvl2pPr marL="742950" indent="-285750" algn="l" defTabSz="457200">
                        <a:spcBef>
                          <a:spcPct val="20000"/>
                        </a:spcBef>
                        <a:buClr>
                          <a:srgbClr val="0046AA"/>
                        </a:buClr>
                        <a:buFont typeface="Wingdings" charset="2"/>
                        <a:defRPr>
                          <a:solidFill>
                            <a:schemeClr val="tx1"/>
                          </a:solidFill>
                          <a:latin typeface="Trebuchet MS" charset="0"/>
                          <a:ea typeface="Osaka" charset="-128"/>
                        </a:defRPr>
                      </a:lvl2pPr>
                      <a:lvl3pPr marL="1143000" indent="-228600" algn="l" defTabSz="457200">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defTabSz="457200">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defTabSz="457200">
                        <a:spcBef>
                          <a:spcPct val="20000"/>
                        </a:spcBef>
                        <a:buClr>
                          <a:srgbClr val="0046AA"/>
                        </a:buClr>
                        <a:defRPr sz="1400">
                          <a:solidFill>
                            <a:schemeClr val="tx1"/>
                          </a:solidFill>
                          <a:latin typeface="Trebuchet MS" charset="0"/>
                          <a:ea typeface="Osaka" charset="-128"/>
                        </a:defRPr>
                      </a:lvl5pPr>
                      <a:lvl6pPr marL="25146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defTabSz="4572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altLang="x-none" sz="1500" b="0" i="0" u="none" strike="noStrike" cap="none" normalizeH="0" baseline="0">
                          <a:ln>
                            <a:noFill/>
                          </a:ln>
                          <a:solidFill>
                            <a:schemeClr val="tx1"/>
                          </a:solidFill>
                          <a:effectLst/>
                          <a:latin typeface="Trebuchet MS" charset="0"/>
                          <a:ea typeface="Osaka" charset="-128"/>
                        </a:rPr>
                        <a:t>F</a:t>
                      </a:r>
                    </a:p>
                  </a:txBody>
                  <a:tcPr marL="68580" marR="68580" marT="34299" marB="34299"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graphicFrame>
        <p:nvGraphicFramePr>
          <p:cNvPr id="12" name="Table 11"/>
          <p:cNvGraphicFramePr>
            <a:graphicFrameLocks noGrp="1"/>
          </p:cNvGraphicFramePr>
          <p:nvPr/>
        </p:nvGraphicFramePr>
        <p:xfrm>
          <a:off x="5372100" y="3543300"/>
          <a:ext cx="2400300" cy="1485900"/>
        </p:xfrm>
        <a:graphic>
          <a:graphicData uri="http://schemas.openxmlformats.org/drawingml/2006/table">
            <a:tbl>
              <a:tblPr/>
              <a:tblGrid>
                <a:gridCol w="800100">
                  <a:extLst>
                    <a:ext uri="{9D8B030D-6E8A-4147-A177-3AD203B41FA5}">
                      <a16:colId xmlns:a16="http://schemas.microsoft.com/office/drawing/2014/main" val="20000"/>
                    </a:ext>
                  </a:extLst>
                </a:gridCol>
                <a:gridCol w="800100">
                  <a:extLst>
                    <a:ext uri="{9D8B030D-6E8A-4147-A177-3AD203B41FA5}">
                      <a16:colId xmlns:a16="http://schemas.microsoft.com/office/drawing/2014/main" val="20001"/>
                    </a:ext>
                  </a:extLst>
                </a:gridCol>
                <a:gridCol w="800100">
                  <a:extLst>
                    <a:ext uri="{9D8B030D-6E8A-4147-A177-3AD203B41FA5}">
                      <a16:colId xmlns:a16="http://schemas.microsoft.com/office/drawing/2014/main" val="20002"/>
                    </a:ext>
                  </a:extLst>
                </a:gridCol>
              </a:tblGrid>
              <a:tr h="297180">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a:ln>
                            <a:noFill/>
                          </a:ln>
                          <a:solidFill>
                            <a:schemeClr val="tx1"/>
                          </a:solidFill>
                          <a:effectLst/>
                          <a:latin typeface="Trebuchet MS" pitchFamily="-105" charset="0"/>
                          <a:ea typeface="Osaka" pitchFamily="-105" charset="-128"/>
                          <a:cs typeface="Osaka" pitchFamily="-105" charset="-128"/>
                        </a:rPr>
                        <a:t>p</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FDFDF"/>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a:ln>
                            <a:noFill/>
                          </a:ln>
                          <a:solidFill>
                            <a:schemeClr val="tx1"/>
                          </a:solidFill>
                          <a:effectLst/>
                          <a:latin typeface="Trebuchet MS" pitchFamily="-105" charset="0"/>
                          <a:ea typeface="Osaka" pitchFamily="-105" charset="-128"/>
                          <a:cs typeface="Osaka" pitchFamily="-105" charset="-128"/>
                        </a:rPr>
                        <a:t>q</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FDFDF"/>
                    </a:solid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a:ln>
                            <a:noFill/>
                          </a:ln>
                          <a:solidFill>
                            <a:schemeClr val="tx1"/>
                          </a:solidFill>
                          <a:effectLst/>
                          <a:latin typeface="Trebuchet MS" pitchFamily="-105" charset="0"/>
                          <a:ea typeface="Osaka" pitchFamily="-105" charset="-128"/>
                          <a:cs typeface="Osaka" pitchFamily="-105" charset="-128"/>
                        </a:rPr>
                        <a:t>p </a:t>
                      </a:r>
                      <a:r>
                        <a:rPr kumimoji="0" lang="en-US" sz="1500" b="0" i="0" u="none" strike="noStrike" cap="none" normalizeH="0" baseline="0">
                          <a:ln>
                            <a:noFill/>
                          </a:ln>
                          <a:solidFill>
                            <a:schemeClr val="tx1"/>
                          </a:solidFill>
                          <a:effectLst/>
                          <a:latin typeface="Trebuchet MS" pitchFamily="-105" charset="0"/>
                          <a:ea typeface="Osaka" pitchFamily="-105" charset="-128"/>
                          <a:cs typeface="Osaka" pitchFamily="-105" charset="-128"/>
                          <a:sym typeface="Symbol" pitchFamily="-105" charset="2"/>
                        </a:rPr>
                        <a:t></a:t>
                      </a:r>
                      <a:r>
                        <a:rPr kumimoji="0" lang="en-US" sz="1500" b="0" i="0" u="none" strike="noStrike" cap="none" normalizeH="0" baseline="0">
                          <a:ln>
                            <a:noFill/>
                          </a:ln>
                          <a:solidFill>
                            <a:schemeClr val="tx1"/>
                          </a:solidFill>
                          <a:effectLst/>
                          <a:latin typeface="Trebuchet MS" pitchFamily="-105" charset="0"/>
                          <a:ea typeface="Osaka" pitchFamily="-105" charset="-128"/>
                          <a:cs typeface="Osaka" pitchFamily="-105" charset="-128"/>
                        </a:rPr>
                        <a:t> q</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FDFDF"/>
                    </a:solidFill>
                  </a:tcPr>
                </a:tc>
                <a:extLst>
                  <a:ext uri="{0D108BD9-81ED-4DB2-BD59-A6C34878D82A}">
                    <a16:rowId xmlns:a16="http://schemas.microsoft.com/office/drawing/2014/main" val="10000"/>
                  </a:ext>
                </a:extLst>
              </a:tr>
              <a:tr h="297180">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a:ln>
                            <a:noFill/>
                          </a:ln>
                          <a:solidFill>
                            <a:schemeClr val="tx1"/>
                          </a:solidFill>
                          <a:effectLst/>
                          <a:latin typeface="Trebuchet MS" pitchFamily="-105" charset="0"/>
                          <a:ea typeface="Osaka" pitchFamily="-105" charset="-128"/>
                          <a:cs typeface="Osaka" pitchFamily="-105" charset="-128"/>
                        </a:rPr>
                        <a:t>T</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a:ln>
                            <a:noFill/>
                          </a:ln>
                          <a:solidFill>
                            <a:schemeClr val="tx1"/>
                          </a:solidFill>
                          <a:effectLst/>
                          <a:latin typeface="Trebuchet MS" pitchFamily="-105" charset="0"/>
                          <a:ea typeface="Osaka" pitchFamily="-105" charset="-128"/>
                          <a:cs typeface="Osaka" pitchFamily="-105" charset="-128"/>
                        </a:rPr>
                        <a:t>T</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a:ln>
                            <a:noFill/>
                          </a:ln>
                          <a:solidFill>
                            <a:schemeClr val="tx1"/>
                          </a:solidFill>
                          <a:effectLst/>
                          <a:latin typeface="Trebuchet MS" pitchFamily="-105" charset="0"/>
                          <a:ea typeface="Osaka" pitchFamily="-105" charset="-128"/>
                          <a:cs typeface="Osaka" pitchFamily="-105" charset="-128"/>
                        </a:rPr>
                        <a:t>T</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97180">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a:ln>
                            <a:noFill/>
                          </a:ln>
                          <a:solidFill>
                            <a:schemeClr val="tx1"/>
                          </a:solidFill>
                          <a:effectLst/>
                          <a:latin typeface="Trebuchet MS" pitchFamily="-105" charset="0"/>
                          <a:ea typeface="Osaka" pitchFamily="-105" charset="-128"/>
                          <a:cs typeface="Osaka" pitchFamily="-105" charset="-128"/>
                        </a:rPr>
                        <a:t>T</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a:ln>
                            <a:noFill/>
                          </a:ln>
                          <a:solidFill>
                            <a:schemeClr val="tx1"/>
                          </a:solidFill>
                          <a:effectLst/>
                          <a:latin typeface="Trebuchet MS" pitchFamily="-105" charset="0"/>
                          <a:ea typeface="Osaka" pitchFamily="-105" charset="-128"/>
                          <a:cs typeface="Osaka" pitchFamily="-105" charset="-128"/>
                        </a:rPr>
                        <a:t>F</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a:ln>
                            <a:noFill/>
                          </a:ln>
                          <a:solidFill>
                            <a:schemeClr val="tx1"/>
                          </a:solidFill>
                          <a:effectLst/>
                          <a:latin typeface="Trebuchet MS" pitchFamily="-105" charset="0"/>
                          <a:ea typeface="Osaka" pitchFamily="-105" charset="-128"/>
                          <a:cs typeface="Osaka" pitchFamily="-105" charset="-128"/>
                        </a:rPr>
                        <a:t>T</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97180">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a:ln>
                            <a:noFill/>
                          </a:ln>
                          <a:solidFill>
                            <a:schemeClr val="tx1"/>
                          </a:solidFill>
                          <a:effectLst/>
                          <a:latin typeface="Trebuchet MS" pitchFamily="-105" charset="0"/>
                          <a:ea typeface="Osaka" pitchFamily="-105" charset="-128"/>
                          <a:cs typeface="Osaka" pitchFamily="-105" charset="-128"/>
                        </a:rPr>
                        <a:t>F</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a:ln>
                            <a:noFill/>
                          </a:ln>
                          <a:solidFill>
                            <a:schemeClr val="tx1"/>
                          </a:solidFill>
                          <a:effectLst/>
                          <a:latin typeface="Trebuchet MS" pitchFamily="-105" charset="0"/>
                          <a:ea typeface="Osaka" pitchFamily="-105" charset="-128"/>
                          <a:cs typeface="Osaka" pitchFamily="-105" charset="-128"/>
                        </a:rPr>
                        <a:t>T</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a:ln>
                            <a:noFill/>
                          </a:ln>
                          <a:solidFill>
                            <a:schemeClr val="tx1"/>
                          </a:solidFill>
                          <a:effectLst/>
                          <a:latin typeface="Trebuchet MS" pitchFamily="-105" charset="0"/>
                          <a:ea typeface="Osaka" pitchFamily="-105" charset="-128"/>
                          <a:cs typeface="Osaka" pitchFamily="-105" charset="-128"/>
                        </a:rPr>
                        <a:t>T</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97180">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a:ln>
                            <a:noFill/>
                          </a:ln>
                          <a:solidFill>
                            <a:schemeClr val="tx1"/>
                          </a:solidFill>
                          <a:effectLst/>
                          <a:latin typeface="Trebuchet MS" pitchFamily="-105" charset="0"/>
                          <a:ea typeface="Osaka" pitchFamily="-105" charset="-128"/>
                          <a:cs typeface="Osaka" pitchFamily="-105" charset="-128"/>
                        </a:rPr>
                        <a:t>F</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a:ln>
                            <a:noFill/>
                          </a:ln>
                          <a:solidFill>
                            <a:schemeClr val="tx1"/>
                          </a:solidFill>
                          <a:effectLst/>
                          <a:latin typeface="Trebuchet MS" pitchFamily="-105" charset="0"/>
                          <a:ea typeface="Osaka" pitchFamily="-105" charset="-128"/>
                          <a:cs typeface="Osaka" pitchFamily="-105" charset="-128"/>
                        </a:rPr>
                        <a:t>F</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457200" rtl="0" eaLnBrk="1" fontAlgn="base" latinLnBrk="0" hangingPunct="1">
                        <a:lnSpc>
                          <a:spcPct val="100000"/>
                        </a:lnSpc>
                        <a:spcBef>
                          <a:spcPct val="0"/>
                        </a:spcBef>
                        <a:spcAft>
                          <a:spcPct val="0"/>
                        </a:spcAft>
                        <a:buClrTx/>
                        <a:buSzTx/>
                        <a:buFontTx/>
                        <a:buNone/>
                        <a:tabLst/>
                      </a:pPr>
                      <a:r>
                        <a:rPr kumimoji="0" lang="en-US" sz="1500" b="0" i="0" u="none" strike="noStrike" cap="none" normalizeH="0" baseline="0">
                          <a:ln>
                            <a:noFill/>
                          </a:ln>
                          <a:solidFill>
                            <a:schemeClr val="tx1"/>
                          </a:solidFill>
                          <a:effectLst/>
                          <a:latin typeface="Trebuchet MS" pitchFamily="-105" charset="0"/>
                          <a:ea typeface="Osaka" pitchFamily="-105" charset="-128"/>
                          <a:cs typeface="Osaka" pitchFamily="-105" charset="-128"/>
                        </a:rPr>
                        <a:t>F</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2" name="3 Marcador de número de diapositiva">
            <a:extLst>
              <a:ext uri="{FF2B5EF4-FFF2-40B4-BE49-F238E27FC236}">
                <a16:creationId xmlns:a16="http://schemas.microsoft.com/office/drawing/2014/main" id="{ADD1F7F8-20A3-C3DA-FD02-A8A55406CED8}"/>
              </a:ext>
            </a:extLst>
          </p:cNvPr>
          <p:cNvSpPr>
            <a:spLocks noGrp="1"/>
          </p:cNvSpPr>
          <p:nvPr>
            <p:ph type="sldNum" sz="quarter" idx="12"/>
          </p:nvPr>
        </p:nvSpPr>
        <p:spPr>
          <a:xfrm>
            <a:off x="7620000" y="13716"/>
            <a:ext cx="1066800" cy="246888"/>
          </a:xfrm>
        </p:spPr>
        <p:txBody>
          <a:bodyPr>
            <a:noAutofit/>
          </a:bodyPr>
          <a:lstStyle/>
          <a:p>
            <a:fld id="{12A1D360-EE44-42AC-A6C7-CCF1DFA7C784}" type="slidenum">
              <a:rPr lang="pt-BR" smtClean="0"/>
              <a:pPr/>
              <a:t>15</a:t>
            </a:fld>
            <a:endParaRPr lang="pt-BR" dirty="0"/>
          </a:p>
        </p:txBody>
      </p:sp>
      <p:sp>
        <p:nvSpPr>
          <p:cNvPr id="3" name="Rounded Rectangle 2">
            <a:extLst>
              <a:ext uri="{FF2B5EF4-FFF2-40B4-BE49-F238E27FC236}">
                <a16:creationId xmlns:a16="http://schemas.microsoft.com/office/drawing/2014/main" id="{C0C022EC-03FC-E3C3-EB4D-A1B75C73E5FC}"/>
              </a:ext>
            </a:extLst>
          </p:cNvPr>
          <p:cNvSpPr/>
          <p:nvPr/>
        </p:nvSpPr>
        <p:spPr>
          <a:xfrm>
            <a:off x="7051589" y="1508523"/>
            <a:ext cx="642552" cy="892968"/>
          </a:xfrm>
          <a:prstGeom prst="round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noFill/>
            </a:endParaRPr>
          </a:p>
        </p:txBody>
      </p:sp>
      <p:sp>
        <p:nvSpPr>
          <p:cNvPr id="4" name="Rounded Rectangle 3">
            <a:extLst>
              <a:ext uri="{FF2B5EF4-FFF2-40B4-BE49-F238E27FC236}">
                <a16:creationId xmlns:a16="http://schemas.microsoft.com/office/drawing/2014/main" id="{49DB00C6-02F5-FC36-84F8-1506D8568426}"/>
              </a:ext>
            </a:extLst>
          </p:cNvPr>
          <p:cNvSpPr/>
          <p:nvPr/>
        </p:nvSpPr>
        <p:spPr>
          <a:xfrm>
            <a:off x="7055705" y="2509421"/>
            <a:ext cx="642552" cy="892968"/>
          </a:xfrm>
          <a:prstGeom prst="round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noFill/>
            </a:endParaRPr>
          </a:p>
        </p:txBody>
      </p:sp>
      <p:sp>
        <p:nvSpPr>
          <p:cNvPr id="5" name="Rounded Rectangle 4">
            <a:extLst>
              <a:ext uri="{FF2B5EF4-FFF2-40B4-BE49-F238E27FC236}">
                <a16:creationId xmlns:a16="http://schemas.microsoft.com/office/drawing/2014/main" id="{06E7A4F9-3FCC-1FDF-5433-89B5A74DBBF4}"/>
              </a:ext>
            </a:extLst>
          </p:cNvPr>
          <p:cNvSpPr/>
          <p:nvPr/>
        </p:nvSpPr>
        <p:spPr>
          <a:xfrm>
            <a:off x="7059821" y="3567986"/>
            <a:ext cx="642552" cy="1461213"/>
          </a:xfrm>
          <a:prstGeom prst="roundRect">
            <a:avLst/>
          </a:prstGeom>
          <a:noFill/>
          <a:ln>
            <a:solidFill>
              <a:srgbClr val="FF0000"/>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noFill/>
            </a:endParaRPr>
          </a:p>
        </p:txBody>
      </p:sp>
      <p:sp>
        <p:nvSpPr>
          <p:cNvPr id="13" name="Rectangle 12"/>
          <p:cNvSpPr>
            <a:spLocks noChangeArrowheads="1"/>
          </p:cNvSpPr>
          <p:nvPr/>
        </p:nvSpPr>
        <p:spPr bwMode="auto">
          <a:xfrm>
            <a:off x="5331422" y="1485900"/>
            <a:ext cx="2514600" cy="971550"/>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14" name="Rectangle 13"/>
          <p:cNvSpPr>
            <a:spLocks noChangeArrowheads="1"/>
          </p:cNvSpPr>
          <p:nvPr/>
        </p:nvSpPr>
        <p:spPr bwMode="auto">
          <a:xfrm>
            <a:off x="5331422" y="2502694"/>
            <a:ext cx="2514600" cy="971550"/>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15" name="Rectangle 14"/>
          <p:cNvSpPr>
            <a:spLocks noChangeArrowheads="1"/>
          </p:cNvSpPr>
          <p:nvPr/>
        </p:nvSpPr>
        <p:spPr bwMode="auto">
          <a:xfrm>
            <a:off x="5331422" y="3520678"/>
            <a:ext cx="2514600" cy="1622822"/>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28">
                                            <p:txEl>
                                              <p:pRg st="0" end="0"/>
                                            </p:txEl>
                                          </p:spTgt>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029"/>
                                        </p:tgtEl>
                                        <p:attrNameLst>
                                          <p:attrName>style.visibility</p:attrName>
                                        </p:attrNameLst>
                                      </p:cBhvr>
                                      <p:to>
                                        <p:strVal val="visible"/>
                                      </p:to>
                                    </p:set>
                                  </p:childTnLst>
                                </p:cTn>
                              </p:par>
                              <p:par>
                                <p:cTn id="11" presetID="1" presetClass="exit" presetSubtype="0" fill="hold" grpId="0" nodeType="withEffect">
                                  <p:stCondLst>
                                    <p:cond delay="0"/>
                                  </p:stCondLst>
                                  <p:childTnLst>
                                    <p:set>
                                      <p:cBhvr>
                                        <p:cTn id="12" dur="1" fill="hold">
                                          <p:stCondLst>
                                            <p:cond delay="0"/>
                                          </p:stCondLst>
                                        </p:cTn>
                                        <p:tgtEl>
                                          <p:spTgt spid="13"/>
                                        </p:tgtEl>
                                        <p:attrNameLst>
                                          <p:attrName>style.visibility</p:attrName>
                                        </p:attrNameLst>
                                      </p:cBhvr>
                                      <p:to>
                                        <p:strVal val="hidden"/>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028">
                                            <p:txEl>
                                              <p:pRg st="2" end="2"/>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030"/>
                                        </p:tgtEl>
                                        <p:attrNameLst>
                                          <p:attrName>style.visibility</p:attrName>
                                        </p:attrNameLst>
                                      </p:cBhvr>
                                      <p:to>
                                        <p:strVal val="visible"/>
                                      </p:to>
                                    </p:set>
                                  </p:childTnLst>
                                </p:cTn>
                              </p:par>
                              <p:par>
                                <p:cTn id="21" presetID="1" presetClass="exit" presetSubtype="0" fill="hold" grpId="0" nodeType="withEffect">
                                  <p:stCondLst>
                                    <p:cond delay="0"/>
                                  </p:stCondLst>
                                  <p:childTnLst>
                                    <p:set>
                                      <p:cBhvr>
                                        <p:cTn id="22" dur="1" fill="hold">
                                          <p:stCondLst>
                                            <p:cond delay="0"/>
                                          </p:stCondLst>
                                        </p:cTn>
                                        <p:tgtEl>
                                          <p:spTgt spid="14"/>
                                        </p:tgtEl>
                                        <p:attrNameLst>
                                          <p:attrName>style.visibility</p:attrName>
                                        </p:attrNameLst>
                                      </p:cBhvr>
                                      <p:to>
                                        <p:strVal val="hidden"/>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028">
                                            <p:txEl>
                                              <p:pRg st="4" end="4"/>
                                            </p:txEl>
                                          </p:spTgt>
                                        </p:tgtEl>
                                        <p:attrNameLst>
                                          <p:attrName>style.visibility</p:attrName>
                                        </p:attrNameLst>
                                      </p:cBhvr>
                                      <p:to>
                                        <p:strVal val="visible"/>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031"/>
                                        </p:tgtEl>
                                        <p:attrNameLst>
                                          <p:attrName>style.visibility</p:attrName>
                                        </p:attrNameLst>
                                      </p:cBhvr>
                                      <p:to>
                                        <p:strVal val="visible"/>
                                      </p:to>
                                    </p:set>
                                  </p:childTnLst>
                                </p:cTn>
                              </p:par>
                              <p:par>
                                <p:cTn id="31" presetID="1" presetClass="exit" presetSubtype="0" fill="hold" grpId="0" nodeType="withEffect">
                                  <p:stCondLst>
                                    <p:cond delay="0"/>
                                  </p:stCondLst>
                                  <p:childTnLst>
                                    <p:set>
                                      <p:cBhvr>
                                        <p:cTn id="32" dur="1" fill="hold">
                                          <p:stCondLst>
                                            <p:cond delay="0"/>
                                          </p:stCondLst>
                                        </p:cTn>
                                        <p:tgtEl>
                                          <p:spTgt spid="1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28" grpId="0" build="p"/>
      <p:bldP spid="1029" grpId="0"/>
      <p:bldP spid="1030" grpId="0"/>
      <p:bldP spid="1031" grpId="0"/>
      <p:bldP spid="13" grpId="0" animBg="1"/>
      <p:bldP spid="14" grpId="0" animBg="1"/>
      <p:bldP spid="15"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7" name="Rectangle 2"/>
          <p:cNvSpPr>
            <a:spLocks noGrp="1" noChangeArrowheads="1"/>
          </p:cNvSpPr>
          <p:nvPr>
            <p:ph type="title"/>
          </p:nvPr>
        </p:nvSpPr>
        <p:spPr>
          <a:xfrm>
            <a:off x="349857" y="342900"/>
            <a:ext cx="8420432" cy="685800"/>
          </a:xfrm>
        </p:spPr>
        <p:txBody>
          <a:bodyPr>
            <a:normAutofit/>
          </a:bodyPr>
          <a:lstStyle/>
          <a:p>
            <a:pPr eaLnBrk="1" hangingPunct="1"/>
            <a:r>
              <a:rPr lang="en-US" altLang="x-none" sz="2400" dirty="0"/>
              <a:t>What are logical equivalences and why are they useful?</a:t>
            </a:r>
            <a:endParaRPr lang="en-US" altLang="x-none" dirty="0"/>
          </a:p>
        </p:txBody>
      </p:sp>
      <p:sp>
        <p:nvSpPr>
          <p:cNvPr id="39938" name="Rectangle 3"/>
          <p:cNvSpPr>
            <a:spLocks noGrp="1" noChangeArrowheads="1"/>
          </p:cNvSpPr>
          <p:nvPr>
            <p:ph type="body" idx="1"/>
          </p:nvPr>
        </p:nvSpPr>
        <p:spPr>
          <a:xfrm>
            <a:off x="373711" y="1028700"/>
            <a:ext cx="8420432" cy="1371600"/>
          </a:xfrm>
        </p:spPr>
        <p:txBody>
          <a:bodyPr/>
          <a:lstStyle/>
          <a:p>
            <a:pPr marL="1200150" indent="-1200150">
              <a:buNone/>
            </a:pPr>
            <a:r>
              <a:rPr lang="en-US" altLang="x-none" b="1" dirty="0">
                <a:solidFill>
                  <a:schemeClr val="bg2"/>
                </a:solidFill>
              </a:rPr>
              <a:t>Definition:</a:t>
            </a:r>
            <a:r>
              <a:rPr lang="en-US" altLang="x-none" dirty="0">
                <a:solidFill>
                  <a:schemeClr val="bg2"/>
                </a:solidFill>
              </a:rPr>
              <a:t> </a:t>
            </a:r>
            <a:r>
              <a:rPr lang="en-US" altLang="x-none" dirty="0"/>
              <a:t>Compound propositions p and q are </a:t>
            </a:r>
            <a:r>
              <a:rPr lang="en-US" altLang="x-none" dirty="0">
                <a:solidFill>
                  <a:srgbClr val="FF0000"/>
                </a:solidFill>
              </a:rPr>
              <a:t>logically equivalent</a:t>
            </a:r>
            <a:r>
              <a:rPr lang="en-US" altLang="x-none" dirty="0">
                <a:solidFill>
                  <a:srgbClr val="C00000"/>
                </a:solidFill>
              </a:rPr>
              <a:t> </a:t>
            </a:r>
            <a:r>
              <a:rPr lang="en-US" altLang="x-none" dirty="0"/>
              <a:t>exactly when p </a:t>
            </a:r>
            <a:r>
              <a:rPr lang="en-US" altLang="x-none" dirty="0">
                <a:sym typeface="Symbol" charset="2"/>
              </a:rPr>
              <a:t></a:t>
            </a:r>
            <a:r>
              <a:rPr lang="en-US" altLang="x-none" dirty="0"/>
              <a:t> q is a tautology. The notation p </a:t>
            </a:r>
            <a:r>
              <a:rPr lang="en-US" altLang="x-none" dirty="0">
                <a:sym typeface="Symbol" charset="2"/>
              </a:rPr>
              <a:t> q means that p and q are logically equivalent.</a:t>
            </a:r>
          </a:p>
        </p:txBody>
      </p:sp>
      <p:sp>
        <p:nvSpPr>
          <p:cNvPr id="115716" name="Rectangle 4"/>
          <p:cNvSpPr>
            <a:spLocks noChangeArrowheads="1"/>
          </p:cNvSpPr>
          <p:nvPr/>
        </p:nvSpPr>
        <p:spPr bwMode="auto">
          <a:xfrm>
            <a:off x="1657350" y="2457450"/>
            <a:ext cx="5829300" cy="1943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292100" indent="-292100">
              <a:defRPr sz="2400">
                <a:solidFill>
                  <a:schemeClr val="tx1"/>
                </a:solidFill>
                <a:latin typeface="Arial" charset="0"/>
                <a:ea typeface="ＭＳ Ｐゴシック" charset="-128"/>
              </a:defRPr>
            </a:lvl1pPr>
            <a:lvl2pPr marL="685800" indent="-27940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pPr algn="l" eaLnBrk="1" hangingPunct="1">
              <a:spcBef>
                <a:spcPct val="20000"/>
              </a:spcBef>
              <a:buClr>
                <a:srgbClr val="0046AA"/>
              </a:buClr>
              <a:buFont typeface="Wingdings" charset="2"/>
              <a:buNone/>
            </a:pPr>
            <a:r>
              <a:rPr lang="en-US" altLang="x-none" sz="1800" dirty="0">
                <a:latin typeface="Trebuchet MS" charset="0"/>
                <a:ea typeface="Osaka" charset="-128"/>
              </a:rPr>
              <a:t>Logical equivalences are extremely useful!</a:t>
            </a:r>
          </a:p>
          <a:p>
            <a:pPr lvl="1" algn="l" eaLnBrk="1" hangingPunct="1">
              <a:spcBef>
                <a:spcPct val="20000"/>
              </a:spcBef>
              <a:buClr>
                <a:srgbClr val="0046AA"/>
              </a:buClr>
              <a:buFont typeface="Wingdings" charset="2"/>
              <a:buChar char="l"/>
            </a:pPr>
            <a:r>
              <a:rPr lang="en-US" altLang="x-none" sz="1500" dirty="0">
                <a:latin typeface="Trebuchet MS" charset="0"/>
                <a:ea typeface="Osaka" charset="-128"/>
              </a:rPr>
              <a:t>Aid in the construction of proofs</a:t>
            </a:r>
          </a:p>
          <a:p>
            <a:pPr lvl="1" algn="l" eaLnBrk="1" hangingPunct="1">
              <a:spcBef>
                <a:spcPct val="20000"/>
              </a:spcBef>
              <a:buClr>
                <a:srgbClr val="0046AA"/>
              </a:buClr>
              <a:buFont typeface="Wingdings" charset="2"/>
              <a:buChar char="l"/>
            </a:pPr>
            <a:r>
              <a:rPr lang="en-US" altLang="x-none" sz="1500" dirty="0">
                <a:latin typeface="Trebuchet MS" charset="0"/>
                <a:ea typeface="Osaka" charset="-128"/>
              </a:rPr>
              <a:t>Allow us to simplify compound propositions</a:t>
            </a:r>
          </a:p>
          <a:p>
            <a:pPr lvl="1" algn="l" eaLnBrk="1" hangingPunct="1">
              <a:spcBef>
                <a:spcPct val="20000"/>
              </a:spcBef>
              <a:buClr>
                <a:srgbClr val="0046AA"/>
              </a:buClr>
              <a:buFont typeface="Wingdings" charset="2"/>
              <a:buChar char="l"/>
            </a:pPr>
            <a:endParaRPr lang="en-US" altLang="x-none" sz="1500" dirty="0">
              <a:latin typeface="Trebuchet MS" charset="0"/>
              <a:ea typeface="Osaka" charset="-128"/>
            </a:endParaRPr>
          </a:p>
          <a:p>
            <a:pPr algn="l" eaLnBrk="1" hangingPunct="1">
              <a:spcBef>
                <a:spcPct val="20000"/>
              </a:spcBef>
              <a:buClr>
                <a:srgbClr val="0046AA"/>
              </a:buClr>
              <a:buFont typeface="Wingdings" charset="2"/>
              <a:buNone/>
            </a:pPr>
            <a:r>
              <a:rPr lang="en-US" altLang="x-none" sz="1800" b="1" dirty="0">
                <a:solidFill>
                  <a:schemeClr val="bg2"/>
                </a:solidFill>
                <a:latin typeface="Trebuchet MS" charset="0"/>
                <a:ea typeface="Osaka" charset="-128"/>
              </a:rPr>
              <a:t>Example:</a:t>
            </a:r>
            <a:r>
              <a:rPr lang="en-US" altLang="x-none" sz="1800" dirty="0">
                <a:solidFill>
                  <a:schemeClr val="bg2"/>
                </a:solidFill>
                <a:latin typeface="Trebuchet MS" charset="0"/>
                <a:ea typeface="Osaka" charset="-128"/>
              </a:rPr>
              <a:t>  </a:t>
            </a:r>
            <a:r>
              <a:rPr lang="en-US" altLang="x-none" sz="1800" dirty="0">
                <a:latin typeface="Trebuchet MS" charset="0"/>
                <a:ea typeface="Osaka" charset="-128"/>
              </a:rPr>
              <a:t>p </a:t>
            </a:r>
            <a:r>
              <a:rPr lang="en-US" altLang="x-none" sz="1800" dirty="0">
                <a:latin typeface="Trebuchet MS" charset="0"/>
                <a:ea typeface="Osaka" charset="-128"/>
                <a:sym typeface="Symbol" charset="2"/>
              </a:rPr>
              <a:t></a:t>
            </a:r>
            <a:r>
              <a:rPr lang="en-US" altLang="x-none" sz="1800" dirty="0">
                <a:latin typeface="Trebuchet MS" charset="0"/>
                <a:ea typeface="Osaka" charset="-128"/>
              </a:rPr>
              <a:t> q </a:t>
            </a:r>
            <a:r>
              <a:rPr lang="en-US" altLang="x-none" sz="1800" dirty="0">
                <a:latin typeface="Trebuchet MS" charset="0"/>
                <a:ea typeface="Osaka" charset="-128"/>
                <a:sym typeface="Symbol" charset="2"/>
              </a:rPr>
              <a:t> p  q</a:t>
            </a:r>
            <a:endParaRPr lang="en-US" altLang="x-none" sz="1800" dirty="0">
              <a:latin typeface="Trebuchet MS" charset="0"/>
              <a:ea typeface="Osaka" charset="-128"/>
            </a:endParaRPr>
          </a:p>
        </p:txBody>
      </p:sp>
      <p:grpSp>
        <p:nvGrpSpPr>
          <p:cNvPr id="2" name="Group 8"/>
          <p:cNvGrpSpPr>
            <a:grpSpLocks/>
          </p:cNvGrpSpPr>
          <p:nvPr/>
        </p:nvGrpSpPr>
        <p:grpSpPr bwMode="auto">
          <a:xfrm>
            <a:off x="4544616" y="3829055"/>
            <a:ext cx="2922985" cy="922736"/>
            <a:chOff x="2857" y="3216"/>
            <a:chExt cx="2455" cy="775"/>
          </a:xfrm>
        </p:grpSpPr>
        <p:sp>
          <p:nvSpPr>
            <p:cNvPr id="39941" name="AutoShape 6"/>
            <p:cNvSpPr>
              <a:spLocks noChangeArrowheads="1"/>
            </p:cNvSpPr>
            <p:nvPr/>
          </p:nvSpPr>
          <p:spPr bwMode="auto">
            <a:xfrm rot="1131652">
              <a:off x="2857" y="3307"/>
              <a:ext cx="960" cy="191"/>
            </a:xfrm>
            <a:prstGeom prst="leftArrow">
              <a:avLst>
                <a:gd name="adj1" fmla="val 8688"/>
                <a:gd name="adj2" fmla="val 123407"/>
              </a:avLst>
            </a:prstGeom>
            <a:solidFill>
              <a:srgbClr val="FF0000"/>
            </a:solidFill>
            <a:ln w="9525">
              <a:solidFill>
                <a:srgbClr val="FF0000"/>
              </a:solidFill>
              <a:miter lim="800000"/>
              <a:headEnd/>
              <a:tailEnd/>
            </a:ln>
          </p:spPr>
          <p:txBody>
            <a:bodyPr wrap="none" anchor="ct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39942" name="Rectangle 7"/>
            <p:cNvSpPr>
              <a:spLocks noChangeArrowheads="1"/>
            </p:cNvSpPr>
            <p:nvPr/>
          </p:nvSpPr>
          <p:spPr bwMode="auto">
            <a:xfrm>
              <a:off x="3744" y="3216"/>
              <a:ext cx="1568" cy="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x-none" sz="1800" b="1" i="1" dirty="0">
                  <a:solidFill>
                    <a:srgbClr val="FF0000"/>
                  </a:solidFill>
                  <a:latin typeface="Comic Neue" charset="0"/>
                  <a:ea typeface="Comic Neue" charset="0"/>
                  <a:cs typeface="Comic Neue" charset="0"/>
                </a:rPr>
                <a:t>How do we prove this type of statement?</a:t>
              </a:r>
            </a:p>
          </p:txBody>
        </p:sp>
      </p:grpSp>
      <p:sp>
        <p:nvSpPr>
          <p:cNvPr id="3" name="3 Marcador de número de diapositiva">
            <a:extLst>
              <a:ext uri="{FF2B5EF4-FFF2-40B4-BE49-F238E27FC236}">
                <a16:creationId xmlns:a16="http://schemas.microsoft.com/office/drawing/2014/main" id="{333B134A-82C3-BC1B-917B-8B4A737D5F86}"/>
              </a:ext>
            </a:extLst>
          </p:cNvPr>
          <p:cNvSpPr>
            <a:spLocks noGrp="1"/>
          </p:cNvSpPr>
          <p:nvPr>
            <p:ph type="sldNum" sz="quarter" idx="12"/>
          </p:nvPr>
        </p:nvSpPr>
        <p:spPr>
          <a:xfrm>
            <a:off x="7620000" y="13716"/>
            <a:ext cx="1066800" cy="246888"/>
          </a:xfrm>
        </p:spPr>
        <p:txBody>
          <a:bodyPr>
            <a:noAutofit/>
          </a:bodyPr>
          <a:lstStyle/>
          <a:p>
            <a:fld id="{12A1D360-EE44-42AC-A6C7-CCF1DFA7C784}" type="slidenum">
              <a:rPr lang="pt-BR" smtClean="0"/>
              <a:pPr/>
              <a:t>16</a:t>
            </a:fld>
            <a:endParaRPr lang="pt-BR"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57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57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15716">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15716">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22" presetClass="entr" presetSubtype="2" fill="hold" nodeType="clickEffect">
                                  <p:stCondLst>
                                    <p:cond delay="0"/>
                                  </p:stCondLst>
                                  <p:childTnLst>
                                    <p:set>
                                      <p:cBhvr>
                                        <p:cTn id="18" dur="1" fill="hold">
                                          <p:stCondLst>
                                            <p:cond delay="0"/>
                                          </p:stCondLst>
                                        </p:cTn>
                                        <p:tgtEl>
                                          <p:spTgt spid="2"/>
                                        </p:tgtEl>
                                        <p:attrNameLst>
                                          <p:attrName>style.visibility</p:attrName>
                                        </p:attrNameLst>
                                      </p:cBhvr>
                                      <p:to>
                                        <p:strVal val="visible"/>
                                      </p:to>
                                    </p:set>
                                    <p:animEffect transition="in" filter="wipe(right)">
                                      <p:cBhvr>
                                        <p:cTn id="19"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5716"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5" name="Rectangle 2"/>
          <p:cNvSpPr>
            <a:spLocks noGrp="1" noChangeArrowheads="1"/>
          </p:cNvSpPr>
          <p:nvPr>
            <p:ph type="title"/>
          </p:nvPr>
        </p:nvSpPr>
        <p:spPr>
          <a:xfrm>
            <a:off x="302150" y="294198"/>
            <a:ext cx="8523798" cy="685800"/>
          </a:xfrm>
        </p:spPr>
        <p:txBody>
          <a:bodyPr>
            <a:normAutofit/>
          </a:bodyPr>
          <a:lstStyle/>
          <a:p>
            <a:pPr eaLnBrk="1" hangingPunct="1"/>
            <a:r>
              <a:rPr lang="en-US" altLang="x-none" sz="2400" dirty="0"/>
              <a:t>Proving logical equivalences the “easy” (but tedious) way</a:t>
            </a:r>
          </a:p>
        </p:txBody>
      </p:sp>
      <p:sp>
        <p:nvSpPr>
          <p:cNvPr id="41986" name="Rectangle 3"/>
          <p:cNvSpPr>
            <a:spLocks noGrp="1" noChangeArrowheads="1"/>
          </p:cNvSpPr>
          <p:nvPr>
            <p:ph type="body" idx="1"/>
          </p:nvPr>
        </p:nvSpPr>
        <p:spPr>
          <a:xfrm>
            <a:off x="302149" y="1116163"/>
            <a:ext cx="8523797" cy="685800"/>
          </a:xfrm>
        </p:spPr>
        <p:txBody>
          <a:bodyPr>
            <a:normAutofit/>
          </a:bodyPr>
          <a:lstStyle/>
          <a:p>
            <a:pPr marL="0" indent="0">
              <a:buNone/>
            </a:pPr>
            <a:r>
              <a:rPr lang="en-US" altLang="x-none" dirty="0"/>
              <a:t>We can prove simple logical equivalences using our good friend the truth table!</a:t>
            </a:r>
          </a:p>
        </p:txBody>
      </p:sp>
      <p:graphicFrame>
        <p:nvGraphicFramePr>
          <p:cNvPr id="116828" name="Group 92"/>
          <p:cNvGraphicFramePr>
            <a:graphicFrameLocks noGrp="1"/>
          </p:cNvGraphicFramePr>
          <p:nvPr/>
        </p:nvGraphicFramePr>
        <p:xfrm>
          <a:off x="2057400" y="2476500"/>
          <a:ext cx="4743452" cy="1866901"/>
        </p:xfrm>
        <a:graphic>
          <a:graphicData uri="http://schemas.openxmlformats.org/drawingml/2006/table">
            <a:tbl>
              <a:tblPr/>
              <a:tblGrid>
                <a:gridCol w="948929">
                  <a:extLst>
                    <a:ext uri="{9D8B030D-6E8A-4147-A177-3AD203B41FA5}">
                      <a16:colId xmlns:a16="http://schemas.microsoft.com/office/drawing/2014/main" val="20000"/>
                    </a:ext>
                  </a:extLst>
                </a:gridCol>
                <a:gridCol w="948928">
                  <a:extLst>
                    <a:ext uri="{9D8B030D-6E8A-4147-A177-3AD203B41FA5}">
                      <a16:colId xmlns:a16="http://schemas.microsoft.com/office/drawing/2014/main" val="20001"/>
                    </a:ext>
                  </a:extLst>
                </a:gridCol>
                <a:gridCol w="947738">
                  <a:extLst>
                    <a:ext uri="{9D8B030D-6E8A-4147-A177-3AD203B41FA5}">
                      <a16:colId xmlns:a16="http://schemas.microsoft.com/office/drawing/2014/main" val="20002"/>
                    </a:ext>
                  </a:extLst>
                </a:gridCol>
                <a:gridCol w="948929">
                  <a:extLst>
                    <a:ext uri="{9D8B030D-6E8A-4147-A177-3AD203B41FA5}">
                      <a16:colId xmlns:a16="http://schemas.microsoft.com/office/drawing/2014/main" val="20003"/>
                    </a:ext>
                  </a:extLst>
                </a:gridCol>
                <a:gridCol w="948928">
                  <a:extLst>
                    <a:ext uri="{9D8B030D-6E8A-4147-A177-3AD203B41FA5}">
                      <a16:colId xmlns:a16="http://schemas.microsoft.com/office/drawing/2014/main" val="20004"/>
                    </a:ext>
                  </a:extLst>
                </a:gridCol>
              </a:tblGrid>
              <a:tr h="382191">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p</a:t>
                      </a:r>
                    </a:p>
                  </a:txBody>
                  <a:tcPr marL="68580" marR="68580" marT="34290" marB="34290"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FDFDF"/>
                    </a:solidFill>
                  </a:tcPr>
                </a:tc>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q</a:t>
                      </a:r>
                    </a:p>
                  </a:txBody>
                  <a:tcPr marL="68580" marR="68580" marT="34290" marB="34290" horzOverflow="overflow">
                    <a:lnL>
                      <a:noFill/>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FDFDF"/>
                    </a:solidFill>
                  </a:tcPr>
                </a:tc>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sym typeface="Symbol" charset="2"/>
                        </a:rPr>
                        <a:t>p</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FDFDF"/>
                    </a:solidFill>
                  </a:tcPr>
                </a:tc>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dirty="0">
                          <a:ln>
                            <a:noFill/>
                          </a:ln>
                          <a:solidFill>
                            <a:schemeClr val="tx1"/>
                          </a:solidFill>
                          <a:effectLst/>
                          <a:latin typeface="Trebuchet MS" charset="0"/>
                          <a:ea typeface="Osaka" charset="-128"/>
                          <a:sym typeface="Symbol" charset="2"/>
                        </a:rPr>
                        <a:t></a:t>
                      </a:r>
                      <a:r>
                        <a:rPr kumimoji="0" lang="en-US" altLang="x-none" sz="1500" b="0" i="0" u="none" strike="noStrike" cap="none" normalizeH="0" baseline="0" dirty="0">
                          <a:ln>
                            <a:noFill/>
                          </a:ln>
                          <a:solidFill>
                            <a:schemeClr val="tx1"/>
                          </a:solidFill>
                          <a:effectLst/>
                          <a:latin typeface="Trebuchet MS" charset="0"/>
                          <a:ea typeface="Osaka" charset="-128"/>
                        </a:rPr>
                        <a:t>p </a:t>
                      </a:r>
                      <a:r>
                        <a:rPr kumimoji="0" lang="en-US" altLang="x-none" sz="1500" b="0" i="0" u="none" strike="noStrike" cap="none" normalizeH="0" baseline="0" dirty="0">
                          <a:ln>
                            <a:noFill/>
                          </a:ln>
                          <a:solidFill>
                            <a:schemeClr val="tx1"/>
                          </a:solidFill>
                          <a:effectLst/>
                          <a:latin typeface="Trebuchet MS" charset="0"/>
                          <a:ea typeface="Osaka" charset="-128"/>
                          <a:sym typeface="Symbol" charset="2"/>
                        </a:rPr>
                        <a:t></a:t>
                      </a:r>
                      <a:r>
                        <a:rPr kumimoji="0" lang="en-US" altLang="x-none" sz="1500" b="0" i="0" u="none" strike="noStrike" cap="none" normalizeH="0" baseline="0" dirty="0">
                          <a:ln>
                            <a:noFill/>
                          </a:ln>
                          <a:solidFill>
                            <a:schemeClr val="tx1"/>
                          </a:solidFill>
                          <a:effectLst/>
                          <a:latin typeface="Trebuchet MS" charset="0"/>
                          <a:ea typeface="Osaka" charset="-128"/>
                        </a:rPr>
                        <a:t> q</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FDFDF"/>
                    </a:solidFill>
                  </a:tcPr>
                </a:tc>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p </a:t>
                      </a:r>
                      <a:r>
                        <a:rPr kumimoji="0" lang="en-US" altLang="x-none" sz="1500" b="0" i="0" u="none" strike="noStrike" cap="none" normalizeH="0" baseline="0">
                          <a:ln>
                            <a:noFill/>
                          </a:ln>
                          <a:solidFill>
                            <a:schemeClr val="tx1"/>
                          </a:solidFill>
                          <a:effectLst/>
                          <a:latin typeface="Trebuchet MS" charset="0"/>
                          <a:ea typeface="Osaka" charset="-128"/>
                          <a:sym typeface="Symbol" charset="2"/>
                        </a:rPr>
                        <a:t></a:t>
                      </a:r>
                      <a:r>
                        <a:rPr kumimoji="0" lang="en-US" altLang="x-none" sz="1500" b="0" i="0" u="none" strike="noStrike" cap="none" normalizeH="0" baseline="0">
                          <a:ln>
                            <a:noFill/>
                          </a:ln>
                          <a:solidFill>
                            <a:schemeClr val="tx1"/>
                          </a:solidFill>
                          <a:effectLst/>
                          <a:latin typeface="Trebuchet MS" charset="0"/>
                          <a:ea typeface="Osaka" charset="-128"/>
                        </a:rPr>
                        <a:t> </a:t>
                      </a:r>
                      <a:r>
                        <a:rPr kumimoji="0" lang="en-US" altLang="x-none" sz="1500" b="0" i="0" u="none" strike="noStrike" cap="none" normalizeH="0" baseline="0">
                          <a:ln>
                            <a:noFill/>
                          </a:ln>
                          <a:solidFill>
                            <a:schemeClr val="tx1"/>
                          </a:solidFill>
                          <a:effectLst/>
                          <a:latin typeface="Trebuchet MS" charset="0"/>
                          <a:ea typeface="Osaka" charset="-128"/>
                          <a:sym typeface="Symbol" charset="2"/>
                        </a:rPr>
                        <a:t>q</a:t>
                      </a:r>
                    </a:p>
                  </a:txBody>
                  <a:tcPr marL="68580" marR="6858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FDFDF"/>
                    </a:solidFill>
                  </a:tcPr>
                </a:tc>
                <a:extLst>
                  <a:ext uri="{0D108BD9-81ED-4DB2-BD59-A6C34878D82A}">
                    <a16:rowId xmlns:a16="http://schemas.microsoft.com/office/drawing/2014/main" val="10000"/>
                  </a:ext>
                </a:extLst>
              </a:tr>
              <a:tr h="371475">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T</a:t>
                      </a:r>
                    </a:p>
                  </a:txBody>
                  <a:tcPr marL="68580" marR="68580" marT="34290" marB="34290" horzOverflow="overflow">
                    <a:lnL w="28575"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T</a:t>
                      </a:r>
                    </a:p>
                  </a:txBody>
                  <a:tcPr marL="68580" marR="68580" marT="34290" marB="34290"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F</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T</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T</a:t>
                      </a:r>
                    </a:p>
                  </a:txBody>
                  <a:tcPr marL="68580" marR="6858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71475">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T</a:t>
                      </a:r>
                    </a:p>
                  </a:txBody>
                  <a:tcPr marL="68580" marR="68580" marT="34290" marB="34290" horzOverflow="overflow">
                    <a:lnL w="28575"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F</a:t>
                      </a:r>
                    </a:p>
                  </a:txBody>
                  <a:tcPr marL="68580" marR="68580" marT="34290" marB="34290"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F</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F</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F</a:t>
                      </a:r>
                    </a:p>
                  </a:txBody>
                  <a:tcPr marL="68580" marR="6858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70285">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F</a:t>
                      </a:r>
                    </a:p>
                  </a:txBody>
                  <a:tcPr marL="68580" marR="68580" marT="34290" marB="34290" horzOverflow="overflow">
                    <a:lnL w="28575"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T</a:t>
                      </a:r>
                    </a:p>
                  </a:txBody>
                  <a:tcPr marL="68580" marR="68580" marT="34290" marB="34290"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T</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T</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T</a:t>
                      </a:r>
                    </a:p>
                  </a:txBody>
                  <a:tcPr marL="68580" marR="6858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71475">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F</a:t>
                      </a:r>
                    </a:p>
                  </a:txBody>
                  <a:tcPr marL="68580" marR="68580" marT="34290" marB="34290" horzOverflow="overflow">
                    <a:lnL w="28575"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F</a:t>
                      </a:r>
                    </a:p>
                  </a:txBody>
                  <a:tcPr marL="68580" marR="68580" marT="34290" marB="34290"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T</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T</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dirty="0">
                          <a:ln>
                            <a:noFill/>
                          </a:ln>
                          <a:solidFill>
                            <a:schemeClr val="tx1"/>
                          </a:solidFill>
                          <a:effectLst/>
                          <a:latin typeface="Trebuchet MS" charset="0"/>
                          <a:ea typeface="Osaka" charset="-128"/>
                        </a:rPr>
                        <a:t>T</a:t>
                      </a:r>
                    </a:p>
                  </a:txBody>
                  <a:tcPr marL="68580" marR="6858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sp>
        <p:nvSpPr>
          <p:cNvPr id="116829" name="Rectangle 93"/>
          <p:cNvSpPr>
            <a:spLocks noChangeArrowheads="1"/>
          </p:cNvSpPr>
          <p:nvPr/>
        </p:nvSpPr>
        <p:spPr bwMode="auto">
          <a:xfrm>
            <a:off x="1701403" y="1828800"/>
            <a:ext cx="2544286"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r>
              <a:rPr lang="en-US" altLang="x-none" sz="1800" b="1" dirty="0">
                <a:solidFill>
                  <a:schemeClr val="bg2"/>
                </a:solidFill>
                <a:latin typeface="Trebuchet MS" charset="0"/>
                <a:ea typeface="Osaka" charset="-128"/>
              </a:rPr>
              <a:t>Prove:</a:t>
            </a:r>
            <a:r>
              <a:rPr lang="en-US" altLang="x-none" sz="1800" dirty="0">
                <a:solidFill>
                  <a:schemeClr val="bg2"/>
                </a:solidFill>
                <a:latin typeface="Trebuchet MS" charset="0"/>
                <a:ea typeface="Osaka" charset="-128"/>
              </a:rPr>
              <a:t> </a:t>
            </a:r>
            <a:r>
              <a:rPr lang="en-US" altLang="x-none" sz="1800" dirty="0">
                <a:latin typeface="Trebuchet MS" charset="0"/>
                <a:ea typeface="Osaka" charset="-128"/>
              </a:rPr>
              <a:t>p </a:t>
            </a:r>
            <a:r>
              <a:rPr lang="en-US" altLang="x-none" sz="1800" dirty="0">
                <a:latin typeface="Trebuchet MS" charset="0"/>
                <a:ea typeface="Osaka" charset="-128"/>
                <a:sym typeface="Symbol" charset="2"/>
              </a:rPr>
              <a:t></a:t>
            </a:r>
            <a:r>
              <a:rPr lang="en-US" altLang="x-none" sz="1800" dirty="0">
                <a:latin typeface="Trebuchet MS" charset="0"/>
                <a:ea typeface="Osaka" charset="-128"/>
              </a:rPr>
              <a:t> q </a:t>
            </a:r>
            <a:r>
              <a:rPr lang="en-US" altLang="x-none" sz="1800" dirty="0">
                <a:latin typeface="Trebuchet MS" charset="0"/>
                <a:ea typeface="Osaka" charset="-128"/>
                <a:sym typeface="Symbol" charset="2"/>
              </a:rPr>
              <a:t> p  q</a:t>
            </a:r>
          </a:p>
        </p:txBody>
      </p:sp>
      <p:sp>
        <p:nvSpPr>
          <p:cNvPr id="116830" name="AutoShape 94"/>
          <p:cNvSpPr>
            <a:spLocks noChangeArrowheads="1"/>
          </p:cNvSpPr>
          <p:nvPr/>
        </p:nvSpPr>
        <p:spPr bwMode="auto">
          <a:xfrm>
            <a:off x="5029200" y="2743200"/>
            <a:ext cx="1828800" cy="1771650"/>
          </a:xfrm>
          <a:prstGeom prst="roundRect">
            <a:avLst>
              <a:gd name="adj" fmla="val 16667"/>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solidFill>
                <a:srgbClr val="FF0000"/>
              </a:solidFill>
            </a:endParaRPr>
          </a:p>
        </p:txBody>
      </p:sp>
      <p:sp>
        <p:nvSpPr>
          <p:cNvPr id="9" name="Rectangle 8"/>
          <p:cNvSpPr>
            <a:spLocks noChangeArrowheads="1"/>
          </p:cNvSpPr>
          <p:nvPr/>
        </p:nvSpPr>
        <p:spPr bwMode="auto">
          <a:xfrm>
            <a:off x="4286250" y="2914650"/>
            <a:ext cx="342900" cy="228600"/>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10" name="Rectangle 9"/>
          <p:cNvSpPr>
            <a:spLocks noChangeArrowheads="1"/>
          </p:cNvSpPr>
          <p:nvPr/>
        </p:nvSpPr>
        <p:spPr bwMode="auto">
          <a:xfrm>
            <a:off x="4286250" y="3291840"/>
            <a:ext cx="342900" cy="228600"/>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11" name="Rectangle 10"/>
          <p:cNvSpPr>
            <a:spLocks noChangeArrowheads="1"/>
          </p:cNvSpPr>
          <p:nvPr/>
        </p:nvSpPr>
        <p:spPr bwMode="auto">
          <a:xfrm>
            <a:off x="4229100" y="3657600"/>
            <a:ext cx="342900" cy="228600"/>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12" name="Rectangle 11"/>
          <p:cNvSpPr>
            <a:spLocks noChangeArrowheads="1"/>
          </p:cNvSpPr>
          <p:nvPr/>
        </p:nvSpPr>
        <p:spPr bwMode="auto">
          <a:xfrm>
            <a:off x="4286250" y="4000500"/>
            <a:ext cx="342900" cy="228600"/>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13" name="Rectangle 12"/>
          <p:cNvSpPr>
            <a:spLocks noChangeArrowheads="1"/>
          </p:cNvSpPr>
          <p:nvPr/>
        </p:nvSpPr>
        <p:spPr bwMode="auto">
          <a:xfrm>
            <a:off x="5200650" y="2914650"/>
            <a:ext cx="342900" cy="228600"/>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14" name="Rectangle 13"/>
          <p:cNvSpPr>
            <a:spLocks noChangeArrowheads="1"/>
          </p:cNvSpPr>
          <p:nvPr/>
        </p:nvSpPr>
        <p:spPr bwMode="auto">
          <a:xfrm>
            <a:off x="5200650" y="3291840"/>
            <a:ext cx="342900" cy="228600"/>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15" name="Rectangle 14"/>
          <p:cNvSpPr>
            <a:spLocks noChangeArrowheads="1"/>
          </p:cNvSpPr>
          <p:nvPr/>
        </p:nvSpPr>
        <p:spPr bwMode="auto">
          <a:xfrm>
            <a:off x="5200650" y="3657600"/>
            <a:ext cx="342900" cy="228600"/>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16" name="Rectangle 15"/>
          <p:cNvSpPr>
            <a:spLocks noChangeArrowheads="1"/>
          </p:cNvSpPr>
          <p:nvPr/>
        </p:nvSpPr>
        <p:spPr bwMode="auto">
          <a:xfrm>
            <a:off x="5200650" y="4000500"/>
            <a:ext cx="342900" cy="228600"/>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17" name="Rectangle 16"/>
          <p:cNvSpPr>
            <a:spLocks noChangeArrowheads="1"/>
          </p:cNvSpPr>
          <p:nvPr/>
        </p:nvSpPr>
        <p:spPr bwMode="auto">
          <a:xfrm>
            <a:off x="6172200" y="2914650"/>
            <a:ext cx="342900" cy="228600"/>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18" name="Rectangle 17"/>
          <p:cNvSpPr>
            <a:spLocks noChangeArrowheads="1"/>
          </p:cNvSpPr>
          <p:nvPr/>
        </p:nvSpPr>
        <p:spPr bwMode="auto">
          <a:xfrm>
            <a:off x="6115050" y="3291840"/>
            <a:ext cx="342900" cy="228600"/>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19" name="Rectangle 18"/>
          <p:cNvSpPr>
            <a:spLocks noChangeArrowheads="1"/>
          </p:cNvSpPr>
          <p:nvPr/>
        </p:nvSpPr>
        <p:spPr bwMode="auto">
          <a:xfrm>
            <a:off x="6115050" y="3657600"/>
            <a:ext cx="342900" cy="228600"/>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20" name="Rectangle 19"/>
          <p:cNvSpPr>
            <a:spLocks noChangeArrowheads="1"/>
          </p:cNvSpPr>
          <p:nvPr/>
        </p:nvSpPr>
        <p:spPr bwMode="auto">
          <a:xfrm>
            <a:off x="6115050" y="4000500"/>
            <a:ext cx="342900" cy="228600"/>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2" name="3 Marcador de número de diapositiva">
            <a:extLst>
              <a:ext uri="{FF2B5EF4-FFF2-40B4-BE49-F238E27FC236}">
                <a16:creationId xmlns:a16="http://schemas.microsoft.com/office/drawing/2014/main" id="{82FFAFE2-AD11-532C-F275-9FD1D82FC2AB}"/>
              </a:ext>
            </a:extLst>
          </p:cNvPr>
          <p:cNvSpPr>
            <a:spLocks noGrp="1"/>
          </p:cNvSpPr>
          <p:nvPr>
            <p:ph type="sldNum" sz="quarter" idx="12"/>
          </p:nvPr>
        </p:nvSpPr>
        <p:spPr>
          <a:xfrm>
            <a:off x="7620000" y="13716"/>
            <a:ext cx="1066800" cy="246888"/>
          </a:xfrm>
        </p:spPr>
        <p:txBody>
          <a:bodyPr>
            <a:noAutofit/>
          </a:bodyPr>
          <a:lstStyle/>
          <a:p>
            <a:fld id="{12A1D360-EE44-42AC-A6C7-CCF1DFA7C784}" type="slidenum">
              <a:rPr lang="pt-BR" smtClean="0"/>
              <a:pPr/>
              <a:t>17</a:t>
            </a:fld>
            <a:endParaRPr lang="pt-BR"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16829"/>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ntr" presetSubtype="0" fill="hold" nodeType="clickEffect">
                                  <p:stCondLst>
                                    <p:cond delay="0"/>
                                  </p:stCondLst>
                                  <p:childTnLst>
                                    <p:set>
                                      <p:cBhvr>
                                        <p:cTn id="10" dur="1" fill="hold">
                                          <p:stCondLst>
                                            <p:cond delay="0"/>
                                          </p:stCondLst>
                                        </p:cTn>
                                        <p:tgtEl>
                                          <p:spTgt spid="116828"/>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xit" presetSubtype="0" fill="hold" grpId="0" nodeType="clickEffect">
                                  <p:stCondLst>
                                    <p:cond delay="0"/>
                                  </p:stCondLst>
                                  <p:childTnLst>
                                    <p:set>
                                      <p:cBhvr>
                                        <p:cTn id="14" dur="1" fill="hold">
                                          <p:stCondLst>
                                            <p:cond delay="0"/>
                                          </p:stCondLst>
                                        </p:cTn>
                                        <p:tgtEl>
                                          <p:spTgt spid="9"/>
                                        </p:tgtEl>
                                        <p:attrNameLst>
                                          <p:attrName>style.visibility</p:attrName>
                                        </p:attrNameLst>
                                      </p:cBhvr>
                                      <p:to>
                                        <p:strVal val="hidden"/>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xit"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hidden"/>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xit" presetSubtype="0" fill="hold" grpId="0" nodeType="clickEffect">
                                  <p:stCondLst>
                                    <p:cond delay="0"/>
                                  </p:stCondLst>
                                  <p:childTnLst>
                                    <p:set>
                                      <p:cBhvr>
                                        <p:cTn id="22" dur="1" fill="hold">
                                          <p:stCondLst>
                                            <p:cond delay="0"/>
                                          </p:stCondLst>
                                        </p:cTn>
                                        <p:tgtEl>
                                          <p:spTgt spid="11"/>
                                        </p:tgtEl>
                                        <p:attrNameLst>
                                          <p:attrName>style.visibility</p:attrName>
                                        </p:attrNameLst>
                                      </p:cBhvr>
                                      <p:to>
                                        <p:strVal val="hidden"/>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12"/>
                                        </p:tgtEl>
                                        <p:attrNameLst>
                                          <p:attrName>style.visibility</p:attrName>
                                        </p:attrNameLst>
                                      </p:cBhvr>
                                      <p:to>
                                        <p:strVal val="hidden"/>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xit" presetSubtype="0" fill="hold" grpId="0" nodeType="clickEffect">
                                  <p:stCondLst>
                                    <p:cond delay="0"/>
                                  </p:stCondLst>
                                  <p:childTnLst>
                                    <p:set>
                                      <p:cBhvr>
                                        <p:cTn id="30" dur="1" fill="hold">
                                          <p:stCondLst>
                                            <p:cond delay="0"/>
                                          </p:stCondLst>
                                        </p:cTn>
                                        <p:tgtEl>
                                          <p:spTgt spid="13"/>
                                        </p:tgtEl>
                                        <p:attrNameLst>
                                          <p:attrName>style.visibility</p:attrName>
                                        </p:attrNameLst>
                                      </p:cBhvr>
                                      <p:to>
                                        <p:strVal val="hidden"/>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xit" presetSubtype="0" fill="hold" grpId="0" nodeType="clickEffect">
                                  <p:stCondLst>
                                    <p:cond delay="0"/>
                                  </p:stCondLst>
                                  <p:childTnLst>
                                    <p:set>
                                      <p:cBhvr>
                                        <p:cTn id="34" dur="1" fill="hold">
                                          <p:stCondLst>
                                            <p:cond delay="0"/>
                                          </p:stCondLst>
                                        </p:cTn>
                                        <p:tgtEl>
                                          <p:spTgt spid="14"/>
                                        </p:tgtEl>
                                        <p:attrNameLst>
                                          <p:attrName>style.visibility</p:attrName>
                                        </p:attrNameLst>
                                      </p:cBhvr>
                                      <p:to>
                                        <p:strVal val="hidden"/>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1" presetClass="exit" presetSubtype="0" fill="hold" grpId="0" nodeType="clickEffect">
                                  <p:stCondLst>
                                    <p:cond delay="0"/>
                                  </p:stCondLst>
                                  <p:childTnLst>
                                    <p:set>
                                      <p:cBhvr>
                                        <p:cTn id="38" dur="1" fill="hold">
                                          <p:stCondLst>
                                            <p:cond delay="0"/>
                                          </p:stCondLst>
                                        </p:cTn>
                                        <p:tgtEl>
                                          <p:spTgt spid="15"/>
                                        </p:tgtEl>
                                        <p:attrNameLst>
                                          <p:attrName>style.visibility</p:attrName>
                                        </p:attrNameLst>
                                      </p:cBhvr>
                                      <p:to>
                                        <p:strVal val="hidden"/>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xit" presetSubtype="0" fill="hold" grpId="0" nodeType="clickEffect">
                                  <p:stCondLst>
                                    <p:cond delay="0"/>
                                  </p:stCondLst>
                                  <p:childTnLst>
                                    <p:set>
                                      <p:cBhvr>
                                        <p:cTn id="42" dur="1" fill="hold">
                                          <p:stCondLst>
                                            <p:cond delay="0"/>
                                          </p:stCondLst>
                                        </p:cTn>
                                        <p:tgtEl>
                                          <p:spTgt spid="16"/>
                                        </p:tgtEl>
                                        <p:attrNameLst>
                                          <p:attrName>style.visibility</p:attrName>
                                        </p:attrNameLst>
                                      </p:cBhvr>
                                      <p:to>
                                        <p:strVal val="hidden"/>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7"/>
                                        </p:tgtEl>
                                        <p:attrNameLst>
                                          <p:attrName>style.visibility</p:attrName>
                                        </p:attrNameLst>
                                      </p:cBhvr>
                                      <p:to>
                                        <p:strVal val="hidden"/>
                                      </p:to>
                                    </p:set>
                                  </p:childTnLst>
                                </p:cTn>
                              </p:par>
                            </p:childTnLst>
                          </p:cTn>
                        </p:par>
                      </p:childTnLst>
                    </p:cTn>
                  </p:par>
                  <p:par>
                    <p:cTn id="47" fill="hold" nodeType="clickPar">
                      <p:stCondLst>
                        <p:cond delay="indefinite"/>
                      </p:stCondLst>
                      <p:childTnLst>
                        <p:par>
                          <p:cTn id="48" fill="hold" nodeType="withGroup">
                            <p:stCondLst>
                              <p:cond delay="0"/>
                            </p:stCondLst>
                            <p:childTnLst>
                              <p:par>
                                <p:cTn id="49" presetID="1" presetClass="exit" presetSubtype="0" fill="hold" grpId="0" nodeType="clickEffect">
                                  <p:stCondLst>
                                    <p:cond delay="0"/>
                                  </p:stCondLst>
                                  <p:childTnLst>
                                    <p:set>
                                      <p:cBhvr>
                                        <p:cTn id="50" dur="1" fill="hold">
                                          <p:stCondLst>
                                            <p:cond delay="0"/>
                                          </p:stCondLst>
                                        </p:cTn>
                                        <p:tgtEl>
                                          <p:spTgt spid="18"/>
                                        </p:tgtEl>
                                        <p:attrNameLst>
                                          <p:attrName>style.visibility</p:attrName>
                                        </p:attrNameLst>
                                      </p:cBhvr>
                                      <p:to>
                                        <p:strVal val="hidden"/>
                                      </p:to>
                                    </p:set>
                                  </p:childTnLst>
                                </p:cTn>
                              </p:par>
                            </p:childTnLst>
                          </p:cTn>
                        </p:par>
                      </p:childTnLst>
                    </p:cTn>
                  </p:par>
                  <p:par>
                    <p:cTn id="51" fill="hold" nodeType="clickPar">
                      <p:stCondLst>
                        <p:cond delay="indefinite"/>
                      </p:stCondLst>
                      <p:childTnLst>
                        <p:par>
                          <p:cTn id="52" fill="hold" nodeType="withGroup">
                            <p:stCondLst>
                              <p:cond delay="0"/>
                            </p:stCondLst>
                            <p:childTnLst>
                              <p:par>
                                <p:cTn id="53" presetID="1" presetClass="exit" presetSubtype="0" fill="hold" grpId="0" nodeType="clickEffect">
                                  <p:stCondLst>
                                    <p:cond delay="0"/>
                                  </p:stCondLst>
                                  <p:childTnLst>
                                    <p:set>
                                      <p:cBhvr>
                                        <p:cTn id="54" dur="1" fill="hold">
                                          <p:stCondLst>
                                            <p:cond delay="0"/>
                                          </p:stCondLst>
                                        </p:cTn>
                                        <p:tgtEl>
                                          <p:spTgt spid="19"/>
                                        </p:tgtEl>
                                        <p:attrNameLst>
                                          <p:attrName>style.visibility</p:attrName>
                                        </p:attrNameLst>
                                      </p:cBhvr>
                                      <p:to>
                                        <p:strVal val="hidden"/>
                                      </p:to>
                                    </p:set>
                                  </p:childTnLst>
                                </p:cTn>
                              </p:par>
                            </p:childTnLst>
                          </p:cTn>
                        </p:par>
                      </p:childTnLst>
                    </p:cTn>
                  </p:par>
                  <p:par>
                    <p:cTn id="55" fill="hold" nodeType="clickPar">
                      <p:stCondLst>
                        <p:cond delay="indefinite"/>
                      </p:stCondLst>
                      <p:childTnLst>
                        <p:par>
                          <p:cTn id="56" fill="hold" nodeType="withGroup">
                            <p:stCondLst>
                              <p:cond delay="0"/>
                            </p:stCondLst>
                            <p:childTnLst>
                              <p:par>
                                <p:cTn id="57" presetID="1" presetClass="exit" presetSubtype="0" fill="hold" grpId="0" nodeType="clickEffect">
                                  <p:stCondLst>
                                    <p:cond delay="0"/>
                                  </p:stCondLst>
                                  <p:childTnLst>
                                    <p:set>
                                      <p:cBhvr>
                                        <p:cTn id="58" dur="1" fill="hold">
                                          <p:stCondLst>
                                            <p:cond delay="0"/>
                                          </p:stCondLst>
                                        </p:cTn>
                                        <p:tgtEl>
                                          <p:spTgt spid="20"/>
                                        </p:tgtEl>
                                        <p:attrNameLst>
                                          <p:attrName>style.visibility</p:attrName>
                                        </p:attrNameLst>
                                      </p:cBhvr>
                                      <p:to>
                                        <p:strVal val="hidden"/>
                                      </p:to>
                                    </p:set>
                                  </p:childTnLst>
                                </p:cTn>
                              </p:par>
                            </p:childTnLst>
                          </p:cTn>
                        </p:par>
                      </p:childTnLst>
                    </p:cTn>
                  </p:par>
                  <p:par>
                    <p:cTn id="59" fill="hold" nodeType="clickPar">
                      <p:stCondLst>
                        <p:cond delay="indefinite"/>
                      </p:stCondLst>
                      <p:childTnLst>
                        <p:par>
                          <p:cTn id="60" fill="hold" nodeType="withGroup">
                            <p:stCondLst>
                              <p:cond delay="0"/>
                            </p:stCondLst>
                            <p:childTnLst>
                              <p:par>
                                <p:cTn id="61" presetID="9" presetClass="entr" presetSubtype="0" fill="hold" grpId="0" nodeType="clickEffect">
                                  <p:stCondLst>
                                    <p:cond delay="0"/>
                                  </p:stCondLst>
                                  <p:childTnLst>
                                    <p:set>
                                      <p:cBhvr>
                                        <p:cTn id="62" dur="1" fill="hold">
                                          <p:stCondLst>
                                            <p:cond delay="0"/>
                                          </p:stCondLst>
                                        </p:cTn>
                                        <p:tgtEl>
                                          <p:spTgt spid="116830"/>
                                        </p:tgtEl>
                                        <p:attrNameLst>
                                          <p:attrName>style.visibility</p:attrName>
                                        </p:attrNameLst>
                                      </p:cBhvr>
                                      <p:to>
                                        <p:strVal val="visible"/>
                                      </p:to>
                                    </p:set>
                                    <p:animEffect transition="in" filter="dissolve">
                                      <p:cBhvr>
                                        <p:cTn id="63" dur="500"/>
                                        <p:tgtEl>
                                          <p:spTgt spid="1168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6829" grpId="0"/>
      <p:bldP spid="116830"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3" name="Rectangle 2"/>
          <p:cNvSpPr>
            <a:spLocks noGrp="1" noChangeArrowheads="1"/>
          </p:cNvSpPr>
          <p:nvPr>
            <p:ph type="title"/>
          </p:nvPr>
        </p:nvSpPr>
        <p:spPr>
          <a:xfrm>
            <a:off x="278296" y="302151"/>
            <a:ext cx="8476090" cy="685800"/>
          </a:xfrm>
        </p:spPr>
        <p:txBody>
          <a:bodyPr>
            <a:normAutofit fontScale="90000"/>
          </a:bodyPr>
          <a:lstStyle/>
          <a:p>
            <a:pPr eaLnBrk="1" hangingPunct="1"/>
            <a:r>
              <a:rPr lang="en-US" altLang="x-none" sz="2400" dirty="0" err="1"/>
              <a:t>DeMorgan</a:t>
            </a:r>
            <a:r>
              <a:rPr lang="en-US" altLang="ja-JP" sz="2400" dirty="0" err="1"/>
              <a:t>’s</a:t>
            </a:r>
            <a:r>
              <a:rPr lang="en-US" altLang="ja-JP" sz="2400" dirty="0"/>
              <a:t> laws allow us to distribute negation over compound propositions</a:t>
            </a:r>
            <a:endParaRPr lang="en-US" altLang="x-none" dirty="0"/>
          </a:p>
        </p:txBody>
      </p:sp>
      <p:sp>
        <p:nvSpPr>
          <p:cNvPr id="117763" name="Rectangle 3"/>
          <p:cNvSpPr>
            <a:spLocks noGrp="1" noChangeArrowheads="1"/>
          </p:cNvSpPr>
          <p:nvPr>
            <p:ph type="body" idx="1"/>
          </p:nvPr>
        </p:nvSpPr>
        <p:spPr>
          <a:xfrm>
            <a:off x="1657350" y="1073426"/>
            <a:ext cx="5829300" cy="1771650"/>
          </a:xfrm>
        </p:spPr>
        <p:txBody>
          <a:bodyPr/>
          <a:lstStyle/>
          <a:p>
            <a:pPr eaLnBrk="1" hangingPunct="1">
              <a:buFont typeface="Wingdings" charset="2"/>
              <a:buNone/>
            </a:pPr>
            <a:r>
              <a:rPr lang="en-US" altLang="x-none" dirty="0"/>
              <a:t>Two laws:</a:t>
            </a:r>
          </a:p>
          <a:p>
            <a:pPr lvl="1" eaLnBrk="1" hangingPunct="1"/>
            <a:r>
              <a:rPr lang="en-US" altLang="x-none" sz="1800" dirty="0">
                <a:sym typeface="Symbol" charset="2"/>
              </a:rPr>
              <a:t>(p  q)</a:t>
            </a:r>
            <a:r>
              <a:rPr lang="en-US" altLang="x-none" sz="1800" dirty="0"/>
              <a:t> </a:t>
            </a:r>
            <a:r>
              <a:rPr lang="en-US" altLang="x-none" sz="1800" dirty="0">
                <a:sym typeface="Symbol" charset="2"/>
              </a:rPr>
              <a:t> p  q</a:t>
            </a:r>
          </a:p>
          <a:p>
            <a:pPr lvl="1" eaLnBrk="1" hangingPunct="1"/>
            <a:r>
              <a:rPr lang="en-US" altLang="x-none" sz="1800" dirty="0">
                <a:sym typeface="Symbol" charset="2"/>
              </a:rPr>
              <a:t>(p  q)</a:t>
            </a:r>
            <a:r>
              <a:rPr lang="en-US" altLang="x-none" sz="1800" dirty="0"/>
              <a:t> </a:t>
            </a:r>
            <a:r>
              <a:rPr lang="en-US" altLang="x-none" sz="1800" dirty="0">
                <a:sym typeface="Symbol" charset="2"/>
              </a:rPr>
              <a:t> p  q</a:t>
            </a:r>
          </a:p>
          <a:p>
            <a:pPr lvl="1" eaLnBrk="1" hangingPunct="1"/>
            <a:endParaRPr lang="en-US" altLang="x-none" sz="1800" dirty="0">
              <a:sym typeface="Symbol" charset="2"/>
            </a:endParaRPr>
          </a:p>
          <a:p>
            <a:pPr eaLnBrk="1" hangingPunct="1">
              <a:buFont typeface="Wingdings" charset="2"/>
              <a:buNone/>
            </a:pPr>
            <a:r>
              <a:rPr lang="en-US" altLang="x-none" b="1" dirty="0">
                <a:solidFill>
                  <a:schemeClr val="bg2"/>
                </a:solidFill>
                <a:sym typeface="Symbol" charset="2"/>
              </a:rPr>
              <a:t>Prove:</a:t>
            </a:r>
            <a:r>
              <a:rPr lang="en-US" altLang="x-none" dirty="0">
                <a:solidFill>
                  <a:schemeClr val="bg2"/>
                </a:solidFill>
                <a:sym typeface="Symbol" charset="2"/>
              </a:rPr>
              <a:t> </a:t>
            </a:r>
            <a:r>
              <a:rPr lang="en-US" altLang="x-none" dirty="0">
                <a:sym typeface="Symbol" charset="2"/>
              </a:rPr>
              <a:t>(p  q)</a:t>
            </a:r>
            <a:r>
              <a:rPr lang="en-US" altLang="x-none" dirty="0"/>
              <a:t> </a:t>
            </a:r>
            <a:r>
              <a:rPr lang="en-US" altLang="x-none" dirty="0">
                <a:sym typeface="Symbol" charset="2"/>
              </a:rPr>
              <a:t> p  q</a:t>
            </a:r>
            <a:endParaRPr lang="en-US" altLang="x-none" sz="2100" dirty="0">
              <a:sym typeface="Symbol" charset="2"/>
            </a:endParaRPr>
          </a:p>
        </p:txBody>
      </p:sp>
      <p:graphicFrame>
        <p:nvGraphicFramePr>
          <p:cNvPr id="117863" name="Group 103"/>
          <p:cNvGraphicFramePr>
            <a:graphicFrameLocks noGrp="1"/>
          </p:cNvGraphicFramePr>
          <p:nvPr>
            <p:extLst>
              <p:ext uri="{D42A27DB-BD31-4B8C-83A1-F6EECF244321}">
                <p14:modId xmlns:p14="http://schemas.microsoft.com/office/powerpoint/2010/main" val="3812869818"/>
              </p:ext>
            </p:extLst>
          </p:nvPr>
        </p:nvGraphicFramePr>
        <p:xfrm>
          <a:off x="2000250" y="3035576"/>
          <a:ext cx="5143500" cy="1866900"/>
        </p:xfrm>
        <a:graphic>
          <a:graphicData uri="http://schemas.openxmlformats.org/drawingml/2006/table">
            <a:tbl>
              <a:tblPr/>
              <a:tblGrid>
                <a:gridCol w="571500">
                  <a:extLst>
                    <a:ext uri="{9D8B030D-6E8A-4147-A177-3AD203B41FA5}">
                      <a16:colId xmlns:a16="http://schemas.microsoft.com/office/drawing/2014/main" val="20000"/>
                    </a:ext>
                  </a:extLst>
                </a:gridCol>
                <a:gridCol w="571500">
                  <a:extLst>
                    <a:ext uri="{9D8B030D-6E8A-4147-A177-3AD203B41FA5}">
                      <a16:colId xmlns:a16="http://schemas.microsoft.com/office/drawing/2014/main" val="20001"/>
                    </a:ext>
                  </a:extLst>
                </a:gridCol>
                <a:gridCol w="742950">
                  <a:extLst>
                    <a:ext uri="{9D8B030D-6E8A-4147-A177-3AD203B41FA5}">
                      <a16:colId xmlns:a16="http://schemas.microsoft.com/office/drawing/2014/main" val="20002"/>
                    </a:ext>
                  </a:extLst>
                </a:gridCol>
                <a:gridCol w="971550">
                  <a:extLst>
                    <a:ext uri="{9D8B030D-6E8A-4147-A177-3AD203B41FA5}">
                      <a16:colId xmlns:a16="http://schemas.microsoft.com/office/drawing/2014/main" val="20003"/>
                    </a:ext>
                  </a:extLst>
                </a:gridCol>
                <a:gridCol w="571500">
                  <a:extLst>
                    <a:ext uri="{9D8B030D-6E8A-4147-A177-3AD203B41FA5}">
                      <a16:colId xmlns:a16="http://schemas.microsoft.com/office/drawing/2014/main" val="20004"/>
                    </a:ext>
                  </a:extLst>
                </a:gridCol>
                <a:gridCol w="571500">
                  <a:extLst>
                    <a:ext uri="{9D8B030D-6E8A-4147-A177-3AD203B41FA5}">
                      <a16:colId xmlns:a16="http://schemas.microsoft.com/office/drawing/2014/main" val="20005"/>
                    </a:ext>
                  </a:extLst>
                </a:gridCol>
                <a:gridCol w="1143000">
                  <a:extLst>
                    <a:ext uri="{9D8B030D-6E8A-4147-A177-3AD203B41FA5}">
                      <a16:colId xmlns:a16="http://schemas.microsoft.com/office/drawing/2014/main" val="20006"/>
                    </a:ext>
                  </a:extLst>
                </a:gridCol>
              </a:tblGrid>
              <a:tr h="373856">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p</a:t>
                      </a:r>
                    </a:p>
                  </a:txBody>
                  <a:tcPr marL="68580" marR="68580" marT="34290" marB="34290" horzOverflow="overflow">
                    <a:lnL w="28575" cap="flat" cmpd="sng" algn="ctr">
                      <a:solidFill>
                        <a:schemeClr val="tx1"/>
                      </a:solidFill>
                      <a:prstDash val="solid"/>
                      <a:round/>
                      <a:headEnd type="none" w="med" len="med"/>
                      <a:tailEnd type="none" w="med" len="med"/>
                    </a:lnL>
                    <a:lnR>
                      <a:noFill/>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FDFDF"/>
                    </a:solidFill>
                  </a:tcPr>
                </a:tc>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q</a:t>
                      </a:r>
                    </a:p>
                  </a:txBody>
                  <a:tcPr marL="68580" marR="68580" marT="34290" marB="34290" horzOverflow="overflow">
                    <a:lnL>
                      <a:noFill/>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FDFDF"/>
                    </a:solidFill>
                  </a:tcPr>
                </a:tc>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p </a:t>
                      </a:r>
                      <a:r>
                        <a:rPr kumimoji="0" lang="en-US" altLang="x-none" sz="1800" b="0" i="0" u="none" strike="noStrike" cap="none" normalizeH="0" baseline="0">
                          <a:ln>
                            <a:noFill/>
                          </a:ln>
                          <a:solidFill>
                            <a:schemeClr val="tx1"/>
                          </a:solidFill>
                          <a:effectLst/>
                          <a:latin typeface="Trebuchet MS" charset="0"/>
                          <a:ea typeface="Osaka" charset="-128"/>
                          <a:sym typeface="Symbol" charset="2"/>
                        </a:rPr>
                        <a:t></a:t>
                      </a:r>
                      <a:r>
                        <a:rPr kumimoji="0" lang="en-US" altLang="x-none" sz="1500" b="0" i="0" u="none" strike="noStrike" cap="none" normalizeH="0" baseline="0">
                          <a:ln>
                            <a:noFill/>
                          </a:ln>
                          <a:solidFill>
                            <a:schemeClr val="tx1"/>
                          </a:solidFill>
                          <a:effectLst/>
                          <a:latin typeface="Trebuchet MS" charset="0"/>
                          <a:ea typeface="Osaka" charset="-128"/>
                        </a:rPr>
                        <a:t> q</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FDFDF"/>
                    </a:solidFill>
                  </a:tcPr>
                </a:tc>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sym typeface="Symbol" charset="2"/>
                        </a:rPr>
                        <a:t>(p  q)</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FDFDF"/>
                    </a:solidFill>
                  </a:tcPr>
                </a:tc>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sym typeface="Symbol" charset="2"/>
                        </a:rPr>
                        <a:t>p</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FDFDF"/>
                    </a:solidFill>
                  </a:tcPr>
                </a:tc>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sym typeface="Symbol" charset="2"/>
                        </a:rPr>
                        <a:t>q</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FDFDF"/>
                    </a:solidFill>
                  </a:tcPr>
                </a:tc>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sym typeface="Symbol" charset="2"/>
                        </a:rPr>
                        <a:t>p  q</a:t>
                      </a:r>
                    </a:p>
                  </a:txBody>
                  <a:tcPr marL="68580" marR="6858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FDFDF"/>
                    </a:solidFill>
                  </a:tcPr>
                </a:tc>
                <a:extLst>
                  <a:ext uri="{0D108BD9-81ED-4DB2-BD59-A6C34878D82A}">
                    <a16:rowId xmlns:a16="http://schemas.microsoft.com/office/drawing/2014/main" val="10000"/>
                  </a:ext>
                </a:extLst>
              </a:tr>
              <a:tr h="372666">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T</a:t>
                      </a:r>
                    </a:p>
                  </a:txBody>
                  <a:tcPr marL="68580" marR="68580" marT="34290" marB="34290" horzOverflow="overflow">
                    <a:lnL w="28575"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T</a:t>
                      </a:r>
                    </a:p>
                  </a:txBody>
                  <a:tcPr marL="68580" marR="68580" marT="34290" marB="34290"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T</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F</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F</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F</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F</a:t>
                      </a:r>
                    </a:p>
                  </a:txBody>
                  <a:tcPr marL="68580" marR="6858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373856">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T</a:t>
                      </a:r>
                    </a:p>
                  </a:txBody>
                  <a:tcPr marL="68580" marR="68580" marT="34290" marB="34290" horzOverflow="overflow">
                    <a:lnL w="28575"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F</a:t>
                      </a:r>
                    </a:p>
                  </a:txBody>
                  <a:tcPr marL="68580" marR="68580" marT="34290" marB="34290"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T</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F</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F</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T</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F</a:t>
                      </a:r>
                    </a:p>
                  </a:txBody>
                  <a:tcPr marL="68580" marR="6858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372666">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F</a:t>
                      </a:r>
                    </a:p>
                  </a:txBody>
                  <a:tcPr marL="68580" marR="68580" marT="34290" marB="34290" horzOverflow="overflow">
                    <a:lnL w="28575"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T</a:t>
                      </a:r>
                    </a:p>
                  </a:txBody>
                  <a:tcPr marL="68580" marR="68580" marT="34290" marB="34290"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T</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F</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T</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F</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F</a:t>
                      </a:r>
                    </a:p>
                  </a:txBody>
                  <a:tcPr marL="68580" marR="6858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373856">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F</a:t>
                      </a:r>
                    </a:p>
                  </a:txBody>
                  <a:tcPr marL="68580" marR="68580" marT="34290" marB="34290" horzOverflow="overflow">
                    <a:lnL w="28575" cap="flat" cmpd="sng" algn="ctr">
                      <a:solidFill>
                        <a:schemeClr val="tx1"/>
                      </a:solidFill>
                      <a:prstDash val="solid"/>
                      <a:round/>
                      <a:headEnd type="none" w="med" len="med"/>
                      <a:tailEnd type="none" w="med" len="med"/>
                    </a:lnL>
                    <a:lnR>
                      <a:noFill/>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F</a:t>
                      </a:r>
                    </a:p>
                  </a:txBody>
                  <a:tcPr marL="68580" marR="68580" marT="34290" marB="34290" horzOverflow="overflow">
                    <a:lnL>
                      <a:noFill/>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F</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T</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T</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T</a:t>
                      </a:r>
                    </a:p>
                  </a:txBody>
                  <a:tcPr marL="68580" marR="68580" marT="34290" marB="34290"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ctr"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dirty="0">
                          <a:ln>
                            <a:noFill/>
                          </a:ln>
                          <a:solidFill>
                            <a:schemeClr val="tx1"/>
                          </a:solidFill>
                          <a:effectLst/>
                          <a:latin typeface="Trebuchet MS" charset="0"/>
                          <a:ea typeface="Osaka" charset="-128"/>
                        </a:rPr>
                        <a:t>T</a:t>
                      </a:r>
                    </a:p>
                  </a:txBody>
                  <a:tcPr marL="68580" marR="6858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bl>
          </a:graphicData>
        </a:graphic>
      </p:graphicFrame>
      <p:grpSp>
        <p:nvGrpSpPr>
          <p:cNvPr id="2" name="Group 106"/>
          <p:cNvGrpSpPr>
            <a:grpSpLocks/>
          </p:cNvGrpSpPr>
          <p:nvPr/>
        </p:nvGrpSpPr>
        <p:grpSpPr bwMode="auto">
          <a:xfrm>
            <a:off x="3829050" y="2959376"/>
            <a:ext cx="3371850" cy="2000250"/>
            <a:chOff x="2256" y="2352"/>
            <a:chExt cx="2832" cy="1680"/>
          </a:xfrm>
        </p:grpSpPr>
        <p:sp>
          <p:nvSpPr>
            <p:cNvPr id="44111" name="AutoShape 104"/>
            <p:cNvSpPr>
              <a:spLocks noChangeArrowheads="1"/>
            </p:cNvSpPr>
            <p:nvPr/>
          </p:nvSpPr>
          <p:spPr bwMode="auto">
            <a:xfrm>
              <a:off x="2256" y="2352"/>
              <a:ext cx="912" cy="1680"/>
            </a:xfrm>
            <a:prstGeom prst="roundRect">
              <a:avLst>
                <a:gd name="adj" fmla="val 16667"/>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44112" name="AutoShape 105"/>
            <p:cNvSpPr>
              <a:spLocks noChangeArrowheads="1"/>
            </p:cNvSpPr>
            <p:nvPr/>
          </p:nvSpPr>
          <p:spPr bwMode="auto">
            <a:xfrm>
              <a:off x="4032" y="2352"/>
              <a:ext cx="1056" cy="1680"/>
            </a:xfrm>
            <a:prstGeom prst="roundRect">
              <a:avLst>
                <a:gd name="adj" fmla="val 16667"/>
              </a:avLst>
            </a:prstGeom>
            <a:noFill/>
            <a:ln w="38100">
              <a:solidFill>
                <a:srgbClr val="FF00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grpSp>
      <p:sp>
        <p:nvSpPr>
          <p:cNvPr id="8" name="Rectangle 7"/>
          <p:cNvSpPr>
            <a:spLocks noChangeArrowheads="1"/>
          </p:cNvSpPr>
          <p:nvPr/>
        </p:nvSpPr>
        <p:spPr bwMode="auto">
          <a:xfrm>
            <a:off x="3371850" y="3473726"/>
            <a:ext cx="342900" cy="228600"/>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9" name="Rectangle 8"/>
          <p:cNvSpPr>
            <a:spLocks noChangeArrowheads="1"/>
          </p:cNvSpPr>
          <p:nvPr/>
        </p:nvSpPr>
        <p:spPr bwMode="auto">
          <a:xfrm>
            <a:off x="3371850" y="3816626"/>
            <a:ext cx="342900" cy="228600"/>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10" name="Rectangle 9"/>
          <p:cNvSpPr>
            <a:spLocks noChangeArrowheads="1"/>
          </p:cNvSpPr>
          <p:nvPr/>
        </p:nvSpPr>
        <p:spPr bwMode="auto">
          <a:xfrm>
            <a:off x="3371850" y="4216676"/>
            <a:ext cx="342900" cy="228600"/>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11" name="Rectangle 10"/>
          <p:cNvSpPr>
            <a:spLocks noChangeArrowheads="1"/>
          </p:cNvSpPr>
          <p:nvPr/>
        </p:nvSpPr>
        <p:spPr bwMode="auto">
          <a:xfrm>
            <a:off x="3371850" y="4559576"/>
            <a:ext cx="342900" cy="228600"/>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12" name="Rectangle 11"/>
          <p:cNvSpPr>
            <a:spLocks noChangeArrowheads="1"/>
          </p:cNvSpPr>
          <p:nvPr/>
        </p:nvSpPr>
        <p:spPr bwMode="auto">
          <a:xfrm>
            <a:off x="4229100" y="3473726"/>
            <a:ext cx="342900" cy="228600"/>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13" name="Rectangle 12"/>
          <p:cNvSpPr>
            <a:spLocks noChangeArrowheads="1"/>
          </p:cNvSpPr>
          <p:nvPr/>
        </p:nvSpPr>
        <p:spPr bwMode="auto">
          <a:xfrm>
            <a:off x="4229100" y="3816626"/>
            <a:ext cx="342900" cy="228600"/>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14" name="Rectangle 13"/>
          <p:cNvSpPr>
            <a:spLocks noChangeArrowheads="1"/>
          </p:cNvSpPr>
          <p:nvPr/>
        </p:nvSpPr>
        <p:spPr bwMode="auto">
          <a:xfrm>
            <a:off x="4286250" y="4216676"/>
            <a:ext cx="342900" cy="228600"/>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15" name="Rectangle 14"/>
          <p:cNvSpPr>
            <a:spLocks noChangeArrowheads="1"/>
          </p:cNvSpPr>
          <p:nvPr/>
        </p:nvSpPr>
        <p:spPr bwMode="auto">
          <a:xfrm>
            <a:off x="4229100" y="4559576"/>
            <a:ext cx="342900" cy="228600"/>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16" name="Rectangle 15"/>
          <p:cNvSpPr>
            <a:spLocks noChangeArrowheads="1"/>
          </p:cNvSpPr>
          <p:nvPr/>
        </p:nvSpPr>
        <p:spPr bwMode="auto">
          <a:xfrm>
            <a:off x="4972050" y="3473726"/>
            <a:ext cx="342900" cy="228600"/>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17" name="Rectangle 16"/>
          <p:cNvSpPr>
            <a:spLocks noChangeArrowheads="1"/>
          </p:cNvSpPr>
          <p:nvPr/>
        </p:nvSpPr>
        <p:spPr bwMode="auto">
          <a:xfrm>
            <a:off x="4972050" y="3816626"/>
            <a:ext cx="342900" cy="228600"/>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18" name="Rectangle 17"/>
          <p:cNvSpPr>
            <a:spLocks noChangeArrowheads="1"/>
          </p:cNvSpPr>
          <p:nvPr/>
        </p:nvSpPr>
        <p:spPr bwMode="auto">
          <a:xfrm>
            <a:off x="4972050" y="4216676"/>
            <a:ext cx="342900" cy="228600"/>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19" name="Rectangle 18"/>
          <p:cNvSpPr>
            <a:spLocks noChangeArrowheads="1"/>
          </p:cNvSpPr>
          <p:nvPr/>
        </p:nvSpPr>
        <p:spPr bwMode="auto">
          <a:xfrm>
            <a:off x="5029200" y="4559576"/>
            <a:ext cx="342900" cy="228600"/>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20" name="Rectangle 19"/>
          <p:cNvSpPr>
            <a:spLocks noChangeArrowheads="1"/>
          </p:cNvSpPr>
          <p:nvPr/>
        </p:nvSpPr>
        <p:spPr bwMode="auto">
          <a:xfrm>
            <a:off x="5543550" y="3473726"/>
            <a:ext cx="342900" cy="228600"/>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21" name="Rectangle 20"/>
          <p:cNvSpPr>
            <a:spLocks noChangeArrowheads="1"/>
          </p:cNvSpPr>
          <p:nvPr/>
        </p:nvSpPr>
        <p:spPr bwMode="auto">
          <a:xfrm>
            <a:off x="5543550" y="3816626"/>
            <a:ext cx="342900" cy="228600"/>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22" name="Rectangle 21"/>
          <p:cNvSpPr>
            <a:spLocks noChangeArrowheads="1"/>
          </p:cNvSpPr>
          <p:nvPr/>
        </p:nvSpPr>
        <p:spPr bwMode="auto">
          <a:xfrm>
            <a:off x="5486400" y="4216676"/>
            <a:ext cx="342900" cy="228600"/>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23" name="Rectangle 22"/>
          <p:cNvSpPr>
            <a:spLocks noChangeArrowheads="1"/>
          </p:cNvSpPr>
          <p:nvPr/>
        </p:nvSpPr>
        <p:spPr bwMode="auto">
          <a:xfrm>
            <a:off x="5486400" y="4548146"/>
            <a:ext cx="342900" cy="228600"/>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24" name="Rectangle 23"/>
          <p:cNvSpPr>
            <a:spLocks noChangeArrowheads="1"/>
          </p:cNvSpPr>
          <p:nvPr/>
        </p:nvSpPr>
        <p:spPr bwMode="auto">
          <a:xfrm>
            <a:off x="6343650" y="3473726"/>
            <a:ext cx="342900" cy="228600"/>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25" name="Rectangle 24"/>
          <p:cNvSpPr>
            <a:spLocks noChangeArrowheads="1"/>
          </p:cNvSpPr>
          <p:nvPr/>
        </p:nvSpPr>
        <p:spPr bwMode="auto">
          <a:xfrm>
            <a:off x="6400800" y="3816626"/>
            <a:ext cx="342900" cy="228600"/>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26" name="Rectangle 25"/>
          <p:cNvSpPr>
            <a:spLocks noChangeArrowheads="1"/>
          </p:cNvSpPr>
          <p:nvPr/>
        </p:nvSpPr>
        <p:spPr bwMode="auto">
          <a:xfrm>
            <a:off x="6457950" y="4216676"/>
            <a:ext cx="342900" cy="228600"/>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27" name="Rectangle 26"/>
          <p:cNvSpPr>
            <a:spLocks noChangeArrowheads="1"/>
          </p:cNvSpPr>
          <p:nvPr/>
        </p:nvSpPr>
        <p:spPr bwMode="auto">
          <a:xfrm>
            <a:off x="6457950" y="4548146"/>
            <a:ext cx="342900" cy="228600"/>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grpSp>
        <p:nvGrpSpPr>
          <p:cNvPr id="3" name="Group 36"/>
          <p:cNvGrpSpPr>
            <a:grpSpLocks/>
          </p:cNvGrpSpPr>
          <p:nvPr/>
        </p:nvGrpSpPr>
        <p:grpSpPr bwMode="auto">
          <a:xfrm>
            <a:off x="4154062" y="1022229"/>
            <a:ext cx="3807678" cy="553998"/>
            <a:chOff x="3686096" y="1150203"/>
            <a:chExt cx="5076904" cy="739173"/>
          </a:xfrm>
        </p:grpSpPr>
        <p:sp>
          <p:nvSpPr>
            <p:cNvPr id="44109" name="TextBox 27"/>
            <p:cNvSpPr txBox="1">
              <a:spLocks noChangeArrowheads="1"/>
            </p:cNvSpPr>
            <p:nvPr/>
          </p:nvSpPr>
          <p:spPr bwMode="auto">
            <a:xfrm>
              <a:off x="4800600" y="1150203"/>
              <a:ext cx="3962400" cy="7391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x-none" sz="1500" b="1" i="1" dirty="0">
                  <a:solidFill>
                    <a:srgbClr val="FF0000"/>
                  </a:solidFill>
                  <a:latin typeface="Comic Neue" panose="02000000000000000000" pitchFamily="2" charset="0"/>
                </a:rPr>
                <a:t>If </a:t>
              </a:r>
              <a:r>
                <a:rPr lang="en-US" altLang="ja-JP" sz="1500" b="1" i="1" dirty="0">
                  <a:solidFill>
                    <a:srgbClr val="FF0000"/>
                  </a:solidFill>
                  <a:latin typeface="Comic Neue" panose="02000000000000000000" pitchFamily="2" charset="0"/>
                </a:rPr>
                <a:t>“p or q” isn’t true, then neither p nor q is true</a:t>
              </a:r>
              <a:endParaRPr lang="en-US" altLang="x-none" sz="1500" b="1" i="1" dirty="0">
                <a:solidFill>
                  <a:srgbClr val="FF0000"/>
                </a:solidFill>
                <a:latin typeface="Comic Neue" panose="02000000000000000000" pitchFamily="2" charset="0"/>
              </a:endParaRPr>
            </a:p>
          </p:txBody>
        </p:sp>
        <p:cxnSp>
          <p:nvCxnSpPr>
            <p:cNvPr id="32" name="Shape 31"/>
            <p:cNvCxnSpPr>
              <a:cxnSpLocks/>
              <a:stCxn id="44109" idx="1"/>
            </p:cNvCxnSpPr>
            <p:nvPr/>
          </p:nvCxnSpPr>
          <p:spPr bwMode="auto">
            <a:xfrm rot="10800000" flipV="1">
              <a:off x="3686096" y="1519788"/>
              <a:ext cx="1114505" cy="369587"/>
            </a:xfrm>
            <a:prstGeom prst="curvedConnector3">
              <a:avLst>
                <a:gd name="adj1" fmla="val 99465"/>
              </a:avLst>
            </a:prstGeom>
            <a:solidFill>
              <a:schemeClr val="accent1"/>
            </a:solidFill>
            <a:ln w="38100" cap="flat" cmpd="sng" algn="ctr">
              <a:solidFill>
                <a:srgbClr val="FF0000"/>
              </a:solidFill>
              <a:prstDash val="solid"/>
              <a:round/>
              <a:headEnd type="none" w="med" len="med"/>
              <a:tailEnd type="arrow"/>
            </a:ln>
            <a:effectLst/>
          </p:spPr>
        </p:cxnSp>
      </p:grpSp>
      <p:grpSp>
        <p:nvGrpSpPr>
          <p:cNvPr id="4" name="Group 35"/>
          <p:cNvGrpSpPr>
            <a:grpSpLocks/>
          </p:cNvGrpSpPr>
          <p:nvPr/>
        </p:nvGrpSpPr>
        <p:grpSpPr bwMode="auto">
          <a:xfrm>
            <a:off x="4647040" y="1816377"/>
            <a:ext cx="3371850" cy="553998"/>
            <a:chOff x="4343400" y="2209800"/>
            <a:chExt cx="4495800" cy="738527"/>
          </a:xfrm>
        </p:grpSpPr>
        <p:sp>
          <p:nvSpPr>
            <p:cNvPr id="44107" name="TextBox 28"/>
            <p:cNvSpPr txBox="1">
              <a:spLocks noChangeArrowheads="1"/>
            </p:cNvSpPr>
            <p:nvPr/>
          </p:nvSpPr>
          <p:spPr bwMode="auto">
            <a:xfrm>
              <a:off x="4800600" y="2209800"/>
              <a:ext cx="4038600" cy="7385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x-none" sz="1500" b="1" i="1" dirty="0">
                  <a:solidFill>
                    <a:srgbClr val="FF0000"/>
                  </a:solidFill>
                  <a:latin typeface="Comic Neue" panose="02000000000000000000" pitchFamily="2" charset="0"/>
                </a:rPr>
                <a:t>If </a:t>
              </a:r>
              <a:r>
                <a:rPr lang="en-US" altLang="ja-JP" sz="1500" b="1" i="1" dirty="0">
                  <a:solidFill>
                    <a:srgbClr val="FF0000"/>
                  </a:solidFill>
                  <a:latin typeface="Comic Neue" panose="02000000000000000000" pitchFamily="2" charset="0"/>
                </a:rPr>
                <a:t>“p and q” isn’t true, then at least one of p or q is false</a:t>
              </a:r>
              <a:endParaRPr lang="en-US" altLang="x-none" sz="1500" b="1" i="1" dirty="0">
                <a:solidFill>
                  <a:srgbClr val="FF0000"/>
                </a:solidFill>
                <a:latin typeface="Comic Neue" panose="02000000000000000000" pitchFamily="2" charset="0"/>
              </a:endParaRPr>
            </a:p>
          </p:txBody>
        </p:sp>
        <p:cxnSp>
          <p:nvCxnSpPr>
            <p:cNvPr id="35" name="Curved Connector 34"/>
            <p:cNvCxnSpPr>
              <a:cxnSpLocks/>
            </p:cNvCxnSpPr>
            <p:nvPr/>
          </p:nvCxnSpPr>
          <p:spPr bwMode="auto">
            <a:xfrm rot="10800000">
              <a:off x="4343400" y="2438367"/>
              <a:ext cx="509547" cy="16930"/>
            </a:xfrm>
            <a:prstGeom prst="curvedConnector3">
              <a:avLst>
                <a:gd name="adj1" fmla="val 50000"/>
              </a:avLst>
            </a:prstGeom>
            <a:solidFill>
              <a:schemeClr val="accent1"/>
            </a:solidFill>
            <a:ln w="38100" cap="flat" cmpd="sng" algn="ctr">
              <a:solidFill>
                <a:srgbClr val="FF0000"/>
              </a:solidFill>
              <a:prstDash val="solid"/>
              <a:round/>
              <a:headEnd type="none" w="med" len="med"/>
              <a:tailEnd type="arrow"/>
            </a:ln>
            <a:effectLst/>
          </p:spPr>
        </p:cxnSp>
      </p:grpSp>
      <p:sp>
        <p:nvSpPr>
          <p:cNvPr id="34" name="3 Marcador de número de diapositiva">
            <a:extLst>
              <a:ext uri="{FF2B5EF4-FFF2-40B4-BE49-F238E27FC236}">
                <a16:creationId xmlns:a16="http://schemas.microsoft.com/office/drawing/2014/main" id="{A5D19333-9236-7FF3-5C2A-92BB84157E35}"/>
              </a:ext>
            </a:extLst>
          </p:cNvPr>
          <p:cNvSpPr>
            <a:spLocks noGrp="1"/>
          </p:cNvSpPr>
          <p:nvPr>
            <p:ph type="sldNum" sz="quarter" idx="12"/>
          </p:nvPr>
        </p:nvSpPr>
        <p:spPr>
          <a:xfrm>
            <a:off x="7620000" y="13716"/>
            <a:ext cx="1066800" cy="246888"/>
          </a:xfrm>
        </p:spPr>
        <p:txBody>
          <a:bodyPr>
            <a:noAutofit/>
          </a:bodyPr>
          <a:lstStyle/>
          <a:p>
            <a:fld id="{12A1D360-EE44-42AC-A6C7-CCF1DFA7C784}" type="slidenum">
              <a:rPr lang="pt-BR" smtClean="0"/>
              <a:pPr/>
              <a:t>18</a:t>
            </a:fld>
            <a:endParaRPr lang="pt-BR"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17763">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17763">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17763">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22" presetClass="entr" presetSubtype="8"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wipe(left)">
                                      <p:cBhvr>
                                        <p:cTn id="15" dur="500"/>
                                        <p:tgtEl>
                                          <p:spTgt spid="3"/>
                                        </p:tgtEl>
                                      </p:cBhvr>
                                    </p:animEffect>
                                  </p:childTnLst>
                                </p:cTn>
                              </p:par>
                            </p:childTnLst>
                          </p:cTn>
                        </p:par>
                      </p:childTnLst>
                    </p:cTn>
                  </p:par>
                  <p:par>
                    <p:cTn id="16" fill="hold" nodeType="clickPar">
                      <p:stCondLst>
                        <p:cond delay="indefinite"/>
                      </p:stCondLst>
                      <p:childTnLst>
                        <p:par>
                          <p:cTn id="17" fill="hold" nodeType="withGroup">
                            <p:stCondLst>
                              <p:cond delay="0"/>
                            </p:stCondLst>
                            <p:childTnLst>
                              <p:par>
                                <p:cTn id="18" presetID="22" presetClass="entr" presetSubtype="8" fill="hold" nodeType="clickEffect">
                                  <p:stCondLst>
                                    <p:cond delay="0"/>
                                  </p:stCondLst>
                                  <p:childTnLst>
                                    <p:set>
                                      <p:cBhvr>
                                        <p:cTn id="19" dur="1" fill="hold">
                                          <p:stCondLst>
                                            <p:cond delay="0"/>
                                          </p:stCondLst>
                                        </p:cTn>
                                        <p:tgtEl>
                                          <p:spTgt spid="4"/>
                                        </p:tgtEl>
                                        <p:attrNameLst>
                                          <p:attrName>style.visibility</p:attrName>
                                        </p:attrNameLst>
                                      </p:cBhvr>
                                      <p:to>
                                        <p:strVal val="visible"/>
                                      </p:to>
                                    </p:set>
                                    <p:animEffect transition="in" filter="wipe(left)">
                                      <p:cBhvr>
                                        <p:cTn id="20" dur="500"/>
                                        <p:tgtEl>
                                          <p:spTgt spid="4"/>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17763">
                                            <p:txEl>
                                              <p:pRg st="4" end="4"/>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nodeType="clickEffect">
                                  <p:stCondLst>
                                    <p:cond delay="0"/>
                                  </p:stCondLst>
                                  <p:childTnLst>
                                    <p:set>
                                      <p:cBhvr>
                                        <p:cTn id="28" dur="1" fill="hold">
                                          <p:stCondLst>
                                            <p:cond delay="0"/>
                                          </p:stCondLst>
                                        </p:cTn>
                                        <p:tgtEl>
                                          <p:spTgt spid="117863"/>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xit" presetSubtype="0" fill="hold" grpId="0" nodeType="clickEffect">
                                  <p:stCondLst>
                                    <p:cond delay="0"/>
                                  </p:stCondLst>
                                  <p:childTnLst>
                                    <p:set>
                                      <p:cBhvr>
                                        <p:cTn id="32" dur="1" fill="hold">
                                          <p:stCondLst>
                                            <p:cond delay="0"/>
                                          </p:stCondLst>
                                        </p:cTn>
                                        <p:tgtEl>
                                          <p:spTgt spid="8"/>
                                        </p:tgtEl>
                                        <p:attrNameLst>
                                          <p:attrName>style.visibility</p:attrName>
                                        </p:attrNameLst>
                                      </p:cBhvr>
                                      <p:to>
                                        <p:strVal val="hidden"/>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xit" presetSubtype="0" fill="hold" grpId="0" nodeType="clickEffect">
                                  <p:stCondLst>
                                    <p:cond delay="0"/>
                                  </p:stCondLst>
                                  <p:childTnLst>
                                    <p:set>
                                      <p:cBhvr>
                                        <p:cTn id="36" dur="1" fill="hold">
                                          <p:stCondLst>
                                            <p:cond delay="0"/>
                                          </p:stCondLst>
                                        </p:cTn>
                                        <p:tgtEl>
                                          <p:spTgt spid="9"/>
                                        </p:tgtEl>
                                        <p:attrNameLst>
                                          <p:attrName>style.visibility</p:attrName>
                                        </p:attrNameLst>
                                      </p:cBhvr>
                                      <p:to>
                                        <p:strVal val="hidden"/>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1" presetClass="exit" presetSubtype="0" fill="hold" grpId="0" nodeType="clickEffect">
                                  <p:stCondLst>
                                    <p:cond delay="0"/>
                                  </p:stCondLst>
                                  <p:childTnLst>
                                    <p:set>
                                      <p:cBhvr>
                                        <p:cTn id="40" dur="1" fill="hold">
                                          <p:stCondLst>
                                            <p:cond delay="0"/>
                                          </p:stCondLst>
                                        </p:cTn>
                                        <p:tgtEl>
                                          <p:spTgt spid="10"/>
                                        </p:tgtEl>
                                        <p:attrNameLst>
                                          <p:attrName>style.visibility</p:attrName>
                                        </p:attrNameLst>
                                      </p:cBhvr>
                                      <p:to>
                                        <p:strVal val="hidden"/>
                                      </p:to>
                                    </p:set>
                                  </p:childTnLst>
                                </p:cTn>
                              </p:par>
                            </p:childTnLst>
                          </p:cTn>
                        </p:par>
                      </p:childTnLst>
                    </p:cTn>
                  </p:par>
                  <p:par>
                    <p:cTn id="41" fill="hold" nodeType="clickPar">
                      <p:stCondLst>
                        <p:cond delay="indefinite"/>
                      </p:stCondLst>
                      <p:childTnLst>
                        <p:par>
                          <p:cTn id="42" fill="hold" nodeType="withGroup">
                            <p:stCondLst>
                              <p:cond delay="0"/>
                            </p:stCondLst>
                            <p:childTnLst>
                              <p:par>
                                <p:cTn id="43" presetID="1" presetClass="exit" presetSubtype="0" fill="hold" grpId="0" nodeType="clickEffect">
                                  <p:stCondLst>
                                    <p:cond delay="0"/>
                                  </p:stCondLst>
                                  <p:childTnLst>
                                    <p:set>
                                      <p:cBhvr>
                                        <p:cTn id="44" dur="1" fill="hold">
                                          <p:stCondLst>
                                            <p:cond delay="0"/>
                                          </p:stCondLst>
                                        </p:cTn>
                                        <p:tgtEl>
                                          <p:spTgt spid="11"/>
                                        </p:tgtEl>
                                        <p:attrNameLst>
                                          <p:attrName>style.visibility</p:attrName>
                                        </p:attrNameLst>
                                      </p:cBhvr>
                                      <p:to>
                                        <p:strVal val="hidden"/>
                                      </p:to>
                                    </p:set>
                                  </p:childTnLst>
                                </p:cTn>
                              </p:par>
                            </p:childTnLst>
                          </p:cTn>
                        </p:par>
                      </p:childTnLst>
                    </p:cTn>
                  </p:par>
                  <p:par>
                    <p:cTn id="45" fill="hold" nodeType="clickPar">
                      <p:stCondLst>
                        <p:cond delay="indefinite"/>
                      </p:stCondLst>
                      <p:childTnLst>
                        <p:par>
                          <p:cTn id="46" fill="hold" nodeType="withGroup">
                            <p:stCondLst>
                              <p:cond delay="0"/>
                            </p:stCondLst>
                            <p:childTnLst>
                              <p:par>
                                <p:cTn id="47" presetID="1" presetClass="exit" presetSubtype="0" fill="hold" grpId="0" nodeType="clickEffect">
                                  <p:stCondLst>
                                    <p:cond delay="0"/>
                                  </p:stCondLst>
                                  <p:childTnLst>
                                    <p:set>
                                      <p:cBhvr>
                                        <p:cTn id="48" dur="1" fill="hold">
                                          <p:stCondLst>
                                            <p:cond delay="0"/>
                                          </p:stCondLst>
                                        </p:cTn>
                                        <p:tgtEl>
                                          <p:spTgt spid="12"/>
                                        </p:tgtEl>
                                        <p:attrNameLst>
                                          <p:attrName>style.visibility</p:attrName>
                                        </p:attrNameLst>
                                      </p:cBhvr>
                                      <p:to>
                                        <p:strVal val="hidden"/>
                                      </p:to>
                                    </p:set>
                                  </p:childTnLst>
                                </p:cTn>
                              </p:par>
                            </p:childTnLst>
                          </p:cTn>
                        </p:par>
                      </p:childTnLst>
                    </p:cTn>
                  </p:par>
                  <p:par>
                    <p:cTn id="49" fill="hold" nodeType="clickPar">
                      <p:stCondLst>
                        <p:cond delay="indefinite"/>
                      </p:stCondLst>
                      <p:childTnLst>
                        <p:par>
                          <p:cTn id="50" fill="hold" nodeType="withGroup">
                            <p:stCondLst>
                              <p:cond delay="0"/>
                            </p:stCondLst>
                            <p:childTnLst>
                              <p:par>
                                <p:cTn id="51" presetID="1" presetClass="exit" presetSubtype="0" fill="hold" grpId="0" nodeType="clickEffect">
                                  <p:stCondLst>
                                    <p:cond delay="0"/>
                                  </p:stCondLst>
                                  <p:childTnLst>
                                    <p:set>
                                      <p:cBhvr>
                                        <p:cTn id="52" dur="1" fill="hold">
                                          <p:stCondLst>
                                            <p:cond delay="0"/>
                                          </p:stCondLst>
                                        </p:cTn>
                                        <p:tgtEl>
                                          <p:spTgt spid="13"/>
                                        </p:tgtEl>
                                        <p:attrNameLst>
                                          <p:attrName>style.visibility</p:attrName>
                                        </p:attrNameLst>
                                      </p:cBhvr>
                                      <p:to>
                                        <p:strVal val="hidden"/>
                                      </p:to>
                                    </p:set>
                                  </p:childTnLst>
                                </p:cTn>
                              </p:par>
                            </p:childTnLst>
                          </p:cTn>
                        </p:par>
                      </p:childTnLst>
                    </p:cTn>
                  </p:par>
                  <p:par>
                    <p:cTn id="53" fill="hold" nodeType="clickPar">
                      <p:stCondLst>
                        <p:cond delay="indefinite"/>
                      </p:stCondLst>
                      <p:childTnLst>
                        <p:par>
                          <p:cTn id="54" fill="hold" nodeType="withGroup">
                            <p:stCondLst>
                              <p:cond delay="0"/>
                            </p:stCondLst>
                            <p:childTnLst>
                              <p:par>
                                <p:cTn id="55" presetID="1" presetClass="exit" presetSubtype="0" fill="hold" grpId="0" nodeType="clickEffect">
                                  <p:stCondLst>
                                    <p:cond delay="0"/>
                                  </p:stCondLst>
                                  <p:childTnLst>
                                    <p:set>
                                      <p:cBhvr>
                                        <p:cTn id="56" dur="1" fill="hold">
                                          <p:stCondLst>
                                            <p:cond delay="0"/>
                                          </p:stCondLst>
                                        </p:cTn>
                                        <p:tgtEl>
                                          <p:spTgt spid="14"/>
                                        </p:tgtEl>
                                        <p:attrNameLst>
                                          <p:attrName>style.visibility</p:attrName>
                                        </p:attrNameLst>
                                      </p:cBhvr>
                                      <p:to>
                                        <p:strVal val="hidden"/>
                                      </p:to>
                                    </p:set>
                                  </p:childTnLst>
                                </p:cTn>
                              </p:par>
                            </p:childTnLst>
                          </p:cTn>
                        </p:par>
                      </p:childTnLst>
                    </p:cTn>
                  </p:par>
                  <p:par>
                    <p:cTn id="57" fill="hold" nodeType="clickPar">
                      <p:stCondLst>
                        <p:cond delay="indefinite"/>
                      </p:stCondLst>
                      <p:childTnLst>
                        <p:par>
                          <p:cTn id="58" fill="hold" nodeType="withGroup">
                            <p:stCondLst>
                              <p:cond delay="0"/>
                            </p:stCondLst>
                            <p:childTnLst>
                              <p:par>
                                <p:cTn id="59" presetID="1" presetClass="exit" presetSubtype="0" fill="hold" grpId="0" nodeType="clickEffect">
                                  <p:stCondLst>
                                    <p:cond delay="0"/>
                                  </p:stCondLst>
                                  <p:childTnLst>
                                    <p:set>
                                      <p:cBhvr>
                                        <p:cTn id="60" dur="1" fill="hold">
                                          <p:stCondLst>
                                            <p:cond delay="0"/>
                                          </p:stCondLst>
                                        </p:cTn>
                                        <p:tgtEl>
                                          <p:spTgt spid="15"/>
                                        </p:tgtEl>
                                        <p:attrNameLst>
                                          <p:attrName>style.visibility</p:attrName>
                                        </p:attrNameLst>
                                      </p:cBhvr>
                                      <p:to>
                                        <p:strVal val="hidden"/>
                                      </p:to>
                                    </p:set>
                                  </p:childTnLst>
                                </p:cTn>
                              </p:par>
                            </p:childTnLst>
                          </p:cTn>
                        </p:par>
                      </p:childTnLst>
                    </p:cTn>
                  </p:par>
                  <p:par>
                    <p:cTn id="61" fill="hold" nodeType="clickPar">
                      <p:stCondLst>
                        <p:cond delay="indefinite"/>
                      </p:stCondLst>
                      <p:childTnLst>
                        <p:par>
                          <p:cTn id="62" fill="hold" nodeType="withGroup">
                            <p:stCondLst>
                              <p:cond delay="0"/>
                            </p:stCondLst>
                            <p:childTnLst>
                              <p:par>
                                <p:cTn id="63" presetID="1" presetClass="exit" presetSubtype="0" fill="hold" grpId="0" nodeType="clickEffect">
                                  <p:stCondLst>
                                    <p:cond delay="0"/>
                                  </p:stCondLst>
                                  <p:childTnLst>
                                    <p:set>
                                      <p:cBhvr>
                                        <p:cTn id="64" dur="1" fill="hold">
                                          <p:stCondLst>
                                            <p:cond delay="0"/>
                                          </p:stCondLst>
                                        </p:cTn>
                                        <p:tgtEl>
                                          <p:spTgt spid="16"/>
                                        </p:tgtEl>
                                        <p:attrNameLst>
                                          <p:attrName>style.visibility</p:attrName>
                                        </p:attrNameLst>
                                      </p:cBhvr>
                                      <p:to>
                                        <p:strVal val="hidden"/>
                                      </p:to>
                                    </p:set>
                                  </p:childTnLst>
                                </p:cTn>
                              </p:par>
                            </p:childTnLst>
                          </p:cTn>
                        </p:par>
                      </p:childTnLst>
                    </p:cTn>
                  </p:par>
                  <p:par>
                    <p:cTn id="65" fill="hold" nodeType="clickPar">
                      <p:stCondLst>
                        <p:cond delay="indefinite"/>
                      </p:stCondLst>
                      <p:childTnLst>
                        <p:par>
                          <p:cTn id="66" fill="hold" nodeType="withGroup">
                            <p:stCondLst>
                              <p:cond delay="0"/>
                            </p:stCondLst>
                            <p:childTnLst>
                              <p:par>
                                <p:cTn id="67" presetID="1" presetClass="exit" presetSubtype="0" fill="hold" grpId="0" nodeType="clickEffect">
                                  <p:stCondLst>
                                    <p:cond delay="0"/>
                                  </p:stCondLst>
                                  <p:childTnLst>
                                    <p:set>
                                      <p:cBhvr>
                                        <p:cTn id="68" dur="1" fill="hold">
                                          <p:stCondLst>
                                            <p:cond delay="0"/>
                                          </p:stCondLst>
                                        </p:cTn>
                                        <p:tgtEl>
                                          <p:spTgt spid="17"/>
                                        </p:tgtEl>
                                        <p:attrNameLst>
                                          <p:attrName>style.visibility</p:attrName>
                                        </p:attrNameLst>
                                      </p:cBhvr>
                                      <p:to>
                                        <p:strVal val="hidden"/>
                                      </p:to>
                                    </p:set>
                                  </p:childTnLst>
                                </p:cTn>
                              </p:par>
                            </p:childTnLst>
                          </p:cTn>
                        </p:par>
                      </p:childTnLst>
                    </p:cTn>
                  </p:par>
                  <p:par>
                    <p:cTn id="69" fill="hold" nodeType="clickPar">
                      <p:stCondLst>
                        <p:cond delay="indefinite"/>
                      </p:stCondLst>
                      <p:childTnLst>
                        <p:par>
                          <p:cTn id="70" fill="hold" nodeType="withGroup">
                            <p:stCondLst>
                              <p:cond delay="0"/>
                            </p:stCondLst>
                            <p:childTnLst>
                              <p:par>
                                <p:cTn id="71" presetID="1" presetClass="exit" presetSubtype="0" fill="hold" grpId="0" nodeType="clickEffect">
                                  <p:stCondLst>
                                    <p:cond delay="0"/>
                                  </p:stCondLst>
                                  <p:childTnLst>
                                    <p:set>
                                      <p:cBhvr>
                                        <p:cTn id="72" dur="1" fill="hold">
                                          <p:stCondLst>
                                            <p:cond delay="0"/>
                                          </p:stCondLst>
                                        </p:cTn>
                                        <p:tgtEl>
                                          <p:spTgt spid="18"/>
                                        </p:tgtEl>
                                        <p:attrNameLst>
                                          <p:attrName>style.visibility</p:attrName>
                                        </p:attrNameLst>
                                      </p:cBhvr>
                                      <p:to>
                                        <p:strVal val="hidden"/>
                                      </p:to>
                                    </p:set>
                                  </p:childTnLst>
                                </p:cTn>
                              </p:par>
                            </p:childTnLst>
                          </p:cTn>
                        </p:par>
                      </p:childTnLst>
                    </p:cTn>
                  </p:par>
                  <p:par>
                    <p:cTn id="73" fill="hold" nodeType="clickPar">
                      <p:stCondLst>
                        <p:cond delay="indefinite"/>
                      </p:stCondLst>
                      <p:childTnLst>
                        <p:par>
                          <p:cTn id="74" fill="hold" nodeType="withGroup">
                            <p:stCondLst>
                              <p:cond delay="0"/>
                            </p:stCondLst>
                            <p:childTnLst>
                              <p:par>
                                <p:cTn id="75" presetID="1" presetClass="exit" presetSubtype="0" fill="hold" grpId="0" nodeType="clickEffect">
                                  <p:stCondLst>
                                    <p:cond delay="0"/>
                                  </p:stCondLst>
                                  <p:childTnLst>
                                    <p:set>
                                      <p:cBhvr>
                                        <p:cTn id="76" dur="1" fill="hold">
                                          <p:stCondLst>
                                            <p:cond delay="0"/>
                                          </p:stCondLst>
                                        </p:cTn>
                                        <p:tgtEl>
                                          <p:spTgt spid="19"/>
                                        </p:tgtEl>
                                        <p:attrNameLst>
                                          <p:attrName>style.visibility</p:attrName>
                                        </p:attrNameLst>
                                      </p:cBhvr>
                                      <p:to>
                                        <p:strVal val="hidden"/>
                                      </p:to>
                                    </p:set>
                                  </p:childTnLst>
                                </p:cTn>
                              </p:par>
                            </p:childTnLst>
                          </p:cTn>
                        </p:par>
                      </p:childTnLst>
                    </p:cTn>
                  </p:par>
                  <p:par>
                    <p:cTn id="77" fill="hold" nodeType="clickPar">
                      <p:stCondLst>
                        <p:cond delay="indefinite"/>
                      </p:stCondLst>
                      <p:childTnLst>
                        <p:par>
                          <p:cTn id="78" fill="hold" nodeType="withGroup">
                            <p:stCondLst>
                              <p:cond delay="0"/>
                            </p:stCondLst>
                            <p:childTnLst>
                              <p:par>
                                <p:cTn id="79" presetID="1" presetClass="exit" presetSubtype="0" fill="hold" grpId="0" nodeType="clickEffect">
                                  <p:stCondLst>
                                    <p:cond delay="0"/>
                                  </p:stCondLst>
                                  <p:childTnLst>
                                    <p:set>
                                      <p:cBhvr>
                                        <p:cTn id="80" dur="1" fill="hold">
                                          <p:stCondLst>
                                            <p:cond delay="0"/>
                                          </p:stCondLst>
                                        </p:cTn>
                                        <p:tgtEl>
                                          <p:spTgt spid="20"/>
                                        </p:tgtEl>
                                        <p:attrNameLst>
                                          <p:attrName>style.visibility</p:attrName>
                                        </p:attrNameLst>
                                      </p:cBhvr>
                                      <p:to>
                                        <p:strVal val="hidden"/>
                                      </p:to>
                                    </p:set>
                                  </p:childTnLst>
                                </p:cTn>
                              </p:par>
                            </p:childTnLst>
                          </p:cTn>
                        </p:par>
                      </p:childTnLst>
                    </p:cTn>
                  </p:par>
                  <p:par>
                    <p:cTn id="81" fill="hold" nodeType="clickPar">
                      <p:stCondLst>
                        <p:cond delay="indefinite"/>
                      </p:stCondLst>
                      <p:childTnLst>
                        <p:par>
                          <p:cTn id="82" fill="hold" nodeType="withGroup">
                            <p:stCondLst>
                              <p:cond delay="0"/>
                            </p:stCondLst>
                            <p:childTnLst>
                              <p:par>
                                <p:cTn id="83" presetID="1" presetClass="exit" presetSubtype="0" fill="hold" grpId="0" nodeType="clickEffect">
                                  <p:stCondLst>
                                    <p:cond delay="0"/>
                                  </p:stCondLst>
                                  <p:childTnLst>
                                    <p:set>
                                      <p:cBhvr>
                                        <p:cTn id="84" dur="1" fill="hold">
                                          <p:stCondLst>
                                            <p:cond delay="0"/>
                                          </p:stCondLst>
                                        </p:cTn>
                                        <p:tgtEl>
                                          <p:spTgt spid="21"/>
                                        </p:tgtEl>
                                        <p:attrNameLst>
                                          <p:attrName>style.visibility</p:attrName>
                                        </p:attrNameLst>
                                      </p:cBhvr>
                                      <p:to>
                                        <p:strVal val="hidden"/>
                                      </p:to>
                                    </p:set>
                                  </p:childTnLst>
                                </p:cTn>
                              </p:par>
                            </p:childTnLst>
                          </p:cTn>
                        </p:par>
                      </p:childTnLst>
                    </p:cTn>
                  </p:par>
                  <p:par>
                    <p:cTn id="85" fill="hold" nodeType="clickPar">
                      <p:stCondLst>
                        <p:cond delay="indefinite"/>
                      </p:stCondLst>
                      <p:childTnLst>
                        <p:par>
                          <p:cTn id="86" fill="hold" nodeType="withGroup">
                            <p:stCondLst>
                              <p:cond delay="0"/>
                            </p:stCondLst>
                            <p:childTnLst>
                              <p:par>
                                <p:cTn id="87" presetID="1" presetClass="exit" presetSubtype="0" fill="hold" grpId="0" nodeType="clickEffect">
                                  <p:stCondLst>
                                    <p:cond delay="0"/>
                                  </p:stCondLst>
                                  <p:childTnLst>
                                    <p:set>
                                      <p:cBhvr>
                                        <p:cTn id="88" dur="1" fill="hold">
                                          <p:stCondLst>
                                            <p:cond delay="0"/>
                                          </p:stCondLst>
                                        </p:cTn>
                                        <p:tgtEl>
                                          <p:spTgt spid="22"/>
                                        </p:tgtEl>
                                        <p:attrNameLst>
                                          <p:attrName>style.visibility</p:attrName>
                                        </p:attrNameLst>
                                      </p:cBhvr>
                                      <p:to>
                                        <p:strVal val="hidden"/>
                                      </p:to>
                                    </p:set>
                                  </p:childTnLst>
                                </p:cTn>
                              </p:par>
                            </p:childTnLst>
                          </p:cTn>
                        </p:par>
                      </p:childTnLst>
                    </p:cTn>
                  </p:par>
                  <p:par>
                    <p:cTn id="89" fill="hold" nodeType="clickPar">
                      <p:stCondLst>
                        <p:cond delay="indefinite"/>
                      </p:stCondLst>
                      <p:childTnLst>
                        <p:par>
                          <p:cTn id="90" fill="hold" nodeType="withGroup">
                            <p:stCondLst>
                              <p:cond delay="0"/>
                            </p:stCondLst>
                            <p:childTnLst>
                              <p:par>
                                <p:cTn id="91" presetID="1" presetClass="exit" presetSubtype="0" fill="hold" grpId="0" nodeType="clickEffect">
                                  <p:stCondLst>
                                    <p:cond delay="0"/>
                                  </p:stCondLst>
                                  <p:childTnLst>
                                    <p:set>
                                      <p:cBhvr>
                                        <p:cTn id="92" dur="1" fill="hold">
                                          <p:stCondLst>
                                            <p:cond delay="0"/>
                                          </p:stCondLst>
                                        </p:cTn>
                                        <p:tgtEl>
                                          <p:spTgt spid="23"/>
                                        </p:tgtEl>
                                        <p:attrNameLst>
                                          <p:attrName>style.visibility</p:attrName>
                                        </p:attrNameLst>
                                      </p:cBhvr>
                                      <p:to>
                                        <p:strVal val="hidden"/>
                                      </p:to>
                                    </p:set>
                                  </p:childTnLst>
                                </p:cTn>
                              </p:par>
                            </p:childTnLst>
                          </p:cTn>
                        </p:par>
                      </p:childTnLst>
                    </p:cTn>
                  </p:par>
                  <p:par>
                    <p:cTn id="93" fill="hold" nodeType="clickPar">
                      <p:stCondLst>
                        <p:cond delay="indefinite"/>
                      </p:stCondLst>
                      <p:childTnLst>
                        <p:par>
                          <p:cTn id="94" fill="hold" nodeType="withGroup">
                            <p:stCondLst>
                              <p:cond delay="0"/>
                            </p:stCondLst>
                            <p:childTnLst>
                              <p:par>
                                <p:cTn id="95" presetID="1" presetClass="exit" presetSubtype="0" fill="hold" grpId="0" nodeType="clickEffect">
                                  <p:stCondLst>
                                    <p:cond delay="0"/>
                                  </p:stCondLst>
                                  <p:childTnLst>
                                    <p:set>
                                      <p:cBhvr>
                                        <p:cTn id="96" dur="1" fill="hold">
                                          <p:stCondLst>
                                            <p:cond delay="0"/>
                                          </p:stCondLst>
                                        </p:cTn>
                                        <p:tgtEl>
                                          <p:spTgt spid="24"/>
                                        </p:tgtEl>
                                        <p:attrNameLst>
                                          <p:attrName>style.visibility</p:attrName>
                                        </p:attrNameLst>
                                      </p:cBhvr>
                                      <p:to>
                                        <p:strVal val="hidden"/>
                                      </p:to>
                                    </p:set>
                                  </p:childTnLst>
                                </p:cTn>
                              </p:par>
                            </p:childTnLst>
                          </p:cTn>
                        </p:par>
                      </p:childTnLst>
                    </p:cTn>
                  </p:par>
                  <p:par>
                    <p:cTn id="97" fill="hold" nodeType="clickPar">
                      <p:stCondLst>
                        <p:cond delay="indefinite"/>
                      </p:stCondLst>
                      <p:childTnLst>
                        <p:par>
                          <p:cTn id="98" fill="hold" nodeType="withGroup">
                            <p:stCondLst>
                              <p:cond delay="0"/>
                            </p:stCondLst>
                            <p:childTnLst>
                              <p:par>
                                <p:cTn id="99" presetID="1" presetClass="exit" presetSubtype="0" fill="hold" grpId="0" nodeType="clickEffect">
                                  <p:stCondLst>
                                    <p:cond delay="0"/>
                                  </p:stCondLst>
                                  <p:childTnLst>
                                    <p:set>
                                      <p:cBhvr>
                                        <p:cTn id="100" dur="1" fill="hold">
                                          <p:stCondLst>
                                            <p:cond delay="0"/>
                                          </p:stCondLst>
                                        </p:cTn>
                                        <p:tgtEl>
                                          <p:spTgt spid="25"/>
                                        </p:tgtEl>
                                        <p:attrNameLst>
                                          <p:attrName>style.visibility</p:attrName>
                                        </p:attrNameLst>
                                      </p:cBhvr>
                                      <p:to>
                                        <p:strVal val="hidden"/>
                                      </p:to>
                                    </p:set>
                                  </p:childTnLst>
                                </p:cTn>
                              </p:par>
                            </p:childTnLst>
                          </p:cTn>
                        </p:par>
                      </p:childTnLst>
                    </p:cTn>
                  </p:par>
                  <p:par>
                    <p:cTn id="101" fill="hold" nodeType="clickPar">
                      <p:stCondLst>
                        <p:cond delay="indefinite"/>
                      </p:stCondLst>
                      <p:childTnLst>
                        <p:par>
                          <p:cTn id="102" fill="hold" nodeType="withGroup">
                            <p:stCondLst>
                              <p:cond delay="0"/>
                            </p:stCondLst>
                            <p:childTnLst>
                              <p:par>
                                <p:cTn id="103" presetID="1" presetClass="exit" presetSubtype="0" fill="hold" grpId="0" nodeType="clickEffect">
                                  <p:stCondLst>
                                    <p:cond delay="0"/>
                                  </p:stCondLst>
                                  <p:childTnLst>
                                    <p:set>
                                      <p:cBhvr>
                                        <p:cTn id="104" dur="1" fill="hold">
                                          <p:stCondLst>
                                            <p:cond delay="0"/>
                                          </p:stCondLst>
                                        </p:cTn>
                                        <p:tgtEl>
                                          <p:spTgt spid="26"/>
                                        </p:tgtEl>
                                        <p:attrNameLst>
                                          <p:attrName>style.visibility</p:attrName>
                                        </p:attrNameLst>
                                      </p:cBhvr>
                                      <p:to>
                                        <p:strVal val="hidden"/>
                                      </p:to>
                                    </p:set>
                                  </p:childTnLst>
                                </p:cTn>
                              </p:par>
                            </p:childTnLst>
                          </p:cTn>
                        </p:par>
                      </p:childTnLst>
                    </p:cTn>
                  </p:par>
                  <p:par>
                    <p:cTn id="105" fill="hold" nodeType="clickPar">
                      <p:stCondLst>
                        <p:cond delay="indefinite"/>
                      </p:stCondLst>
                      <p:childTnLst>
                        <p:par>
                          <p:cTn id="106" fill="hold" nodeType="withGroup">
                            <p:stCondLst>
                              <p:cond delay="0"/>
                            </p:stCondLst>
                            <p:childTnLst>
                              <p:par>
                                <p:cTn id="107" presetID="1" presetClass="exit" presetSubtype="0" fill="hold" grpId="0" nodeType="clickEffect">
                                  <p:stCondLst>
                                    <p:cond delay="0"/>
                                  </p:stCondLst>
                                  <p:childTnLst>
                                    <p:set>
                                      <p:cBhvr>
                                        <p:cTn id="108" dur="1" fill="hold">
                                          <p:stCondLst>
                                            <p:cond delay="0"/>
                                          </p:stCondLst>
                                        </p:cTn>
                                        <p:tgtEl>
                                          <p:spTgt spid="27"/>
                                        </p:tgtEl>
                                        <p:attrNameLst>
                                          <p:attrName>style.visibility</p:attrName>
                                        </p:attrNameLst>
                                      </p:cBhvr>
                                      <p:to>
                                        <p:strVal val="hidden"/>
                                      </p:to>
                                    </p:set>
                                  </p:childTnLst>
                                </p:cTn>
                              </p:par>
                            </p:childTnLst>
                          </p:cTn>
                        </p:par>
                      </p:childTnLst>
                    </p:cTn>
                  </p:par>
                  <p:par>
                    <p:cTn id="109" fill="hold" nodeType="clickPar">
                      <p:stCondLst>
                        <p:cond delay="indefinite"/>
                      </p:stCondLst>
                      <p:childTnLst>
                        <p:par>
                          <p:cTn id="110" fill="hold" nodeType="withGroup">
                            <p:stCondLst>
                              <p:cond delay="0"/>
                            </p:stCondLst>
                            <p:childTnLst>
                              <p:par>
                                <p:cTn id="111" presetID="22" presetClass="entr" presetSubtype="1" fill="hold" nodeType="clickEffect">
                                  <p:stCondLst>
                                    <p:cond delay="0"/>
                                  </p:stCondLst>
                                  <p:childTnLst>
                                    <p:set>
                                      <p:cBhvr>
                                        <p:cTn id="112" dur="1" fill="hold">
                                          <p:stCondLst>
                                            <p:cond delay="0"/>
                                          </p:stCondLst>
                                        </p:cTn>
                                        <p:tgtEl>
                                          <p:spTgt spid="2"/>
                                        </p:tgtEl>
                                        <p:attrNameLst>
                                          <p:attrName>style.visibility</p:attrName>
                                        </p:attrNameLst>
                                      </p:cBhvr>
                                      <p:to>
                                        <p:strVal val="visible"/>
                                      </p:to>
                                    </p:set>
                                    <p:animEffect transition="in" filter="wipe(up)">
                                      <p:cBhvr>
                                        <p:cTn id="113"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7763" grpId="0" build="p"/>
      <p:bldP spid="8" grpId="0" animBg="1"/>
      <p:bldP spid="9" grpId="0" animBg="1"/>
      <p:bldP spid="10" grpId="0" animBg="1"/>
      <p:bldP spid="11" grpId="0" animBg="1"/>
      <p:bldP spid="12" grpId="0" animBg="1"/>
      <p:bldP spid="13" grpId="0" animBg="1"/>
      <p:bldP spid="14" grpId="0" animBg="1"/>
      <p:bldP spid="15" grpId="0" animBg="1"/>
      <p:bldP spid="16" grpId="0" animBg="1"/>
      <p:bldP spid="17" grpId="0" animBg="1"/>
      <p:bldP spid="18" grpId="0" animBg="1"/>
      <p:bldP spid="19" grpId="0" animBg="1"/>
      <p:bldP spid="20" grpId="0" animBg="1"/>
      <p:bldP spid="21" grpId="0" animBg="1"/>
      <p:bldP spid="22" grpId="0" animBg="1"/>
      <p:bldP spid="23" grpId="0" animBg="1"/>
      <p:bldP spid="24" grpId="0" animBg="1"/>
      <p:bldP spid="25" grpId="0" animBg="1"/>
      <p:bldP spid="26" grpId="0" animBg="1"/>
      <p:bldP spid="27"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1" name="Rectangle 2"/>
          <p:cNvSpPr>
            <a:spLocks noGrp="1" noChangeArrowheads="1"/>
          </p:cNvSpPr>
          <p:nvPr>
            <p:ph type="title"/>
          </p:nvPr>
        </p:nvSpPr>
        <p:spPr/>
        <p:txBody>
          <a:bodyPr/>
          <a:lstStyle/>
          <a:p>
            <a:pPr eaLnBrk="1" hangingPunct="1"/>
            <a:r>
              <a:rPr lang="en-US" altLang="x-none" dirty="0"/>
              <a:t>Using </a:t>
            </a:r>
            <a:r>
              <a:rPr lang="en-US" altLang="x-none" dirty="0" err="1"/>
              <a:t>DeMorgan</a:t>
            </a:r>
            <a:r>
              <a:rPr lang="en-US" altLang="ja-JP" dirty="0" err="1"/>
              <a:t>’s</a:t>
            </a:r>
            <a:r>
              <a:rPr lang="en-US" altLang="ja-JP" dirty="0"/>
              <a:t> laws</a:t>
            </a:r>
            <a:endParaRPr lang="en-US" altLang="x-none" dirty="0"/>
          </a:p>
        </p:txBody>
      </p:sp>
      <p:sp>
        <p:nvSpPr>
          <p:cNvPr id="120835" name="Rectangle 3"/>
          <p:cNvSpPr>
            <a:spLocks noGrp="1" noChangeArrowheads="1"/>
          </p:cNvSpPr>
          <p:nvPr>
            <p:ph type="body" idx="1"/>
          </p:nvPr>
        </p:nvSpPr>
        <p:spPr>
          <a:xfrm>
            <a:off x="457199" y="1028700"/>
            <a:ext cx="8229599" cy="3714750"/>
          </a:xfrm>
        </p:spPr>
        <p:txBody>
          <a:bodyPr>
            <a:normAutofit/>
          </a:bodyPr>
          <a:lstStyle/>
          <a:p>
            <a:pPr eaLnBrk="1" hangingPunct="1">
              <a:lnSpc>
                <a:spcPct val="90000"/>
              </a:lnSpc>
              <a:buFont typeface="Wingdings" charset="2"/>
              <a:buNone/>
            </a:pPr>
            <a:r>
              <a:rPr lang="en-US" altLang="x-none" dirty="0"/>
              <a:t>Use </a:t>
            </a:r>
            <a:r>
              <a:rPr lang="en-US" altLang="x-none" dirty="0" err="1"/>
              <a:t>DeMorgan</a:t>
            </a:r>
            <a:r>
              <a:rPr lang="en-US" altLang="ja-JP" dirty="0" err="1"/>
              <a:t>’s</a:t>
            </a:r>
            <a:r>
              <a:rPr lang="en-US" altLang="ja-JP" dirty="0"/>
              <a:t> laws to negate the following expressions:</a:t>
            </a:r>
          </a:p>
          <a:p>
            <a:pPr eaLnBrk="1" hangingPunct="1">
              <a:lnSpc>
                <a:spcPct val="90000"/>
              </a:lnSpc>
              <a:buFont typeface="Wingdings" charset="2"/>
              <a:buNone/>
            </a:pPr>
            <a:endParaRPr lang="en-US" altLang="x-none" dirty="0"/>
          </a:p>
          <a:p>
            <a:pPr eaLnBrk="1" hangingPunct="1">
              <a:lnSpc>
                <a:spcPct val="90000"/>
              </a:lnSpc>
            </a:pPr>
            <a:r>
              <a:rPr lang="en-US" altLang="ja-JP" dirty="0"/>
              <a:t>“Tito is wearing blue pants and a sweatshirt”</a:t>
            </a:r>
          </a:p>
          <a:p>
            <a:pPr lvl="1" eaLnBrk="1" hangingPunct="1">
              <a:lnSpc>
                <a:spcPct val="90000"/>
              </a:lnSpc>
            </a:pPr>
            <a:r>
              <a:rPr lang="en-US" altLang="x-none" sz="1800" dirty="0">
                <a:sym typeface="Symbol" charset="2"/>
              </a:rPr>
              <a:t>b  s</a:t>
            </a:r>
          </a:p>
          <a:p>
            <a:pPr lvl="1" eaLnBrk="1" hangingPunct="1">
              <a:lnSpc>
                <a:spcPct val="90000"/>
              </a:lnSpc>
            </a:pPr>
            <a:r>
              <a:rPr lang="en-US" altLang="x-none" sz="1800" dirty="0">
                <a:sym typeface="Symbol" charset="2"/>
              </a:rPr>
              <a:t>(b  s)</a:t>
            </a:r>
            <a:r>
              <a:rPr lang="en-US" altLang="x-none" sz="1800" dirty="0"/>
              <a:t> </a:t>
            </a:r>
            <a:r>
              <a:rPr lang="en-US" altLang="x-none" sz="1800" dirty="0">
                <a:sym typeface="Symbol" charset="2"/>
              </a:rPr>
              <a:t> b  s</a:t>
            </a:r>
          </a:p>
          <a:p>
            <a:pPr lvl="1" eaLnBrk="1" hangingPunct="1">
              <a:lnSpc>
                <a:spcPct val="90000"/>
              </a:lnSpc>
            </a:pPr>
            <a:r>
              <a:rPr lang="en-US" altLang="x-none" sz="1800" dirty="0">
                <a:sym typeface="Symbol" charset="2"/>
              </a:rPr>
              <a:t>Tito is not wearing blue pants or is not wearing a sweatshirt</a:t>
            </a:r>
            <a:endParaRPr lang="en-US" altLang="x-none" dirty="0"/>
          </a:p>
          <a:p>
            <a:pPr eaLnBrk="1" hangingPunct="1">
              <a:lnSpc>
                <a:spcPct val="90000"/>
              </a:lnSpc>
            </a:pPr>
            <a:endParaRPr lang="en-US" altLang="x-none" dirty="0"/>
          </a:p>
          <a:p>
            <a:pPr eaLnBrk="1" hangingPunct="1">
              <a:lnSpc>
                <a:spcPct val="90000"/>
              </a:lnSpc>
            </a:pPr>
            <a:r>
              <a:rPr lang="en-US" altLang="ja-JP" dirty="0"/>
              <a:t>“I will drive or I will walk”</a:t>
            </a:r>
          </a:p>
          <a:p>
            <a:pPr lvl="1" eaLnBrk="1" hangingPunct="1">
              <a:lnSpc>
                <a:spcPct val="90000"/>
              </a:lnSpc>
            </a:pPr>
            <a:r>
              <a:rPr lang="en-US" altLang="x-none" sz="1800" dirty="0">
                <a:sym typeface="Symbol" charset="2"/>
              </a:rPr>
              <a:t>d  w</a:t>
            </a:r>
          </a:p>
          <a:p>
            <a:pPr lvl="1" eaLnBrk="1" hangingPunct="1">
              <a:lnSpc>
                <a:spcPct val="90000"/>
              </a:lnSpc>
            </a:pPr>
            <a:r>
              <a:rPr lang="en-US" altLang="x-none" sz="1800" dirty="0">
                <a:sym typeface="Symbol" charset="2"/>
              </a:rPr>
              <a:t>(d  w)</a:t>
            </a:r>
            <a:r>
              <a:rPr lang="en-US" altLang="x-none" sz="1800" dirty="0"/>
              <a:t> </a:t>
            </a:r>
            <a:r>
              <a:rPr lang="en-US" altLang="x-none" sz="1800" dirty="0">
                <a:sym typeface="Symbol" charset="2"/>
              </a:rPr>
              <a:t> d  w</a:t>
            </a:r>
          </a:p>
          <a:p>
            <a:pPr lvl="1" eaLnBrk="1" hangingPunct="1">
              <a:lnSpc>
                <a:spcPct val="90000"/>
              </a:lnSpc>
            </a:pPr>
            <a:r>
              <a:rPr lang="en-US" altLang="x-none" sz="1800" dirty="0">
                <a:sym typeface="Symbol" charset="2"/>
              </a:rPr>
              <a:t>I will not drive and I will not walk</a:t>
            </a:r>
            <a:endParaRPr lang="en-US" altLang="x-none" dirty="0"/>
          </a:p>
        </p:txBody>
      </p:sp>
      <p:sp>
        <p:nvSpPr>
          <p:cNvPr id="2" name="3 Marcador de número de diapositiva">
            <a:extLst>
              <a:ext uri="{FF2B5EF4-FFF2-40B4-BE49-F238E27FC236}">
                <a16:creationId xmlns:a16="http://schemas.microsoft.com/office/drawing/2014/main" id="{C86E58E1-63FC-6F30-9815-748824F3D979}"/>
              </a:ext>
            </a:extLst>
          </p:cNvPr>
          <p:cNvSpPr>
            <a:spLocks noGrp="1"/>
          </p:cNvSpPr>
          <p:nvPr>
            <p:ph type="sldNum" sz="quarter" idx="12"/>
          </p:nvPr>
        </p:nvSpPr>
        <p:spPr>
          <a:xfrm>
            <a:off x="7620000" y="13716"/>
            <a:ext cx="1066800" cy="246888"/>
          </a:xfrm>
        </p:spPr>
        <p:txBody>
          <a:bodyPr>
            <a:noAutofit/>
          </a:bodyPr>
          <a:lstStyle/>
          <a:p>
            <a:fld id="{12A1D360-EE44-42AC-A6C7-CCF1DFA7C784}" type="slidenum">
              <a:rPr lang="pt-BR" smtClean="0"/>
              <a:pPr/>
              <a:t>19</a:t>
            </a:fld>
            <a:endParaRPr lang="pt-BR"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20835">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20835">
                                            <p:txEl>
                                              <p:pRg st="2" end="2"/>
                                            </p:txEl>
                                          </p:spTgt>
                                        </p:tgtEl>
                                        <p:attrNameLst>
                                          <p:attrName>style.visibility</p:attrName>
                                        </p:attrNameLst>
                                      </p:cBhvr>
                                      <p:to>
                                        <p:strVal val="visible"/>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120835">
                                            <p:txEl>
                                              <p:pRg st="3" end="3"/>
                                            </p:txEl>
                                          </p:spTgt>
                                        </p:tgtEl>
                                        <p:attrNameLst>
                                          <p:attrName>style.visibility</p:attrName>
                                        </p:attrNameLst>
                                      </p:cBhvr>
                                      <p:to>
                                        <p:strVal val="visible"/>
                                      </p:to>
                                    </p:set>
                                  </p:childTnLst>
                                </p:cTn>
                              </p:par>
                            </p:childTnLst>
                          </p:cTn>
                        </p:par>
                      </p:childTnLst>
                    </p:cTn>
                  </p:par>
                  <p:par>
                    <p:cTn id="13" fill="hold" nodeType="clickPar">
                      <p:stCondLst>
                        <p:cond delay="indefinite"/>
                      </p:stCondLst>
                      <p:childTnLst>
                        <p:par>
                          <p:cTn id="14" fill="hold" nodeType="withGroup">
                            <p:stCondLst>
                              <p:cond delay="0"/>
                            </p:stCondLst>
                            <p:childTnLst>
                              <p:par>
                                <p:cTn id="15" presetID="1" presetClass="entr" presetSubtype="0" fill="hold" grpId="0" nodeType="clickEffect">
                                  <p:stCondLst>
                                    <p:cond delay="0"/>
                                  </p:stCondLst>
                                  <p:childTnLst>
                                    <p:set>
                                      <p:cBhvr>
                                        <p:cTn id="16" dur="1" fill="hold">
                                          <p:stCondLst>
                                            <p:cond delay="0"/>
                                          </p:stCondLst>
                                        </p:cTn>
                                        <p:tgtEl>
                                          <p:spTgt spid="120835">
                                            <p:txEl>
                                              <p:pRg st="4" end="4"/>
                                            </p:txEl>
                                          </p:spTgt>
                                        </p:tgtEl>
                                        <p:attrNameLst>
                                          <p:attrName>style.visibility</p:attrName>
                                        </p:attrNameLst>
                                      </p:cBhvr>
                                      <p:to>
                                        <p:strVal val="visible"/>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120835">
                                            <p:txEl>
                                              <p:pRg st="5" end="5"/>
                                            </p:txEl>
                                          </p:spTgt>
                                        </p:tgtEl>
                                        <p:attrNameLst>
                                          <p:attrName>style.visibility</p:attrName>
                                        </p:attrNameLst>
                                      </p:cBhvr>
                                      <p:to>
                                        <p:strVal val="visible"/>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20835">
                                            <p:txEl>
                                              <p:pRg st="7" end="7"/>
                                            </p:txEl>
                                          </p:spTgt>
                                        </p:tgtEl>
                                        <p:attrNameLst>
                                          <p:attrName>style.visibility</p:attrName>
                                        </p:attrNameLst>
                                      </p:cBhvr>
                                      <p:to>
                                        <p:strVal val="visible"/>
                                      </p:to>
                                    </p:set>
                                  </p:childTnLst>
                                </p:cTn>
                              </p:par>
                            </p:childTnLst>
                          </p:cTn>
                        </p:par>
                      </p:childTnLst>
                    </p:cTn>
                  </p:par>
                  <p:par>
                    <p:cTn id="25" fill="hold" nodeType="clickPar">
                      <p:stCondLst>
                        <p:cond delay="indefinite"/>
                      </p:stCondLst>
                      <p:childTnLst>
                        <p:par>
                          <p:cTn id="26" fill="hold" nodeType="withGroup">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120835">
                                            <p:txEl>
                                              <p:pRg st="8" end="8"/>
                                            </p:txEl>
                                          </p:spTgt>
                                        </p:tgtEl>
                                        <p:attrNameLst>
                                          <p:attrName>style.visibility</p:attrName>
                                        </p:attrNameLst>
                                      </p:cBhvr>
                                      <p:to>
                                        <p:strVal val="visible"/>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120835">
                                            <p:txEl>
                                              <p:pRg st="9" end="9"/>
                                            </p:txEl>
                                          </p:spTgt>
                                        </p:tgtEl>
                                        <p:attrNameLst>
                                          <p:attrName>style.visibility</p:attrName>
                                        </p:attrNameLst>
                                      </p:cBhvr>
                                      <p:to>
                                        <p:strVal val="visible"/>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20835">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0835"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B676C1A-1665-D073-E638-D0363FE6F508}"/>
            </a:ext>
          </a:extLst>
        </p:cNvPr>
        <p:cNvGrpSpPr/>
        <p:nvPr/>
      </p:nvGrpSpPr>
      <p:grpSpPr>
        <a:xfrm>
          <a:off x="0" y="0"/>
          <a:ext cx="0" cy="0"/>
          <a:chOff x="0" y="0"/>
          <a:chExt cx="0" cy="0"/>
        </a:xfrm>
      </p:grpSpPr>
      <p:sp>
        <p:nvSpPr>
          <p:cNvPr id="20481" name="Rectangle 2">
            <a:extLst>
              <a:ext uri="{FF2B5EF4-FFF2-40B4-BE49-F238E27FC236}">
                <a16:creationId xmlns:a16="http://schemas.microsoft.com/office/drawing/2014/main" id="{830E8FEB-C1A2-9B2C-E5BF-F3583AFFFC21}"/>
              </a:ext>
            </a:extLst>
          </p:cNvPr>
          <p:cNvSpPr>
            <a:spLocks noGrp="1" noChangeArrowheads="1"/>
          </p:cNvSpPr>
          <p:nvPr>
            <p:ph type="title"/>
          </p:nvPr>
        </p:nvSpPr>
        <p:spPr/>
        <p:txBody>
          <a:bodyPr/>
          <a:lstStyle/>
          <a:p>
            <a:pPr eaLnBrk="1" hangingPunct="1"/>
            <a:r>
              <a:rPr lang="en-US" altLang="x-none" dirty="0"/>
              <a:t>[Key CS Link] Logic Puzzle</a:t>
            </a:r>
          </a:p>
        </p:txBody>
      </p:sp>
      <p:sp>
        <p:nvSpPr>
          <p:cNvPr id="20482" name="Rectangle 3">
            <a:extLst>
              <a:ext uri="{FF2B5EF4-FFF2-40B4-BE49-F238E27FC236}">
                <a16:creationId xmlns:a16="http://schemas.microsoft.com/office/drawing/2014/main" id="{05B81137-32C0-53C5-BC68-3C1336EA9666}"/>
              </a:ext>
            </a:extLst>
          </p:cNvPr>
          <p:cNvSpPr>
            <a:spLocks noGrp="1" noChangeArrowheads="1"/>
          </p:cNvSpPr>
          <p:nvPr>
            <p:ph type="body" idx="1"/>
          </p:nvPr>
        </p:nvSpPr>
        <p:spPr>
          <a:xfrm>
            <a:off x="457200" y="1013253"/>
            <a:ext cx="8423189" cy="3921211"/>
          </a:xfrm>
          <a:ln>
            <a:noFill/>
          </a:ln>
        </p:spPr>
        <p:txBody>
          <a:bodyPr>
            <a:noAutofit/>
          </a:bodyPr>
          <a:lstStyle/>
          <a:p>
            <a:pPr marL="131445" indent="0" algn="just">
              <a:buNone/>
            </a:pPr>
            <a:r>
              <a:rPr lang="en-US" sz="1400" b="1" dirty="0">
                <a:solidFill>
                  <a:schemeClr val="bg2"/>
                </a:solidFill>
              </a:rPr>
              <a:t>💻 The Case of the Missing Laptop</a:t>
            </a:r>
          </a:p>
          <a:p>
            <a:pPr marL="131445" indent="0" algn="just">
              <a:buNone/>
            </a:pPr>
            <a:r>
              <a:rPr lang="en-US" sz="1400" dirty="0"/>
              <a:t>A brand-new, top-of-the-line laptop has gone missing from the university's computer science lab. There are three suspects: Alice, Bob, and Carol, all known to have been in the lab that day. Your job, as the Logic Detective Agency, is to use the provided clues to deduce who took the laptop.</a:t>
            </a:r>
          </a:p>
          <a:p>
            <a:pPr marL="131445" indent="0" algn="just">
              <a:buNone/>
            </a:pPr>
            <a:endParaRPr lang="en-US" sz="1400" dirty="0"/>
          </a:p>
          <a:p>
            <a:pPr marL="131445" indent="0" algn="just">
              <a:buNone/>
            </a:pPr>
            <a:r>
              <a:rPr lang="en-US" sz="1400" b="1" dirty="0">
                <a:solidFill>
                  <a:schemeClr val="bg2"/>
                </a:solidFill>
              </a:rPr>
              <a:t>The Suspects: </a:t>
            </a:r>
            <a:r>
              <a:rPr lang="en-US" sz="1400" dirty="0"/>
              <a:t>Alice, Bob, and Carol</a:t>
            </a:r>
          </a:p>
          <a:p>
            <a:pPr marL="131445" indent="0" algn="just">
              <a:buNone/>
            </a:pPr>
            <a:endParaRPr lang="en-US" sz="1400" dirty="0"/>
          </a:p>
          <a:p>
            <a:pPr marL="131445" indent="0" algn="just">
              <a:buNone/>
            </a:pPr>
            <a:r>
              <a:rPr lang="en-US" sz="1400" b="1" dirty="0">
                <a:solidFill>
                  <a:schemeClr val="bg2"/>
                </a:solidFill>
              </a:rPr>
              <a:t>The Clues:</a:t>
            </a:r>
            <a:endParaRPr lang="en-US" sz="1400" dirty="0">
              <a:solidFill>
                <a:schemeClr val="bg2"/>
              </a:solidFill>
            </a:endParaRPr>
          </a:p>
          <a:p>
            <a:pPr algn="just"/>
            <a:r>
              <a:rPr lang="en-US" sz="1400" dirty="0"/>
              <a:t>If Alice took the laptop, then she was in the computer lab at 2 PM.</a:t>
            </a:r>
          </a:p>
          <a:p>
            <a:pPr algn="just"/>
            <a:r>
              <a:rPr lang="en-US" sz="1400" dirty="0"/>
              <a:t>Carol was in the lab at 2 PM.</a:t>
            </a:r>
          </a:p>
          <a:p>
            <a:pPr algn="just"/>
            <a:r>
              <a:rPr lang="en-US" sz="1400" dirty="0"/>
              <a:t>If Bob took the laptop, then he was not in the lab at 2 PM.</a:t>
            </a:r>
          </a:p>
          <a:p>
            <a:pPr algn="just"/>
            <a:r>
              <a:rPr lang="en-US" sz="1400" dirty="0"/>
              <a:t>Either Alice took the laptop or Carol took the laptop.</a:t>
            </a:r>
          </a:p>
          <a:p>
            <a:pPr algn="just"/>
            <a:r>
              <a:rPr lang="en-US" sz="1400" dirty="0"/>
              <a:t>If Carol was in the lab at 2 PM, then she did not take the laptop.</a:t>
            </a:r>
          </a:p>
          <a:p>
            <a:pPr marL="131445" indent="0" algn="just">
              <a:buNone/>
            </a:pPr>
            <a:endParaRPr lang="en-US" sz="1400" b="1" dirty="0"/>
          </a:p>
          <a:p>
            <a:pPr marL="131445" indent="0" algn="ctr">
              <a:buNone/>
            </a:pPr>
            <a:r>
              <a:rPr lang="en-US" sz="2000" b="1" dirty="0">
                <a:solidFill>
                  <a:srgbClr val="FF0000"/>
                </a:solidFill>
              </a:rPr>
              <a:t>Who took the Laptop?</a:t>
            </a:r>
            <a:endParaRPr lang="en-US" sz="2000" dirty="0">
              <a:solidFill>
                <a:srgbClr val="FF0000"/>
              </a:solidFill>
            </a:endParaRPr>
          </a:p>
        </p:txBody>
      </p:sp>
      <p:sp>
        <p:nvSpPr>
          <p:cNvPr id="3" name="3 Marcador de número de diapositiva">
            <a:extLst>
              <a:ext uri="{FF2B5EF4-FFF2-40B4-BE49-F238E27FC236}">
                <a16:creationId xmlns:a16="http://schemas.microsoft.com/office/drawing/2014/main" id="{AB349496-CC36-ACDD-DA20-741488ED8D9D}"/>
              </a:ext>
            </a:extLst>
          </p:cNvPr>
          <p:cNvSpPr>
            <a:spLocks noGrp="1"/>
          </p:cNvSpPr>
          <p:nvPr>
            <p:ph type="sldNum" sz="quarter" idx="12"/>
          </p:nvPr>
        </p:nvSpPr>
        <p:spPr>
          <a:xfrm>
            <a:off x="7620000" y="13716"/>
            <a:ext cx="1066800" cy="246888"/>
          </a:xfrm>
        </p:spPr>
        <p:txBody>
          <a:bodyPr>
            <a:noAutofit/>
          </a:bodyPr>
          <a:lstStyle/>
          <a:p>
            <a:fld id="{12A1D360-EE44-42AC-A6C7-CCF1DFA7C784}" type="slidenum">
              <a:rPr lang="pt-BR" smtClean="0"/>
              <a:pPr/>
              <a:t>2</a:t>
            </a:fld>
            <a:endParaRPr lang="pt-BR" dirty="0"/>
          </a:p>
        </p:txBody>
      </p:sp>
      <p:pic>
        <p:nvPicPr>
          <p:cNvPr id="1026" name="Picture 2" descr="Anonymity ">
            <a:extLst>
              <a:ext uri="{FF2B5EF4-FFF2-40B4-BE49-F238E27FC236}">
                <a16:creationId xmlns:a16="http://schemas.microsoft.com/office/drawing/2014/main" id="{8B7FA25F-F85C-2872-ECBD-55037736503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086666" y="2058282"/>
            <a:ext cx="970668" cy="970668"/>
          </a:xfrm>
          <a:prstGeom prst="rect">
            <a:avLst/>
          </a:prstGeom>
          <a:noFill/>
          <a:extLst>
            <a:ext uri="{909E8E84-426E-40DD-AFC4-6F175D3DCCD1}">
              <a14:hiddenFill xmlns:a14="http://schemas.microsoft.com/office/drawing/2010/main">
                <a:solidFill>
                  <a:srgbClr val="FFFFFF"/>
                </a:solidFill>
              </a14:hiddenFill>
            </a:ext>
          </a:extLst>
        </p:spPr>
      </p:pic>
      <p:grpSp>
        <p:nvGrpSpPr>
          <p:cNvPr id="5" name="Group 4">
            <a:extLst>
              <a:ext uri="{FF2B5EF4-FFF2-40B4-BE49-F238E27FC236}">
                <a16:creationId xmlns:a16="http://schemas.microsoft.com/office/drawing/2014/main" id="{3DDEA77F-9BEE-26DF-FA8A-3487132E057F}"/>
              </a:ext>
            </a:extLst>
          </p:cNvPr>
          <p:cNvGrpSpPr/>
          <p:nvPr/>
        </p:nvGrpSpPr>
        <p:grpSpPr>
          <a:xfrm>
            <a:off x="7457168" y="2726871"/>
            <a:ext cx="1200150" cy="1714750"/>
            <a:chOff x="7457168" y="2726871"/>
            <a:chExt cx="1200150" cy="1714750"/>
          </a:xfrm>
        </p:grpSpPr>
        <p:pic>
          <p:nvPicPr>
            <p:cNvPr id="2" name="Picture 2" descr="Flow diagram ">
              <a:extLst>
                <a:ext uri="{FF2B5EF4-FFF2-40B4-BE49-F238E27FC236}">
                  <a16:creationId xmlns:a16="http://schemas.microsoft.com/office/drawing/2014/main" id="{51267F76-7231-DFF9-8300-C3182022B3B8}"/>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569200" y="2726871"/>
              <a:ext cx="976086" cy="976086"/>
            </a:xfrm>
            <a:prstGeom prst="rect">
              <a:avLst/>
            </a:prstGeom>
            <a:noFill/>
            <a:extLst>
              <a:ext uri="{909E8E84-426E-40DD-AFC4-6F175D3DCCD1}">
                <a14:hiddenFill xmlns:a14="http://schemas.microsoft.com/office/drawing/2010/main">
                  <a:solidFill>
                    <a:srgbClr val="FFFFFF"/>
                  </a:solidFill>
                </a14:hiddenFill>
              </a:ext>
            </a:extLst>
          </p:spPr>
        </p:pic>
        <p:sp>
          <p:nvSpPr>
            <p:cNvPr id="4" name="TextBox 3">
              <a:extLst>
                <a:ext uri="{FF2B5EF4-FFF2-40B4-BE49-F238E27FC236}">
                  <a16:creationId xmlns:a16="http://schemas.microsoft.com/office/drawing/2014/main" id="{CB0F3371-DEA8-7290-EC4E-DEE7B0E5CC9E}"/>
                </a:ext>
              </a:extLst>
            </p:cNvPr>
            <p:cNvSpPr txBox="1"/>
            <p:nvPr/>
          </p:nvSpPr>
          <p:spPr>
            <a:xfrm>
              <a:off x="7457168" y="3702957"/>
              <a:ext cx="1200150" cy="738664"/>
            </a:xfrm>
            <a:prstGeom prst="rect">
              <a:avLst/>
            </a:prstGeom>
            <a:noFill/>
          </p:spPr>
          <p:txBody>
            <a:bodyPr wrap="square" rtlCol="0">
              <a:spAutoFit/>
            </a:bodyPr>
            <a:lstStyle/>
            <a:p>
              <a:pPr algn="ctr"/>
              <a:r>
                <a:rPr lang="en-US" dirty="0">
                  <a:solidFill>
                    <a:srgbClr val="0070C0"/>
                  </a:solidFill>
                </a:rPr>
                <a:t>Precise / accurate Programs</a:t>
              </a:r>
            </a:p>
          </p:txBody>
        </p:sp>
      </p:grpSp>
    </p:spTree>
    <p:extLst>
      <p:ext uri="{BB962C8B-B14F-4D97-AF65-F5344CB8AC3E}">
        <p14:creationId xmlns:p14="http://schemas.microsoft.com/office/powerpoint/2010/main" val="86455715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 presetClass="entr" presetSubtype="0" fill="hold" grpId="0" nodeType="withEffect">
                                  <p:stCondLst>
                                    <p:cond delay="0"/>
                                  </p:stCondLst>
                                  <p:childTnLst>
                                    <p:set>
                                      <p:cBhvr>
                                        <p:cTn id="6" dur="1" fill="hold">
                                          <p:stCondLst>
                                            <p:cond delay="0"/>
                                          </p:stCondLst>
                                        </p:cTn>
                                        <p:tgtEl>
                                          <p:spTgt spid="20482">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0482">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20482">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20482">
                                            <p:txEl>
                                              <p:pRg st="5" end="5"/>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0482">
                                            <p:txEl>
                                              <p:pRg st="6" end="6"/>
                                            </p:tx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20482">
                                            <p:txEl>
                                              <p:pRg st="7" end="7"/>
                                            </p:tx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20482">
                                            <p:txEl>
                                              <p:pRg st="8" end="8"/>
                                            </p:txEl>
                                          </p:spTgt>
                                        </p:tgtEl>
                                        <p:attrNameLst>
                                          <p:attrName>style.visibility</p:attrName>
                                        </p:attrNameLst>
                                      </p:cBhvr>
                                      <p:to>
                                        <p:strVal val="visible"/>
                                      </p:to>
                                    </p:set>
                                  </p:childTnLst>
                                </p:cTn>
                              </p:par>
                              <p:par>
                                <p:cTn id="21" presetID="1" presetClass="entr" presetSubtype="0" fill="hold" grpId="0" nodeType="withEffect">
                                  <p:stCondLst>
                                    <p:cond delay="0"/>
                                  </p:stCondLst>
                                  <p:childTnLst>
                                    <p:set>
                                      <p:cBhvr>
                                        <p:cTn id="22" dur="1" fill="hold">
                                          <p:stCondLst>
                                            <p:cond delay="0"/>
                                          </p:stCondLst>
                                        </p:cTn>
                                        <p:tgtEl>
                                          <p:spTgt spid="20482">
                                            <p:txEl>
                                              <p:pRg st="9" end="9"/>
                                            </p:txEl>
                                          </p:spTgt>
                                        </p:tgtEl>
                                        <p:attrNameLst>
                                          <p:attrName>style.visibility</p:attrName>
                                        </p:attrNameLst>
                                      </p:cBhvr>
                                      <p:to>
                                        <p:strVal val="visible"/>
                                      </p:to>
                                    </p:set>
                                  </p:childTnLst>
                                </p:cTn>
                              </p:par>
                              <p:par>
                                <p:cTn id="23" presetID="1" presetClass="entr" presetSubtype="0" fill="hold" grpId="0" nodeType="withEffect">
                                  <p:stCondLst>
                                    <p:cond delay="0"/>
                                  </p:stCondLst>
                                  <p:childTnLst>
                                    <p:set>
                                      <p:cBhvr>
                                        <p:cTn id="24" dur="1" fill="hold">
                                          <p:stCondLst>
                                            <p:cond delay="0"/>
                                          </p:stCondLst>
                                        </p:cTn>
                                        <p:tgtEl>
                                          <p:spTgt spid="20482">
                                            <p:txEl>
                                              <p:pRg st="10" end="10"/>
                                            </p:txEl>
                                          </p:spTgt>
                                        </p:tgtEl>
                                        <p:attrNameLst>
                                          <p:attrName>style.visibility</p:attrName>
                                        </p:attrNameLst>
                                      </p:cBhvr>
                                      <p:to>
                                        <p:strVal val="visible"/>
                                      </p:to>
                                    </p:set>
                                  </p:childTnLst>
                                </p:cTn>
                              </p:par>
                            </p:childTnLst>
                          </p:cTn>
                        </p:par>
                      </p:childTnLst>
                    </p:cTn>
                  </p:par>
                  <p:par>
                    <p:cTn id="25" fill="hold">
                      <p:stCondLst>
                        <p:cond delay="indefinite"/>
                      </p:stCondLst>
                      <p:childTnLst>
                        <p:par>
                          <p:cTn id="26" fill="hold">
                            <p:stCondLst>
                              <p:cond delay="0"/>
                            </p:stCondLst>
                            <p:childTnLst>
                              <p:par>
                                <p:cTn id="27" presetID="1" presetClass="entr" presetSubtype="0" fill="hold" grpId="0" nodeType="clickEffect">
                                  <p:stCondLst>
                                    <p:cond delay="0"/>
                                  </p:stCondLst>
                                  <p:childTnLst>
                                    <p:set>
                                      <p:cBhvr>
                                        <p:cTn id="28" dur="1" fill="hold">
                                          <p:stCondLst>
                                            <p:cond delay="0"/>
                                          </p:stCondLst>
                                        </p:cTn>
                                        <p:tgtEl>
                                          <p:spTgt spid="20482">
                                            <p:txEl>
                                              <p:pRg st="12" end="12"/>
                                            </p:tx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5"/>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482" grpId="0" uiExpand="1"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29" name="Rectangle 2"/>
          <p:cNvSpPr>
            <a:spLocks noGrp="1" noChangeArrowheads="1"/>
          </p:cNvSpPr>
          <p:nvPr>
            <p:ph type="title"/>
          </p:nvPr>
        </p:nvSpPr>
        <p:spPr/>
        <p:txBody>
          <a:bodyPr/>
          <a:lstStyle/>
          <a:p>
            <a:pPr eaLnBrk="1" hangingPunct="1"/>
            <a:r>
              <a:rPr lang="en-US" altLang="x-none" dirty="0"/>
              <a:t>In-class Activities</a:t>
            </a:r>
          </a:p>
        </p:txBody>
      </p:sp>
      <p:sp>
        <p:nvSpPr>
          <p:cNvPr id="48130" name="Rectangle 3"/>
          <p:cNvSpPr>
            <a:spLocks noGrp="1" noChangeArrowheads="1"/>
          </p:cNvSpPr>
          <p:nvPr>
            <p:ph type="body" idx="1"/>
          </p:nvPr>
        </p:nvSpPr>
        <p:spPr>
          <a:xfrm>
            <a:off x="457199" y="1314450"/>
            <a:ext cx="8229599" cy="3429000"/>
          </a:xfrm>
        </p:spPr>
        <p:txBody>
          <a:bodyPr>
            <a:normAutofit/>
          </a:bodyPr>
          <a:lstStyle/>
          <a:p>
            <a:pPr marL="0" indent="0" algn="just">
              <a:buNone/>
            </a:pPr>
            <a:r>
              <a:rPr lang="en-US" altLang="x-none" b="1" dirty="0">
                <a:solidFill>
                  <a:schemeClr val="bg2"/>
                </a:solidFill>
              </a:rPr>
              <a:t>Activity 2:</a:t>
            </a:r>
            <a:r>
              <a:rPr lang="en-US" altLang="x-none" dirty="0">
                <a:solidFill>
                  <a:schemeClr val="bg2"/>
                </a:solidFill>
              </a:rPr>
              <a:t> </a:t>
            </a:r>
            <a:r>
              <a:rPr lang="en-US" altLang="x-none" dirty="0"/>
              <a:t>Prove that ¬(p </a:t>
            </a:r>
            <a:r>
              <a:rPr lang="en-US" altLang="x-none" dirty="0">
                <a:sym typeface="Symbol" charset="2"/>
              </a:rPr>
              <a:t></a:t>
            </a:r>
            <a:r>
              <a:rPr lang="en-US" altLang="x-none" dirty="0"/>
              <a:t> q) and ¬p </a:t>
            </a:r>
            <a:r>
              <a:rPr lang="en-US" altLang="x-none" dirty="0">
                <a:sym typeface="Symbol" charset="2"/>
              </a:rPr>
              <a:t></a:t>
            </a:r>
            <a:r>
              <a:rPr lang="en-US" altLang="x-none" dirty="0"/>
              <a:t> ¬q are logically equivalent, i.e., ¬(p </a:t>
            </a:r>
            <a:r>
              <a:rPr lang="en-US" altLang="x-none" dirty="0">
                <a:sym typeface="Symbol" charset="2"/>
              </a:rPr>
              <a:t></a:t>
            </a:r>
            <a:r>
              <a:rPr lang="en-US" altLang="x-none" dirty="0"/>
              <a:t> q) </a:t>
            </a:r>
            <a:r>
              <a:rPr lang="en-US" altLang="x-none" dirty="0">
                <a:sym typeface="Symbol" charset="2"/>
              </a:rPr>
              <a:t></a:t>
            </a:r>
            <a:r>
              <a:rPr lang="en-US" altLang="x-none" dirty="0"/>
              <a:t> ¬p </a:t>
            </a:r>
            <a:r>
              <a:rPr lang="en-US" altLang="x-none" dirty="0">
                <a:sym typeface="Symbol" charset="2"/>
              </a:rPr>
              <a:t></a:t>
            </a:r>
            <a:r>
              <a:rPr lang="en-US" altLang="x-none" dirty="0"/>
              <a:t> ¬q. This is the second </a:t>
            </a:r>
            <a:r>
              <a:rPr lang="en-US" altLang="x-none" dirty="0" err="1"/>
              <a:t>DeMorgan</a:t>
            </a:r>
            <a:r>
              <a:rPr lang="en-US" altLang="ja-JP" dirty="0" err="1"/>
              <a:t>’s</a:t>
            </a:r>
            <a:r>
              <a:rPr lang="en-US" altLang="ja-JP" dirty="0"/>
              <a:t> law. [</a:t>
            </a:r>
            <a:r>
              <a:rPr lang="en-US" altLang="ja-JP" dirty="0">
                <a:hlinkClick r:id="rId3"/>
              </a:rPr>
              <a:t>miro</a:t>
            </a:r>
            <a:r>
              <a:rPr lang="en-US" altLang="ja-JP" dirty="0"/>
              <a:t>]</a:t>
            </a:r>
          </a:p>
          <a:p>
            <a:pPr marL="0" indent="0" algn="just">
              <a:buNone/>
            </a:pPr>
            <a:endParaRPr lang="en-US" altLang="x-none" dirty="0"/>
          </a:p>
          <a:p>
            <a:pPr marL="0" indent="0" algn="just">
              <a:buNone/>
            </a:pPr>
            <a:r>
              <a:rPr lang="en-US" altLang="x-none" b="1" dirty="0">
                <a:solidFill>
                  <a:schemeClr val="bg2"/>
                </a:solidFill>
              </a:rPr>
              <a:t>Activity 3:</a:t>
            </a:r>
            <a:r>
              <a:rPr lang="en-US" altLang="x-none" dirty="0">
                <a:solidFill>
                  <a:schemeClr val="bg2"/>
                </a:solidFill>
              </a:rPr>
              <a:t>  </a:t>
            </a:r>
            <a:r>
              <a:rPr lang="en-US" altLang="x-none" dirty="0"/>
              <a:t>Use </a:t>
            </a:r>
            <a:r>
              <a:rPr lang="en-US" altLang="x-none" dirty="0" err="1"/>
              <a:t>DeMorgan</a:t>
            </a:r>
            <a:r>
              <a:rPr lang="en-US" altLang="ja-JP" dirty="0" err="1"/>
              <a:t>’s</a:t>
            </a:r>
            <a:r>
              <a:rPr lang="en-US" altLang="ja-JP" dirty="0"/>
              <a:t> laws to negate the following propositions: [</a:t>
            </a:r>
            <a:r>
              <a:rPr lang="en-US" altLang="ja-JP" dirty="0">
                <a:hlinkClick r:id="rId4"/>
              </a:rPr>
              <a:t>miro</a:t>
            </a:r>
            <a:r>
              <a:rPr lang="en-US" altLang="ja-JP" dirty="0"/>
              <a:t>]</a:t>
            </a:r>
          </a:p>
          <a:p>
            <a:pPr marL="519113" lvl="1" indent="-217885" algn="just"/>
            <a:r>
              <a:rPr lang="en-US" altLang="x-none" dirty="0"/>
              <a:t>Today I will go running or ride my bike</a:t>
            </a:r>
          </a:p>
          <a:p>
            <a:pPr marL="519113" lvl="1" indent="-217885" algn="just"/>
            <a:r>
              <a:rPr lang="en-US" altLang="x-none" dirty="0"/>
              <a:t>Tom likes both pizza and beer</a:t>
            </a:r>
          </a:p>
          <a:p>
            <a:pPr marL="519113" lvl="1" indent="-217885" algn="just"/>
            <a:endParaRPr lang="en-US" altLang="x-none" dirty="0"/>
          </a:p>
          <a:p>
            <a:pPr marL="0" indent="0" algn="just">
              <a:buNone/>
            </a:pPr>
            <a:r>
              <a:rPr lang="en-US" altLang="x-none" b="1" dirty="0">
                <a:solidFill>
                  <a:schemeClr val="bg2"/>
                </a:solidFill>
              </a:rPr>
              <a:t>Activity 4:</a:t>
            </a:r>
            <a:r>
              <a:rPr lang="en-US" altLang="x-none" dirty="0">
                <a:solidFill>
                  <a:schemeClr val="bg2"/>
                </a:solidFill>
              </a:rPr>
              <a:t>  </a:t>
            </a:r>
            <a:r>
              <a:rPr lang="en-US" altLang="x-none" dirty="0"/>
              <a:t>Rewrite conditional statement from </a:t>
            </a:r>
            <a:r>
              <a:rPr lang="en-US" i="1" dirty="0">
                <a:solidFill>
                  <a:schemeClr val="bg2"/>
                </a:solidFill>
              </a:rPr>
              <a:t>Debugging a Conditional Statement </a:t>
            </a:r>
            <a:r>
              <a:rPr lang="en-US" dirty="0">
                <a:solidFill>
                  <a:schemeClr val="tx1"/>
                </a:solidFill>
              </a:rPr>
              <a:t>problem. [</a:t>
            </a:r>
            <a:r>
              <a:rPr lang="en-US" dirty="0">
                <a:solidFill>
                  <a:schemeClr val="tx1"/>
                </a:solidFill>
                <a:hlinkClick r:id="rId5"/>
              </a:rPr>
              <a:t>miro</a:t>
            </a:r>
            <a:r>
              <a:rPr lang="en-US" dirty="0">
                <a:solidFill>
                  <a:schemeClr val="tx1"/>
                </a:solidFill>
              </a:rPr>
              <a:t>]</a:t>
            </a:r>
          </a:p>
          <a:p>
            <a:pPr marL="0" indent="0">
              <a:buNone/>
            </a:pPr>
            <a:endParaRPr lang="en-US" altLang="x-none" b="1" dirty="0"/>
          </a:p>
        </p:txBody>
      </p:sp>
      <p:sp>
        <p:nvSpPr>
          <p:cNvPr id="2" name="3 Marcador de número de diapositiva">
            <a:extLst>
              <a:ext uri="{FF2B5EF4-FFF2-40B4-BE49-F238E27FC236}">
                <a16:creationId xmlns:a16="http://schemas.microsoft.com/office/drawing/2014/main" id="{375C081C-CFA0-DC16-B3A6-D374FEF2C6B4}"/>
              </a:ext>
            </a:extLst>
          </p:cNvPr>
          <p:cNvSpPr>
            <a:spLocks noGrp="1"/>
          </p:cNvSpPr>
          <p:nvPr>
            <p:ph type="sldNum" sz="quarter" idx="12"/>
          </p:nvPr>
        </p:nvSpPr>
        <p:spPr>
          <a:xfrm>
            <a:off x="7620000" y="13716"/>
            <a:ext cx="1066800" cy="246888"/>
          </a:xfrm>
        </p:spPr>
        <p:txBody>
          <a:bodyPr>
            <a:noAutofit/>
          </a:bodyPr>
          <a:lstStyle/>
          <a:p>
            <a:fld id="{12A1D360-EE44-42AC-A6C7-CCF1DFA7C784}" type="slidenum">
              <a:rPr lang="pt-BR" smtClean="0"/>
              <a:pPr/>
              <a:t>20</a:t>
            </a:fld>
            <a:endParaRPr lang="pt-BR" dirty="0"/>
          </a:p>
        </p:txBody>
      </p:sp>
      <p:grpSp>
        <p:nvGrpSpPr>
          <p:cNvPr id="6" name="Group 5">
            <a:extLst>
              <a:ext uri="{FF2B5EF4-FFF2-40B4-BE49-F238E27FC236}">
                <a16:creationId xmlns:a16="http://schemas.microsoft.com/office/drawing/2014/main" id="{B2B17FBB-8DE6-43C1-DA82-4C283B490A9C}"/>
              </a:ext>
            </a:extLst>
          </p:cNvPr>
          <p:cNvGrpSpPr/>
          <p:nvPr/>
        </p:nvGrpSpPr>
        <p:grpSpPr>
          <a:xfrm>
            <a:off x="2383122" y="3923494"/>
            <a:ext cx="4377756" cy="1169551"/>
            <a:chOff x="1745458" y="3899002"/>
            <a:chExt cx="4377756" cy="1169551"/>
          </a:xfrm>
        </p:grpSpPr>
        <p:sp>
          <p:nvSpPr>
            <p:cNvPr id="5" name="TextBox 4">
              <a:extLst>
                <a:ext uri="{FF2B5EF4-FFF2-40B4-BE49-F238E27FC236}">
                  <a16:creationId xmlns:a16="http://schemas.microsoft.com/office/drawing/2014/main" id="{19DAFBB8-4DBE-E1FF-F033-A3D0DBD0E270}"/>
                </a:ext>
              </a:extLst>
            </p:cNvPr>
            <p:cNvSpPr txBox="1"/>
            <p:nvPr/>
          </p:nvSpPr>
          <p:spPr>
            <a:xfrm>
              <a:off x="3283975" y="3899002"/>
              <a:ext cx="2839239" cy="1169551"/>
            </a:xfrm>
            <a:prstGeom prst="rect">
              <a:avLst/>
            </a:prstGeom>
            <a:noFill/>
            <a:ln>
              <a:solidFill>
                <a:schemeClr val="accent1"/>
              </a:solidFill>
            </a:ln>
          </p:spPr>
          <p:txBody>
            <a:bodyPr wrap="none" rtlCol="0">
              <a:spAutoFit/>
            </a:bodyPr>
            <a:lstStyle/>
            <a:p>
              <a:r>
                <a:rPr lang="en-US" dirty="0">
                  <a:solidFill>
                    <a:srgbClr val="FF0000"/>
                  </a:solidFill>
                </a:rPr>
                <a:t>Steps:</a:t>
              </a:r>
            </a:p>
            <a:p>
              <a:pPr marL="342900" indent="-342900">
                <a:buFont typeface="+mj-lt"/>
                <a:buAutoNum type="arabicPeriod"/>
              </a:pPr>
              <a:r>
                <a:rPr lang="en-US" dirty="0"/>
                <a:t>Introduce to a classmate</a:t>
              </a:r>
            </a:p>
            <a:p>
              <a:pPr marL="342900" indent="-342900">
                <a:buFont typeface="+mj-lt"/>
                <a:buAutoNum type="arabicPeriod"/>
              </a:pPr>
              <a:r>
                <a:rPr lang="en-US" dirty="0"/>
                <a:t>Work in pairs on the exercise</a:t>
              </a:r>
            </a:p>
            <a:p>
              <a:pPr marL="342900" indent="-342900">
                <a:buFont typeface="+mj-lt"/>
                <a:buAutoNum type="arabicPeriod"/>
              </a:pPr>
              <a:r>
                <a:rPr lang="en-US" dirty="0"/>
                <a:t>Submit answers on </a:t>
              </a:r>
              <a:r>
                <a:rPr lang="en-US" dirty="0" err="1"/>
                <a:t>miro</a:t>
              </a:r>
              <a:endParaRPr lang="en-US" dirty="0"/>
            </a:p>
            <a:p>
              <a:pPr marL="342900" indent="-342900">
                <a:buFont typeface="+mj-lt"/>
                <a:buAutoNum type="arabicPeriod"/>
              </a:pPr>
              <a:r>
                <a:rPr lang="en-US" dirty="0"/>
                <a:t>Volunteers to share answers</a:t>
              </a:r>
            </a:p>
          </p:txBody>
        </p:sp>
        <p:sp>
          <p:nvSpPr>
            <p:cNvPr id="3" name="TextBox 2">
              <a:extLst>
                <a:ext uri="{FF2B5EF4-FFF2-40B4-BE49-F238E27FC236}">
                  <a16:creationId xmlns:a16="http://schemas.microsoft.com/office/drawing/2014/main" id="{44FB964C-1D3B-0349-4DD8-33E2574C0501}"/>
                </a:ext>
              </a:extLst>
            </p:cNvPr>
            <p:cNvSpPr txBox="1"/>
            <p:nvPr/>
          </p:nvSpPr>
          <p:spPr>
            <a:xfrm>
              <a:off x="1804385" y="4145544"/>
              <a:ext cx="1338828" cy="400110"/>
            </a:xfrm>
            <a:prstGeom prst="rect">
              <a:avLst/>
            </a:prstGeom>
            <a:noFill/>
          </p:spPr>
          <p:txBody>
            <a:bodyPr wrap="none" rtlCol="0">
              <a:spAutoFit/>
            </a:bodyPr>
            <a:lstStyle/>
            <a:p>
              <a:r>
                <a:rPr lang="en-US" sz="2000" dirty="0">
                  <a:solidFill>
                    <a:schemeClr val="bg2"/>
                  </a:solidFill>
                </a:rPr>
                <a:t>Submit on</a:t>
              </a:r>
            </a:p>
          </p:txBody>
        </p:sp>
        <p:pic>
          <p:nvPicPr>
            <p:cNvPr id="4" name="Picture 2" descr="Miro — UVA Learning Tech">
              <a:extLst>
                <a:ext uri="{FF2B5EF4-FFF2-40B4-BE49-F238E27FC236}">
                  <a16:creationId xmlns:a16="http://schemas.microsoft.com/office/drawing/2014/main" id="{F2F0A420-60C3-018B-7697-44B070618173}"/>
                </a:ext>
              </a:extLst>
            </p:cNvPr>
            <p:cNvPicPr>
              <a:picLocks noChangeAspect="1" noChangeArrowheads="1"/>
            </p:cNvPicPr>
            <p:nvPr/>
          </p:nvPicPr>
          <p:blipFill rotWithShape="1">
            <a:blip r:embed="rId6">
              <a:extLst>
                <a:ext uri="{28A0092B-C50C-407E-A947-70E740481C1C}">
                  <a14:useLocalDpi xmlns:a14="http://schemas.microsoft.com/office/drawing/2010/main" val="0"/>
                </a:ext>
              </a:extLst>
            </a:blip>
            <a:srcRect l="3134" t="18890" b="19017"/>
            <a:stretch>
              <a:fillRect/>
            </a:stretch>
          </p:blipFill>
          <p:spPr bwMode="auto">
            <a:xfrm>
              <a:off x="1745458" y="4545654"/>
              <a:ext cx="1456681" cy="522899"/>
            </a:xfrm>
            <a:prstGeom prst="rect">
              <a:avLst/>
            </a:prstGeom>
            <a:noFill/>
            <a:extLst>
              <a:ext uri="{909E8E84-426E-40DD-AFC4-6F175D3DCCD1}">
                <a14:hiddenFill xmlns:a14="http://schemas.microsoft.com/office/drawing/2010/main">
                  <a:solidFill>
                    <a:srgbClr val="FFFFFF"/>
                  </a:solidFill>
                </a14:hiddenFill>
              </a:ext>
            </a:extLst>
          </p:spPr>
        </p:pic>
      </p:gr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7" name="Rectangle 2"/>
          <p:cNvSpPr>
            <a:spLocks noGrp="1" noChangeArrowheads="1"/>
          </p:cNvSpPr>
          <p:nvPr>
            <p:ph type="title"/>
          </p:nvPr>
        </p:nvSpPr>
        <p:spPr>
          <a:xfrm>
            <a:off x="373711" y="410170"/>
            <a:ext cx="8468139" cy="685800"/>
          </a:xfrm>
        </p:spPr>
        <p:txBody>
          <a:bodyPr>
            <a:normAutofit fontScale="90000"/>
          </a:bodyPr>
          <a:lstStyle/>
          <a:p>
            <a:pPr eaLnBrk="1" hangingPunct="1"/>
            <a:r>
              <a:rPr lang="en-US" altLang="x-none" sz="2400"/>
              <a:t>Sometimes using truth tables to prove logical equivalencies can become cumbersome</a:t>
            </a:r>
            <a:endParaRPr lang="en-US" altLang="x-none"/>
          </a:p>
        </p:txBody>
      </p:sp>
      <p:sp>
        <p:nvSpPr>
          <p:cNvPr id="135171" name="Rectangle 3"/>
          <p:cNvSpPr>
            <a:spLocks noGrp="1" noChangeArrowheads="1"/>
          </p:cNvSpPr>
          <p:nvPr>
            <p:ph type="body" idx="1"/>
          </p:nvPr>
        </p:nvSpPr>
        <p:spPr>
          <a:xfrm>
            <a:off x="373711" y="1200150"/>
            <a:ext cx="8468139" cy="1428750"/>
          </a:xfrm>
        </p:spPr>
        <p:txBody>
          <a:bodyPr>
            <a:normAutofit/>
          </a:bodyPr>
          <a:lstStyle/>
          <a:p>
            <a:pPr marL="0" indent="0">
              <a:buNone/>
            </a:pPr>
            <a:r>
              <a:rPr lang="en-US" altLang="x-none" dirty="0"/>
              <a:t>Recall that for an equivalence with </a:t>
            </a:r>
            <a:r>
              <a:rPr lang="en-US" altLang="x-none" i="1" dirty="0"/>
              <a:t>n</a:t>
            </a:r>
            <a:r>
              <a:rPr lang="en-US" altLang="x-none" dirty="0"/>
              <a:t> propositions, we need to build a truth table with 2</a:t>
            </a:r>
            <a:r>
              <a:rPr lang="en-US" altLang="x-none" i="1" baseline="30000" dirty="0"/>
              <a:t>n</a:t>
            </a:r>
            <a:r>
              <a:rPr lang="en-US" altLang="x-none" dirty="0"/>
              <a:t> rows</a:t>
            </a:r>
          </a:p>
          <a:p>
            <a:pPr marL="514350" lvl="1" indent="-171450"/>
            <a:r>
              <a:rPr lang="en-US" altLang="x-none" dirty="0"/>
              <a:t>Fine for tables with </a:t>
            </a:r>
            <a:r>
              <a:rPr lang="en-US" altLang="x-none" i="1" dirty="0"/>
              <a:t>n</a:t>
            </a:r>
            <a:r>
              <a:rPr lang="en-US" altLang="x-none" dirty="0"/>
              <a:t> = 2, 3, or 4</a:t>
            </a:r>
          </a:p>
          <a:p>
            <a:pPr marL="514350" lvl="1" indent="-171450"/>
            <a:r>
              <a:rPr lang="en-US" altLang="x-none" dirty="0"/>
              <a:t>Consider </a:t>
            </a:r>
            <a:r>
              <a:rPr lang="en-US" altLang="x-none" i="1" dirty="0"/>
              <a:t>n</a:t>
            </a:r>
            <a:r>
              <a:rPr lang="en-US" altLang="x-none" dirty="0"/>
              <a:t> = 30—we would need 1,073,741,824 rows in the truth table!</a:t>
            </a:r>
          </a:p>
        </p:txBody>
      </p:sp>
      <p:grpSp>
        <p:nvGrpSpPr>
          <p:cNvPr id="2" name="Group 7"/>
          <p:cNvGrpSpPr>
            <a:grpSpLocks/>
          </p:cNvGrpSpPr>
          <p:nvPr/>
        </p:nvGrpSpPr>
        <p:grpSpPr bwMode="auto">
          <a:xfrm>
            <a:off x="1666875" y="2837260"/>
            <a:ext cx="5934075" cy="1984772"/>
            <a:chOff x="440" y="2287"/>
            <a:chExt cx="4984" cy="1667"/>
          </a:xfrm>
        </p:grpSpPr>
        <p:pic>
          <p:nvPicPr>
            <p:cNvPr id="50180" name="Picture 5"/>
            <p:cNvPicPr>
              <a:picLocks noChangeAspect="1" noChangeArrowheads="1"/>
            </p:cNvPicPr>
            <p:nvPr/>
          </p:nvPicPr>
          <p:blipFill>
            <a:blip r:embed="rId3"/>
            <a:srcRect/>
            <a:stretch/>
          </p:blipFill>
          <p:spPr bwMode="auto">
            <a:xfrm>
              <a:off x="3696" y="2287"/>
              <a:ext cx="1728" cy="166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50181" name="Rectangle 6"/>
            <p:cNvSpPr>
              <a:spLocks noChangeArrowheads="1"/>
            </p:cNvSpPr>
            <p:nvPr/>
          </p:nvSpPr>
          <p:spPr bwMode="auto">
            <a:xfrm>
              <a:off x="440" y="2430"/>
              <a:ext cx="3352" cy="77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pPr algn="l"/>
              <a:r>
                <a:rPr lang="en-US" altLang="x-none" sz="1800" dirty="0">
                  <a:solidFill>
                    <a:srgbClr val="FF0000"/>
                  </a:solidFill>
                  <a:latin typeface="Trebuchet MS" charset="0"/>
                  <a:ea typeface="Osaka" charset="-128"/>
                </a:rPr>
                <a:t>Another option: </a:t>
              </a:r>
              <a:r>
                <a:rPr lang="en-US" altLang="x-none" sz="1800" dirty="0">
                  <a:latin typeface="Trebuchet MS" charset="0"/>
                  <a:ea typeface="Osaka" charset="-128"/>
                </a:rPr>
                <a:t>Direct manipulation of compound propositions using known logical equivalencies</a:t>
              </a:r>
            </a:p>
          </p:txBody>
        </p:sp>
      </p:grpSp>
      <p:sp>
        <p:nvSpPr>
          <p:cNvPr id="3" name="3 Marcador de número de diapositiva">
            <a:extLst>
              <a:ext uri="{FF2B5EF4-FFF2-40B4-BE49-F238E27FC236}">
                <a16:creationId xmlns:a16="http://schemas.microsoft.com/office/drawing/2014/main" id="{16CB55AE-EC79-274B-FC40-9D23B522C92A}"/>
              </a:ext>
            </a:extLst>
          </p:cNvPr>
          <p:cNvSpPr>
            <a:spLocks noGrp="1"/>
          </p:cNvSpPr>
          <p:nvPr>
            <p:ph type="sldNum" sz="quarter" idx="12"/>
          </p:nvPr>
        </p:nvSpPr>
        <p:spPr>
          <a:xfrm>
            <a:off x="7620000" y="13716"/>
            <a:ext cx="1066800" cy="246888"/>
          </a:xfrm>
        </p:spPr>
        <p:txBody>
          <a:bodyPr>
            <a:noAutofit/>
          </a:bodyPr>
          <a:lstStyle/>
          <a:p>
            <a:fld id="{12A1D360-EE44-42AC-A6C7-CCF1DFA7C784}" type="slidenum">
              <a:rPr lang="pt-BR" smtClean="0"/>
              <a:pPr/>
              <a:t>21</a:t>
            </a:fld>
            <a:endParaRPr lang="pt-BR"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withEffect">
                                  <p:stCondLst>
                                    <p:cond delay="0"/>
                                  </p:stCondLst>
                                  <p:childTnLst>
                                    <p:set>
                                      <p:cBhvr>
                                        <p:cTn id="6" dur="1" fill="hold">
                                          <p:stCondLst>
                                            <p:cond delay="0"/>
                                          </p:stCondLst>
                                        </p:cTn>
                                        <p:tgtEl>
                                          <p:spTgt spid="135171">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35171">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35171">
                                            <p:txEl>
                                              <p:pRg st="2" end="2"/>
                                            </p:txEl>
                                          </p:spTgt>
                                        </p:tgtEl>
                                        <p:attrNameLst>
                                          <p:attrName>style.visibility</p:attrName>
                                        </p:attrNameLst>
                                      </p:cBhvr>
                                      <p:to>
                                        <p:strVal val="visible"/>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9" presetClass="entr" presetSubtype="0" fill="hold" nodeType="clickEffect">
                                  <p:stCondLst>
                                    <p:cond delay="0"/>
                                  </p:stCondLst>
                                  <p:childTnLst>
                                    <p:set>
                                      <p:cBhvr>
                                        <p:cTn id="14" dur="1" fill="hold">
                                          <p:stCondLst>
                                            <p:cond delay="0"/>
                                          </p:stCondLst>
                                        </p:cTn>
                                        <p:tgtEl>
                                          <p:spTgt spid="2"/>
                                        </p:tgtEl>
                                        <p:attrNameLst>
                                          <p:attrName>style.visibility</p:attrName>
                                        </p:attrNameLst>
                                      </p:cBhvr>
                                      <p:to>
                                        <p:strVal val="visible"/>
                                      </p:to>
                                    </p:set>
                                    <p:animEffect transition="in" filter="dissolve">
                                      <p:cBhvr>
                                        <p:cTn id="15"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35171"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5" name="Rectangle 2"/>
          <p:cNvSpPr>
            <a:spLocks noGrp="1" noChangeArrowheads="1"/>
          </p:cNvSpPr>
          <p:nvPr>
            <p:ph type="title"/>
          </p:nvPr>
        </p:nvSpPr>
        <p:spPr>
          <a:xfrm>
            <a:off x="1143000" y="262392"/>
            <a:ext cx="6858000" cy="685800"/>
          </a:xfrm>
        </p:spPr>
        <p:txBody>
          <a:bodyPr/>
          <a:lstStyle/>
          <a:p>
            <a:pPr eaLnBrk="1" hangingPunct="1"/>
            <a:r>
              <a:rPr lang="en-US" altLang="x-none" sz="2400" dirty="0"/>
              <a:t>There are many useful logical equivalences</a:t>
            </a:r>
            <a:endParaRPr lang="en-US" altLang="x-none" dirty="0"/>
          </a:p>
        </p:txBody>
      </p:sp>
      <p:graphicFrame>
        <p:nvGraphicFramePr>
          <p:cNvPr id="119855" name="Group 47"/>
          <p:cNvGraphicFramePr>
            <a:graphicFrameLocks noGrp="1"/>
          </p:cNvGraphicFramePr>
          <p:nvPr>
            <p:extLst>
              <p:ext uri="{D42A27DB-BD31-4B8C-83A1-F6EECF244321}">
                <p14:modId xmlns:p14="http://schemas.microsoft.com/office/powerpoint/2010/main" val="845750019"/>
              </p:ext>
            </p:extLst>
          </p:nvPr>
        </p:nvGraphicFramePr>
        <p:xfrm>
          <a:off x="2000250" y="1314947"/>
          <a:ext cx="5143500" cy="3301603"/>
        </p:xfrm>
        <a:graphic>
          <a:graphicData uri="http://schemas.openxmlformats.org/drawingml/2006/table">
            <a:tbl>
              <a:tblPr/>
              <a:tblGrid>
                <a:gridCol w="2571750">
                  <a:extLst>
                    <a:ext uri="{9D8B030D-6E8A-4147-A177-3AD203B41FA5}">
                      <a16:colId xmlns:a16="http://schemas.microsoft.com/office/drawing/2014/main" val="20000"/>
                    </a:ext>
                  </a:extLst>
                </a:gridCol>
                <a:gridCol w="2571750">
                  <a:extLst>
                    <a:ext uri="{9D8B030D-6E8A-4147-A177-3AD203B41FA5}">
                      <a16:colId xmlns:a16="http://schemas.microsoft.com/office/drawing/2014/main" val="20001"/>
                    </a:ext>
                  </a:extLst>
                </a:gridCol>
              </a:tblGrid>
              <a:tr h="508397">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l"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Equivalence</a:t>
                      </a:r>
                    </a:p>
                  </a:txBody>
                  <a:tcPr marL="68580" marR="6858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FDFDF"/>
                    </a:solidFill>
                  </a:tcPr>
                </a:tc>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l"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Name</a:t>
                      </a:r>
                    </a:p>
                  </a:txBody>
                  <a:tcPr marL="68580" marR="6858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FDFDF"/>
                    </a:solidFill>
                  </a:tcPr>
                </a:tc>
                <a:extLst>
                  <a:ext uri="{0D108BD9-81ED-4DB2-BD59-A6C34878D82A}">
                    <a16:rowId xmlns:a16="http://schemas.microsoft.com/office/drawing/2014/main" val="10000"/>
                  </a:ext>
                </a:extLst>
              </a:tr>
              <a:tr h="571500">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l"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p </a:t>
                      </a:r>
                      <a:r>
                        <a:rPr kumimoji="0" lang="en-US" altLang="x-none" sz="1500" b="0" i="0" u="none" strike="noStrike" cap="none" normalizeH="0" baseline="0">
                          <a:ln>
                            <a:noFill/>
                          </a:ln>
                          <a:solidFill>
                            <a:schemeClr val="tx1"/>
                          </a:solidFill>
                          <a:effectLst/>
                          <a:latin typeface="Trebuchet MS" charset="0"/>
                          <a:ea typeface="Osaka" charset="-128"/>
                          <a:sym typeface="Symbol" charset="2"/>
                        </a:rPr>
                        <a:t></a:t>
                      </a:r>
                      <a:r>
                        <a:rPr kumimoji="0" lang="en-US" altLang="x-none" sz="1500" b="0" i="0" u="none" strike="noStrike" cap="none" normalizeH="0" baseline="0">
                          <a:ln>
                            <a:noFill/>
                          </a:ln>
                          <a:solidFill>
                            <a:schemeClr val="tx1"/>
                          </a:solidFill>
                          <a:effectLst/>
                          <a:latin typeface="Trebuchet MS" charset="0"/>
                          <a:ea typeface="Osaka" charset="-128"/>
                        </a:rPr>
                        <a:t> T </a:t>
                      </a:r>
                      <a:r>
                        <a:rPr kumimoji="0" lang="en-US" altLang="x-none" sz="1500" b="0" i="0" u="none" strike="noStrike" cap="none" normalizeH="0" baseline="0">
                          <a:ln>
                            <a:noFill/>
                          </a:ln>
                          <a:solidFill>
                            <a:schemeClr val="tx1"/>
                          </a:solidFill>
                          <a:effectLst/>
                          <a:latin typeface="Trebuchet MS" charset="0"/>
                          <a:ea typeface="Osaka" charset="-128"/>
                          <a:sym typeface="Symbol" charset="2"/>
                        </a:rPr>
                        <a:t> p</a:t>
                      </a:r>
                    </a:p>
                    <a:p>
                      <a:pPr marL="0" marR="0" lvl="0" indent="0" algn="l"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sym typeface="Symbol" charset="2"/>
                        </a:rPr>
                        <a:t>p  F  p</a:t>
                      </a:r>
                      <a:endParaRPr kumimoji="0" lang="en-US" altLang="x-none" sz="1800" b="0" i="0" u="none" strike="noStrike" cap="none" normalizeH="0" baseline="0">
                        <a:ln>
                          <a:noFill/>
                        </a:ln>
                        <a:solidFill>
                          <a:schemeClr val="tx1"/>
                        </a:solidFill>
                        <a:effectLst/>
                        <a:latin typeface="Trebuchet MS" charset="0"/>
                        <a:ea typeface="Osaka" charset="-128"/>
                        <a:sym typeface="Symbol" charset="2"/>
                      </a:endParaRPr>
                    </a:p>
                  </a:txBody>
                  <a:tcPr marL="68580" marR="6858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l"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Identity laws</a:t>
                      </a:r>
                    </a:p>
                  </a:txBody>
                  <a:tcPr marL="68580" marR="6858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71500">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l"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p </a:t>
                      </a:r>
                      <a:r>
                        <a:rPr kumimoji="0" lang="en-US" altLang="x-none" sz="1500" b="0" i="0" u="none" strike="noStrike" cap="none" normalizeH="0" baseline="0">
                          <a:ln>
                            <a:noFill/>
                          </a:ln>
                          <a:solidFill>
                            <a:schemeClr val="tx1"/>
                          </a:solidFill>
                          <a:effectLst/>
                          <a:latin typeface="Trebuchet MS" charset="0"/>
                          <a:ea typeface="Osaka" charset="-128"/>
                          <a:sym typeface="Symbol" charset="2"/>
                        </a:rPr>
                        <a:t></a:t>
                      </a:r>
                      <a:r>
                        <a:rPr kumimoji="0" lang="en-US" altLang="x-none" sz="1500" b="0" i="0" u="none" strike="noStrike" cap="none" normalizeH="0" baseline="0">
                          <a:ln>
                            <a:noFill/>
                          </a:ln>
                          <a:solidFill>
                            <a:schemeClr val="tx1"/>
                          </a:solidFill>
                          <a:effectLst/>
                          <a:latin typeface="Trebuchet MS" charset="0"/>
                          <a:ea typeface="Osaka" charset="-128"/>
                        </a:rPr>
                        <a:t> F </a:t>
                      </a:r>
                      <a:r>
                        <a:rPr kumimoji="0" lang="en-US" altLang="x-none" sz="1500" b="0" i="0" u="none" strike="noStrike" cap="none" normalizeH="0" baseline="0">
                          <a:ln>
                            <a:noFill/>
                          </a:ln>
                          <a:solidFill>
                            <a:schemeClr val="tx1"/>
                          </a:solidFill>
                          <a:effectLst/>
                          <a:latin typeface="Trebuchet MS" charset="0"/>
                          <a:ea typeface="Osaka" charset="-128"/>
                          <a:sym typeface="Symbol" charset="2"/>
                        </a:rPr>
                        <a:t> F</a:t>
                      </a:r>
                    </a:p>
                    <a:p>
                      <a:pPr marL="0" marR="0" lvl="0" indent="0" algn="l"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sym typeface="Symbol" charset="2"/>
                        </a:rPr>
                        <a:t>p  T  T</a:t>
                      </a:r>
                    </a:p>
                  </a:txBody>
                  <a:tcPr marL="68580" marR="6858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l"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Domination laws</a:t>
                      </a:r>
                    </a:p>
                  </a:txBody>
                  <a:tcPr marL="68580" marR="6858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71500">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l"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p </a:t>
                      </a:r>
                      <a:r>
                        <a:rPr kumimoji="0" lang="en-US" altLang="x-none" sz="1500" b="0" i="0" u="none" strike="noStrike" cap="none" normalizeH="0" baseline="0">
                          <a:ln>
                            <a:noFill/>
                          </a:ln>
                          <a:solidFill>
                            <a:schemeClr val="tx1"/>
                          </a:solidFill>
                          <a:effectLst/>
                          <a:latin typeface="Trebuchet MS" charset="0"/>
                          <a:ea typeface="Osaka" charset="-128"/>
                          <a:sym typeface="Symbol" charset="2"/>
                        </a:rPr>
                        <a:t></a:t>
                      </a:r>
                      <a:r>
                        <a:rPr kumimoji="0" lang="en-US" altLang="x-none" sz="1500" b="0" i="0" u="none" strike="noStrike" cap="none" normalizeH="0" baseline="0">
                          <a:ln>
                            <a:noFill/>
                          </a:ln>
                          <a:solidFill>
                            <a:schemeClr val="tx1"/>
                          </a:solidFill>
                          <a:effectLst/>
                          <a:latin typeface="Trebuchet MS" charset="0"/>
                          <a:ea typeface="Osaka" charset="-128"/>
                        </a:rPr>
                        <a:t> p </a:t>
                      </a:r>
                      <a:r>
                        <a:rPr kumimoji="0" lang="en-US" altLang="x-none" sz="1500" b="0" i="0" u="none" strike="noStrike" cap="none" normalizeH="0" baseline="0">
                          <a:ln>
                            <a:noFill/>
                          </a:ln>
                          <a:solidFill>
                            <a:schemeClr val="tx1"/>
                          </a:solidFill>
                          <a:effectLst/>
                          <a:latin typeface="Trebuchet MS" charset="0"/>
                          <a:ea typeface="Osaka" charset="-128"/>
                          <a:sym typeface="Symbol" charset="2"/>
                        </a:rPr>
                        <a:t> p</a:t>
                      </a:r>
                    </a:p>
                    <a:p>
                      <a:pPr marL="0" marR="0" lvl="0" indent="0" algn="l"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sym typeface="Symbol" charset="2"/>
                        </a:rPr>
                        <a:t>p  p  p</a:t>
                      </a:r>
                    </a:p>
                  </a:txBody>
                  <a:tcPr marL="68580" marR="6858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l"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Idempotent laws</a:t>
                      </a:r>
                    </a:p>
                  </a:txBody>
                  <a:tcPr marL="68580" marR="6858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07206">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l"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800" b="0" i="0" u="none" strike="noStrike" cap="none" normalizeH="0" baseline="0">
                          <a:ln>
                            <a:noFill/>
                          </a:ln>
                          <a:solidFill>
                            <a:schemeClr val="tx1"/>
                          </a:solidFill>
                          <a:effectLst/>
                          <a:latin typeface="Trebuchet MS" charset="0"/>
                          <a:ea typeface="Osaka" charset="-128"/>
                          <a:sym typeface="Symbol" charset="2"/>
                        </a:rPr>
                        <a:t></a:t>
                      </a:r>
                      <a:r>
                        <a:rPr kumimoji="0" lang="en-US" altLang="x-none" sz="1500" b="0" i="0" u="none" strike="noStrike" cap="none" normalizeH="0" baseline="0">
                          <a:ln>
                            <a:noFill/>
                          </a:ln>
                          <a:solidFill>
                            <a:schemeClr val="tx1"/>
                          </a:solidFill>
                          <a:effectLst/>
                          <a:latin typeface="Trebuchet MS" charset="0"/>
                          <a:ea typeface="Osaka" charset="-128"/>
                          <a:sym typeface="Symbol" charset="2"/>
                        </a:rPr>
                        <a:t>(</a:t>
                      </a:r>
                      <a:r>
                        <a:rPr kumimoji="0" lang="en-US" altLang="x-none" sz="1800" b="0" i="0" u="none" strike="noStrike" cap="none" normalizeH="0" baseline="0">
                          <a:ln>
                            <a:noFill/>
                          </a:ln>
                          <a:solidFill>
                            <a:schemeClr val="tx1"/>
                          </a:solidFill>
                          <a:effectLst/>
                          <a:latin typeface="Trebuchet MS" charset="0"/>
                          <a:ea typeface="Osaka" charset="-128"/>
                          <a:sym typeface="Symbol" charset="2"/>
                        </a:rPr>
                        <a:t></a:t>
                      </a:r>
                      <a:r>
                        <a:rPr kumimoji="0" lang="en-US" altLang="x-none" sz="1500" b="0" i="0" u="none" strike="noStrike" cap="none" normalizeH="0" baseline="0">
                          <a:ln>
                            <a:noFill/>
                          </a:ln>
                          <a:solidFill>
                            <a:schemeClr val="tx1"/>
                          </a:solidFill>
                          <a:effectLst/>
                          <a:latin typeface="Trebuchet MS" charset="0"/>
                          <a:ea typeface="Osaka" charset="-128"/>
                          <a:sym typeface="Symbol" charset="2"/>
                        </a:rPr>
                        <a:t>p)  p</a:t>
                      </a:r>
                    </a:p>
                  </a:txBody>
                  <a:tcPr marL="68580" marR="6858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l"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Double negation law</a:t>
                      </a:r>
                    </a:p>
                  </a:txBody>
                  <a:tcPr marL="68580" marR="6858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71500">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l"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sym typeface="Symbol" charset="2"/>
                        </a:rPr>
                        <a:t>p  q  q  p</a:t>
                      </a:r>
                    </a:p>
                    <a:p>
                      <a:pPr marL="0" marR="0" lvl="0" indent="0" algn="l"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sym typeface="Symbol" charset="2"/>
                        </a:rPr>
                        <a:t>p  q  q  p </a:t>
                      </a:r>
                    </a:p>
                  </a:txBody>
                  <a:tcPr marL="68580" marR="68580" marT="34290" marB="34290"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l"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Commutative laws</a:t>
                      </a:r>
                    </a:p>
                  </a:txBody>
                  <a:tcPr marL="68580" marR="68580" marT="34290" marB="34290"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
        <p:nvSpPr>
          <p:cNvPr id="4" name="Rectangle 3"/>
          <p:cNvSpPr>
            <a:spLocks noChangeArrowheads="1"/>
          </p:cNvSpPr>
          <p:nvPr/>
        </p:nvSpPr>
        <p:spPr bwMode="auto">
          <a:xfrm>
            <a:off x="2057400" y="1848347"/>
            <a:ext cx="2457450" cy="514350"/>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6" name="Rectangle 5"/>
          <p:cNvSpPr>
            <a:spLocks noChangeArrowheads="1"/>
          </p:cNvSpPr>
          <p:nvPr/>
        </p:nvSpPr>
        <p:spPr bwMode="auto">
          <a:xfrm>
            <a:off x="4629150" y="1857872"/>
            <a:ext cx="2457450" cy="514350"/>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7" name="Rectangle 6"/>
          <p:cNvSpPr>
            <a:spLocks noChangeArrowheads="1"/>
          </p:cNvSpPr>
          <p:nvPr/>
        </p:nvSpPr>
        <p:spPr bwMode="auto">
          <a:xfrm>
            <a:off x="2057400" y="2419847"/>
            <a:ext cx="2457450" cy="514350"/>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8" name="Rectangle 7"/>
          <p:cNvSpPr>
            <a:spLocks noChangeArrowheads="1"/>
          </p:cNvSpPr>
          <p:nvPr/>
        </p:nvSpPr>
        <p:spPr bwMode="auto">
          <a:xfrm>
            <a:off x="4629150" y="2429372"/>
            <a:ext cx="2457450" cy="514350"/>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9" name="Rectangle 8"/>
          <p:cNvSpPr>
            <a:spLocks noChangeArrowheads="1"/>
          </p:cNvSpPr>
          <p:nvPr/>
        </p:nvSpPr>
        <p:spPr bwMode="auto">
          <a:xfrm>
            <a:off x="2047875" y="3000872"/>
            <a:ext cx="2457450" cy="514350"/>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10" name="Rectangle 9"/>
          <p:cNvSpPr>
            <a:spLocks noChangeArrowheads="1"/>
          </p:cNvSpPr>
          <p:nvPr/>
        </p:nvSpPr>
        <p:spPr bwMode="auto">
          <a:xfrm>
            <a:off x="4619625" y="3010397"/>
            <a:ext cx="2457450" cy="514350"/>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11" name="Rectangle 10"/>
          <p:cNvSpPr>
            <a:spLocks noChangeArrowheads="1"/>
          </p:cNvSpPr>
          <p:nvPr/>
        </p:nvSpPr>
        <p:spPr bwMode="auto">
          <a:xfrm>
            <a:off x="2057400" y="3581897"/>
            <a:ext cx="2457450" cy="352425"/>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12" name="Rectangle 11"/>
          <p:cNvSpPr>
            <a:spLocks noChangeArrowheads="1"/>
          </p:cNvSpPr>
          <p:nvPr/>
        </p:nvSpPr>
        <p:spPr bwMode="auto">
          <a:xfrm>
            <a:off x="4629150" y="3591422"/>
            <a:ext cx="2457450" cy="352425"/>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13" name="Rectangle 12"/>
          <p:cNvSpPr>
            <a:spLocks noChangeArrowheads="1"/>
          </p:cNvSpPr>
          <p:nvPr/>
        </p:nvSpPr>
        <p:spPr bwMode="auto">
          <a:xfrm>
            <a:off x="2057400" y="4077197"/>
            <a:ext cx="2457450" cy="514350"/>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14" name="Rectangle 13"/>
          <p:cNvSpPr>
            <a:spLocks noChangeArrowheads="1"/>
          </p:cNvSpPr>
          <p:nvPr/>
        </p:nvSpPr>
        <p:spPr bwMode="auto">
          <a:xfrm>
            <a:off x="4629150" y="4086722"/>
            <a:ext cx="2457450" cy="514350"/>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3" name="3 Marcador de número de diapositiva">
            <a:extLst>
              <a:ext uri="{FF2B5EF4-FFF2-40B4-BE49-F238E27FC236}">
                <a16:creationId xmlns:a16="http://schemas.microsoft.com/office/drawing/2014/main" id="{87A6F8DC-014A-417D-051E-EF5BC7F4B8AC}"/>
              </a:ext>
            </a:extLst>
          </p:cNvPr>
          <p:cNvSpPr>
            <a:spLocks noGrp="1"/>
          </p:cNvSpPr>
          <p:nvPr>
            <p:ph type="sldNum" sz="quarter" idx="12"/>
          </p:nvPr>
        </p:nvSpPr>
        <p:spPr>
          <a:xfrm>
            <a:off x="7620000" y="13716"/>
            <a:ext cx="1066800" cy="246888"/>
          </a:xfrm>
        </p:spPr>
        <p:txBody>
          <a:bodyPr>
            <a:noAutofit/>
          </a:bodyPr>
          <a:lstStyle/>
          <a:p>
            <a:fld id="{12A1D360-EE44-42AC-A6C7-CCF1DFA7C784}" type="slidenum">
              <a:rPr lang="pt-BR" smtClean="0"/>
              <a:pPr/>
              <a:t>22</a:t>
            </a:fld>
            <a:endParaRPr lang="pt-BR"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xit"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hidden"/>
                                      </p:to>
                                    </p:set>
                                  </p:childTnLst>
                                </p:cTn>
                              </p:par>
                              <p:par>
                                <p:cTn id="7" presetID="1" presetClass="exit"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hidden"/>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xit"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hidden"/>
                                      </p:to>
                                    </p:set>
                                  </p:childTnLst>
                                </p:cTn>
                              </p:par>
                              <p:par>
                                <p:cTn id="13" presetID="1" presetClass="exit"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hidden"/>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xit"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hidden"/>
                                      </p:to>
                                    </p:set>
                                  </p:childTnLst>
                                </p:cTn>
                              </p:par>
                              <p:par>
                                <p:cTn id="19" presetID="1" presetClass="exit"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hidden"/>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xit" presetSubtype="0" fill="hold" grpId="0" nodeType="clickEffect">
                                  <p:stCondLst>
                                    <p:cond delay="0"/>
                                  </p:stCondLst>
                                  <p:childTnLst>
                                    <p:set>
                                      <p:cBhvr>
                                        <p:cTn id="24" dur="1" fill="hold">
                                          <p:stCondLst>
                                            <p:cond delay="0"/>
                                          </p:stCondLst>
                                        </p:cTn>
                                        <p:tgtEl>
                                          <p:spTgt spid="12"/>
                                        </p:tgtEl>
                                        <p:attrNameLst>
                                          <p:attrName>style.visibility</p:attrName>
                                        </p:attrNameLst>
                                      </p:cBhvr>
                                      <p:to>
                                        <p:strVal val="hidden"/>
                                      </p:to>
                                    </p:set>
                                  </p:childTnLst>
                                </p:cTn>
                              </p:par>
                              <p:par>
                                <p:cTn id="25" presetID="1" presetClass="exit" presetSubtype="0" fill="hold" grpId="0" nodeType="withEffect">
                                  <p:stCondLst>
                                    <p:cond delay="0"/>
                                  </p:stCondLst>
                                  <p:childTnLst>
                                    <p:set>
                                      <p:cBhvr>
                                        <p:cTn id="26" dur="1" fill="hold">
                                          <p:stCondLst>
                                            <p:cond delay="0"/>
                                          </p:stCondLst>
                                        </p:cTn>
                                        <p:tgtEl>
                                          <p:spTgt spid="11"/>
                                        </p:tgtEl>
                                        <p:attrNameLst>
                                          <p:attrName>style.visibility</p:attrName>
                                        </p:attrNameLst>
                                      </p:cBhvr>
                                      <p:to>
                                        <p:strVal val="hidden"/>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xit"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hidden"/>
                                      </p:to>
                                    </p:set>
                                  </p:childTnLst>
                                </p:cTn>
                              </p:par>
                              <p:par>
                                <p:cTn id="31" presetID="1" presetClass="exit" presetSubtype="0" fill="hold" grpId="0" nodeType="withEffect">
                                  <p:stCondLst>
                                    <p:cond delay="0"/>
                                  </p:stCondLst>
                                  <p:childTnLst>
                                    <p:set>
                                      <p:cBhvr>
                                        <p:cTn id="32" dur="1" fill="hold">
                                          <p:stCondLst>
                                            <p:cond delay="0"/>
                                          </p:stCondLst>
                                        </p:cTn>
                                        <p:tgtEl>
                                          <p:spTgt spid="13"/>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6" grpId="0" animBg="1"/>
      <p:bldP spid="7" grpId="0" animBg="1"/>
      <p:bldP spid="8" grpId="0" animBg="1"/>
      <p:bldP spid="9" grpId="0" animBg="1"/>
      <p:bldP spid="10" grpId="0" animBg="1"/>
      <p:bldP spid="11" grpId="0" animBg="1"/>
      <p:bldP spid="12" grpId="0" animBg="1"/>
      <p:bldP spid="13" grpId="0" animBg="1"/>
      <p:bldP spid="14" grpId="0" animBg="1"/>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3" name="Rectangle 2"/>
          <p:cNvSpPr>
            <a:spLocks noGrp="1" noChangeArrowheads="1"/>
          </p:cNvSpPr>
          <p:nvPr>
            <p:ph type="title"/>
          </p:nvPr>
        </p:nvSpPr>
        <p:spPr>
          <a:xfrm>
            <a:off x="1143000" y="326004"/>
            <a:ext cx="6858000" cy="685800"/>
          </a:xfrm>
        </p:spPr>
        <p:txBody>
          <a:bodyPr/>
          <a:lstStyle/>
          <a:p>
            <a:pPr eaLnBrk="1" hangingPunct="1"/>
            <a:r>
              <a:rPr lang="en-US" altLang="x-none" sz="2400" dirty="0"/>
              <a:t>More useful logical equivalences</a:t>
            </a:r>
            <a:endParaRPr lang="en-US" altLang="x-none" dirty="0"/>
          </a:p>
        </p:txBody>
      </p:sp>
      <p:sp>
        <p:nvSpPr>
          <p:cNvPr id="121893" name="Rectangle 37"/>
          <p:cNvSpPr>
            <a:spLocks noChangeArrowheads="1"/>
          </p:cNvSpPr>
          <p:nvPr/>
        </p:nvSpPr>
        <p:spPr bwMode="auto">
          <a:xfrm>
            <a:off x="2169740" y="4608775"/>
            <a:ext cx="4804520"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x-none" sz="1800" b="1" i="1" dirty="0">
                <a:solidFill>
                  <a:srgbClr val="FF0000"/>
                </a:solidFill>
                <a:latin typeface="Comic Neue" charset="0"/>
                <a:ea typeface="Comic Neue" charset="0"/>
                <a:cs typeface="Comic Neue" charset="0"/>
              </a:rPr>
              <a:t>These, and more equivalencies, are in the book! </a:t>
            </a:r>
          </a:p>
        </p:txBody>
      </p:sp>
      <p:graphicFrame>
        <p:nvGraphicFramePr>
          <p:cNvPr id="121892" name="Group 36"/>
          <p:cNvGraphicFramePr>
            <a:graphicFrameLocks noGrp="1"/>
          </p:cNvGraphicFramePr>
          <p:nvPr>
            <p:extLst>
              <p:ext uri="{D42A27DB-BD31-4B8C-83A1-F6EECF244321}">
                <p14:modId xmlns:p14="http://schemas.microsoft.com/office/powerpoint/2010/main" val="42061496"/>
              </p:ext>
            </p:extLst>
          </p:nvPr>
        </p:nvGraphicFramePr>
        <p:xfrm>
          <a:off x="2000250" y="1179775"/>
          <a:ext cx="5143500" cy="3320697"/>
        </p:xfrm>
        <a:graphic>
          <a:graphicData uri="http://schemas.openxmlformats.org/drawingml/2006/table">
            <a:tbl>
              <a:tblPr/>
              <a:tblGrid>
                <a:gridCol w="2914650">
                  <a:extLst>
                    <a:ext uri="{9D8B030D-6E8A-4147-A177-3AD203B41FA5}">
                      <a16:colId xmlns:a16="http://schemas.microsoft.com/office/drawing/2014/main" val="20000"/>
                    </a:ext>
                  </a:extLst>
                </a:gridCol>
                <a:gridCol w="2228850">
                  <a:extLst>
                    <a:ext uri="{9D8B030D-6E8A-4147-A177-3AD203B41FA5}">
                      <a16:colId xmlns:a16="http://schemas.microsoft.com/office/drawing/2014/main" val="20001"/>
                    </a:ext>
                  </a:extLst>
                </a:gridCol>
              </a:tblGrid>
              <a:tr h="508397">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l"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dirty="0">
                          <a:ln>
                            <a:noFill/>
                          </a:ln>
                          <a:solidFill>
                            <a:schemeClr val="tx1"/>
                          </a:solidFill>
                          <a:effectLst/>
                          <a:latin typeface="Trebuchet MS" charset="0"/>
                          <a:ea typeface="Osaka" charset="-128"/>
                        </a:rPr>
                        <a:t>Equivalence</a:t>
                      </a:r>
                    </a:p>
                  </a:txBody>
                  <a:tcPr marL="68580" marR="68580" marT="34295" marB="3429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FDFDF"/>
                    </a:solidFill>
                  </a:tcPr>
                </a:tc>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l"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Name</a:t>
                      </a:r>
                    </a:p>
                  </a:txBody>
                  <a:tcPr marL="68580" marR="68580" marT="34295" marB="3429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DFDFDF"/>
                    </a:solidFill>
                  </a:tcPr>
                </a:tc>
                <a:extLst>
                  <a:ext uri="{0D108BD9-81ED-4DB2-BD59-A6C34878D82A}">
                    <a16:rowId xmlns:a16="http://schemas.microsoft.com/office/drawing/2014/main" val="10000"/>
                  </a:ext>
                </a:extLst>
              </a:tr>
              <a:tr h="571511">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l"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sym typeface="Symbol" charset="2"/>
                        </a:rPr>
                        <a:t>(p  q)  r  p  (q  r)</a:t>
                      </a:r>
                    </a:p>
                    <a:p>
                      <a:pPr marL="0" marR="0" lvl="0" indent="0" algn="l"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sym typeface="Symbol" charset="2"/>
                        </a:rPr>
                        <a:t>(p  q)  r  p  (q  r)</a:t>
                      </a:r>
                    </a:p>
                  </a:txBody>
                  <a:tcPr marL="68580" marR="68580" marT="34295" marB="3429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l"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Associative laws</a:t>
                      </a:r>
                    </a:p>
                  </a:txBody>
                  <a:tcPr marL="68580" marR="68580" marT="34295" marB="3429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571511">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l"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sym typeface="Symbol" charset="2"/>
                        </a:rPr>
                        <a:t>p  (q  r)  (p  q)  (p  r)</a:t>
                      </a:r>
                    </a:p>
                    <a:p>
                      <a:pPr marL="0" marR="0" lvl="0" indent="0" algn="l"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sym typeface="Symbol" charset="2"/>
                        </a:rPr>
                        <a:t>p  (q  r)  (p  q)  (p  r)</a:t>
                      </a:r>
                    </a:p>
                  </a:txBody>
                  <a:tcPr marL="68580" marR="68580" marT="34295" marB="3429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l"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Distributive laws</a:t>
                      </a:r>
                    </a:p>
                  </a:txBody>
                  <a:tcPr marL="68580" marR="68580" marT="34295" marB="3429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526256">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x-none" sz="1500" b="0" i="0" u="none" strike="noStrike" cap="none" normalizeH="0" baseline="0" dirty="0">
                          <a:ln>
                            <a:noFill/>
                          </a:ln>
                          <a:solidFill>
                            <a:schemeClr val="tx1"/>
                          </a:solidFill>
                          <a:effectLst/>
                          <a:latin typeface="Trebuchet MS" charset="0"/>
                          <a:ea typeface="Osaka" charset="-128"/>
                          <a:sym typeface="Symbol" charset="2"/>
                        </a:rPr>
                        <a:t>(p  q)</a:t>
                      </a:r>
                      <a:r>
                        <a:rPr kumimoji="0" lang="en-US" altLang="x-none" sz="1500" b="0" i="0" u="none" strike="noStrike" cap="none" normalizeH="0" baseline="0" dirty="0">
                          <a:ln>
                            <a:noFill/>
                          </a:ln>
                          <a:solidFill>
                            <a:schemeClr val="tx1"/>
                          </a:solidFill>
                          <a:effectLst/>
                          <a:latin typeface="Trebuchet MS" charset="0"/>
                          <a:ea typeface="Osaka" charset="-128"/>
                        </a:rPr>
                        <a:t> </a:t>
                      </a:r>
                      <a:r>
                        <a:rPr kumimoji="0" lang="en-US" altLang="x-none" sz="1500" b="0" i="0" u="none" strike="noStrike" cap="none" normalizeH="0" baseline="0" dirty="0">
                          <a:ln>
                            <a:noFill/>
                          </a:ln>
                          <a:solidFill>
                            <a:schemeClr val="tx1"/>
                          </a:solidFill>
                          <a:effectLst/>
                          <a:latin typeface="Trebuchet MS" charset="0"/>
                          <a:ea typeface="Osaka" charset="-128"/>
                          <a:sym typeface="Symbol" charset="2"/>
                        </a:rPr>
                        <a:t> p  q</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x-none" sz="1500" b="0" i="0" u="none" strike="noStrike" cap="none" normalizeH="0" baseline="0" dirty="0">
                          <a:ln>
                            <a:noFill/>
                          </a:ln>
                          <a:solidFill>
                            <a:schemeClr val="tx1"/>
                          </a:solidFill>
                          <a:effectLst/>
                          <a:latin typeface="Trebuchet MS" charset="0"/>
                          <a:ea typeface="Osaka" charset="-128"/>
                          <a:sym typeface="Symbol" charset="2"/>
                        </a:rPr>
                        <a:t></a:t>
                      </a:r>
                      <a:r>
                        <a:rPr kumimoji="0" lang="en-US" altLang="x-none" sz="1500" b="0" i="0" u="none" strike="noStrike" cap="none" normalizeH="0" baseline="0" dirty="0">
                          <a:ln>
                            <a:noFill/>
                          </a:ln>
                          <a:solidFill>
                            <a:schemeClr val="tx1"/>
                          </a:solidFill>
                          <a:effectLst/>
                          <a:latin typeface="Trebuchet MS" charset="0"/>
                          <a:ea typeface="Osaka" charset="-128"/>
                        </a:rPr>
                        <a:t>(p </a:t>
                      </a:r>
                      <a:r>
                        <a:rPr kumimoji="0" lang="en-US" altLang="x-none" sz="1500" b="0" i="0" u="none" strike="noStrike" cap="none" normalizeH="0" baseline="0" dirty="0">
                          <a:ln>
                            <a:noFill/>
                          </a:ln>
                          <a:solidFill>
                            <a:schemeClr val="tx1"/>
                          </a:solidFill>
                          <a:effectLst/>
                          <a:latin typeface="Trebuchet MS" charset="0"/>
                          <a:ea typeface="Osaka" charset="-128"/>
                          <a:sym typeface="Symbol" charset="2"/>
                        </a:rPr>
                        <a:t></a:t>
                      </a:r>
                      <a:r>
                        <a:rPr kumimoji="0" lang="en-US" altLang="x-none" sz="1500" b="0" i="0" u="none" strike="noStrike" cap="none" normalizeH="0" baseline="0" dirty="0">
                          <a:ln>
                            <a:noFill/>
                          </a:ln>
                          <a:solidFill>
                            <a:schemeClr val="tx1"/>
                          </a:solidFill>
                          <a:effectLst/>
                          <a:latin typeface="Trebuchet MS" charset="0"/>
                          <a:ea typeface="Osaka" charset="-128"/>
                        </a:rPr>
                        <a:t> q) </a:t>
                      </a:r>
                      <a:r>
                        <a:rPr kumimoji="0" lang="en-US" altLang="x-none" sz="1500" b="0" i="0" u="none" strike="noStrike" cap="none" normalizeH="0" baseline="0" dirty="0">
                          <a:ln>
                            <a:noFill/>
                          </a:ln>
                          <a:solidFill>
                            <a:schemeClr val="tx1"/>
                          </a:solidFill>
                          <a:effectLst/>
                          <a:latin typeface="Trebuchet MS" charset="0"/>
                          <a:ea typeface="Osaka" charset="-128"/>
                          <a:sym typeface="Symbol" charset="2"/>
                        </a:rPr>
                        <a:t></a:t>
                      </a:r>
                      <a:r>
                        <a:rPr kumimoji="0" lang="en-US" altLang="x-none" sz="1500" b="0" i="0" u="none" strike="noStrike" cap="none" normalizeH="0" baseline="0" dirty="0">
                          <a:ln>
                            <a:noFill/>
                          </a:ln>
                          <a:solidFill>
                            <a:schemeClr val="tx1"/>
                          </a:solidFill>
                          <a:effectLst/>
                          <a:latin typeface="Trebuchet MS" charset="0"/>
                          <a:ea typeface="Osaka" charset="-128"/>
                        </a:rPr>
                        <a:t> </a:t>
                      </a:r>
                      <a:r>
                        <a:rPr kumimoji="0" lang="en-US" altLang="x-none" sz="1500" b="0" i="0" u="none" strike="noStrike" cap="none" normalizeH="0" baseline="0" dirty="0">
                          <a:ln>
                            <a:noFill/>
                          </a:ln>
                          <a:solidFill>
                            <a:schemeClr val="tx1"/>
                          </a:solidFill>
                          <a:effectLst/>
                          <a:latin typeface="Trebuchet MS" charset="0"/>
                          <a:ea typeface="Osaka" charset="-128"/>
                          <a:sym typeface="Symbol" charset="2"/>
                        </a:rPr>
                        <a:t></a:t>
                      </a:r>
                      <a:r>
                        <a:rPr kumimoji="0" lang="en-US" altLang="x-none" sz="1500" b="0" i="0" u="none" strike="noStrike" cap="none" normalizeH="0" baseline="0" dirty="0">
                          <a:ln>
                            <a:noFill/>
                          </a:ln>
                          <a:solidFill>
                            <a:schemeClr val="tx1"/>
                          </a:solidFill>
                          <a:effectLst/>
                          <a:latin typeface="Trebuchet MS" charset="0"/>
                          <a:ea typeface="Osaka" charset="-128"/>
                        </a:rPr>
                        <a:t>p </a:t>
                      </a:r>
                      <a:r>
                        <a:rPr kumimoji="0" lang="en-US" altLang="x-none" sz="1500" b="0" i="0" u="none" strike="noStrike" cap="none" normalizeH="0" baseline="0" dirty="0">
                          <a:ln>
                            <a:noFill/>
                          </a:ln>
                          <a:solidFill>
                            <a:schemeClr val="tx1"/>
                          </a:solidFill>
                          <a:effectLst/>
                          <a:latin typeface="Trebuchet MS" charset="0"/>
                          <a:ea typeface="Osaka" charset="-128"/>
                          <a:sym typeface="Symbol" charset="2"/>
                        </a:rPr>
                        <a:t></a:t>
                      </a:r>
                      <a:r>
                        <a:rPr kumimoji="0" lang="en-US" altLang="x-none" sz="1500" b="0" i="0" u="none" strike="noStrike" cap="none" normalizeH="0" baseline="0" dirty="0">
                          <a:ln>
                            <a:noFill/>
                          </a:ln>
                          <a:solidFill>
                            <a:schemeClr val="tx1"/>
                          </a:solidFill>
                          <a:effectLst/>
                          <a:latin typeface="Trebuchet MS" charset="0"/>
                          <a:ea typeface="Osaka" charset="-128"/>
                        </a:rPr>
                        <a:t> </a:t>
                      </a:r>
                      <a:r>
                        <a:rPr kumimoji="0" lang="en-US" altLang="x-none" sz="1500" b="0" i="0" u="none" strike="noStrike" cap="none" normalizeH="0" baseline="0" dirty="0">
                          <a:ln>
                            <a:noFill/>
                          </a:ln>
                          <a:solidFill>
                            <a:schemeClr val="tx1"/>
                          </a:solidFill>
                          <a:effectLst/>
                          <a:latin typeface="Trebuchet MS" charset="0"/>
                          <a:ea typeface="Osaka" charset="-128"/>
                          <a:sym typeface="Symbol" charset="2"/>
                        </a:rPr>
                        <a:t></a:t>
                      </a:r>
                      <a:r>
                        <a:rPr kumimoji="0" lang="en-US" altLang="x-none" sz="1500" b="0" i="0" u="none" strike="noStrike" cap="none" normalizeH="0" baseline="0" dirty="0">
                          <a:ln>
                            <a:noFill/>
                          </a:ln>
                          <a:solidFill>
                            <a:schemeClr val="tx1"/>
                          </a:solidFill>
                          <a:effectLst/>
                          <a:latin typeface="Trebuchet MS" charset="0"/>
                          <a:ea typeface="Osaka" charset="-128"/>
                        </a:rPr>
                        <a:t>q</a:t>
                      </a:r>
                    </a:p>
                  </a:txBody>
                  <a:tcPr marL="68580" marR="68580" marT="34295" marB="3429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l"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dirty="0" err="1">
                          <a:ln>
                            <a:noFill/>
                          </a:ln>
                          <a:solidFill>
                            <a:schemeClr val="tx1"/>
                          </a:solidFill>
                          <a:effectLst/>
                          <a:latin typeface="Trebuchet MS" charset="0"/>
                          <a:ea typeface="Osaka" charset="-128"/>
                        </a:rPr>
                        <a:t>DeMorgan</a:t>
                      </a:r>
                      <a:r>
                        <a:rPr kumimoji="0" lang="en-US" altLang="en-US" sz="1500" b="0" i="0" u="none" strike="noStrike" cap="none" normalizeH="0" baseline="0" dirty="0" err="1">
                          <a:ln>
                            <a:noFill/>
                          </a:ln>
                          <a:solidFill>
                            <a:schemeClr val="tx1"/>
                          </a:solidFill>
                          <a:effectLst/>
                          <a:latin typeface="Trebuchet MS" charset="0"/>
                          <a:ea typeface="Osaka" charset="-128"/>
                        </a:rPr>
                        <a:t>’</a:t>
                      </a:r>
                      <a:r>
                        <a:rPr kumimoji="0" lang="en-US" altLang="x-none" sz="1500" b="0" i="0" u="none" strike="noStrike" cap="none" normalizeH="0" baseline="0" dirty="0" err="1">
                          <a:ln>
                            <a:noFill/>
                          </a:ln>
                          <a:solidFill>
                            <a:schemeClr val="tx1"/>
                          </a:solidFill>
                          <a:effectLst/>
                          <a:latin typeface="Trebuchet MS" charset="0"/>
                          <a:ea typeface="Osaka" charset="-128"/>
                        </a:rPr>
                        <a:t>s</a:t>
                      </a:r>
                      <a:r>
                        <a:rPr kumimoji="0" lang="en-US" altLang="x-none" sz="1500" b="0" i="0" u="none" strike="noStrike" cap="none" normalizeH="0" baseline="0" dirty="0">
                          <a:ln>
                            <a:noFill/>
                          </a:ln>
                          <a:solidFill>
                            <a:schemeClr val="tx1"/>
                          </a:solidFill>
                          <a:effectLst/>
                          <a:latin typeface="Trebuchet MS" charset="0"/>
                          <a:ea typeface="Osaka" charset="-128"/>
                        </a:rPr>
                        <a:t> laws</a:t>
                      </a:r>
                    </a:p>
                  </a:txBody>
                  <a:tcPr marL="68580" marR="68580" marT="34295" marB="3429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571511">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l"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sym typeface="Symbol" charset="2"/>
                        </a:rPr>
                        <a:t>p  (p  q)  p</a:t>
                      </a:r>
                    </a:p>
                    <a:p>
                      <a:pPr marL="0" marR="0" lvl="0" indent="0" algn="l"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sym typeface="Symbol" charset="2"/>
                        </a:rPr>
                        <a:t>p  (p  q)  p</a:t>
                      </a:r>
                    </a:p>
                  </a:txBody>
                  <a:tcPr marL="68580" marR="68580" marT="34295" marB="3429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l"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rPr>
                        <a:t>Absorption laws</a:t>
                      </a:r>
                    </a:p>
                  </a:txBody>
                  <a:tcPr marL="68580" marR="68580" marT="34295" marB="3429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571511">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l"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sym typeface="Symbol" charset="2"/>
                        </a:rPr>
                        <a:t>p  p  T</a:t>
                      </a:r>
                    </a:p>
                    <a:p>
                      <a:pPr marL="0" marR="0" lvl="0" indent="0" algn="l"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a:ln>
                            <a:noFill/>
                          </a:ln>
                          <a:solidFill>
                            <a:schemeClr val="tx1"/>
                          </a:solidFill>
                          <a:effectLst/>
                          <a:latin typeface="Trebuchet MS" charset="0"/>
                          <a:ea typeface="Osaka" charset="-128"/>
                          <a:sym typeface="Symbol" charset="2"/>
                        </a:rPr>
                        <a:t>p  p  F </a:t>
                      </a:r>
                    </a:p>
                  </a:txBody>
                  <a:tcPr marL="68580" marR="68580" marT="34295" marB="34295"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lgn="l">
                        <a:spcBef>
                          <a:spcPct val="20000"/>
                        </a:spcBef>
                        <a:buClr>
                          <a:srgbClr val="0046AA"/>
                        </a:buClr>
                        <a:buFont typeface="Wingdings" charset="2"/>
                        <a:defRPr sz="2000">
                          <a:solidFill>
                            <a:schemeClr val="tx1"/>
                          </a:solidFill>
                          <a:latin typeface="Trebuchet MS" charset="0"/>
                          <a:ea typeface="Osaka" charset="-128"/>
                        </a:defRPr>
                      </a:lvl1pPr>
                      <a:lvl2pPr marL="742950" indent="-285750" algn="l">
                        <a:spcBef>
                          <a:spcPct val="20000"/>
                        </a:spcBef>
                        <a:buClr>
                          <a:srgbClr val="0046AA"/>
                        </a:buClr>
                        <a:buFont typeface="Wingdings" charset="2"/>
                        <a:defRPr>
                          <a:solidFill>
                            <a:schemeClr val="tx1"/>
                          </a:solidFill>
                          <a:latin typeface="Trebuchet MS" charset="0"/>
                          <a:ea typeface="Osaka" charset="-128"/>
                        </a:defRPr>
                      </a:lvl2pPr>
                      <a:lvl3pPr marL="1143000" indent="-228600" algn="l">
                        <a:spcBef>
                          <a:spcPct val="20000"/>
                        </a:spcBef>
                        <a:buClr>
                          <a:srgbClr val="0046AA"/>
                        </a:buClr>
                        <a:buFont typeface="Monotype Sorts" charset="2"/>
                        <a:defRPr sz="1600">
                          <a:solidFill>
                            <a:schemeClr val="tx1"/>
                          </a:solidFill>
                          <a:latin typeface="Trebuchet MS" charset="0"/>
                          <a:ea typeface="Osaka" charset="-128"/>
                        </a:defRPr>
                      </a:lvl3pPr>
                      <a:lvl4pPr marL="1600200" indent="-228600" algn="l">
                        <a:spcBef>
                          <a:spcPct val="20000"/>
                        </a:spcBef>
                        <a:buClr>
                          <a:srgbClr val="0046AA"/>
                        </a:buClr>
                        <a:buFont typeface="Wingdings" charset="2"/>
                        <a:defRPr sz="1400">
                          <a:solidFill>
                            <a:schemeClr val="tx1"/>
                          </a:solidFill>
                          <a:latin typeface="Trebuchet MS" charset="0"/>
                          <a:ea typeface="Osaka" charset="-128"/>
                        </a:defRPr>
                      </a:lvl4pPr>
                      <a:lvl5pPr marL="2057400" indent="-228600" algn="l">
                        <a:spcBef>
                          <a:spcPct val="20000"/>
                        </a:spcBef>
                        <a:buClr>
                          <a:srgbClr val="0046AA"/>
                        </a:buClr>
                        <a:defRPr sz="1400">
                          <a:solidFill>
                            <a:schemeClr val="tx1"/>
                          </a:solidFill>
                          <a:latin typeface="Trebuchet MS" charset="0"/>
                          <a:ea typeface="Osaka" charset="-128"/>
                        </a:defRPr>
                      </a:lvl5pPr>
                      <a:lvl6pPr marL="25146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6pPr>
                      <a:lvl7pPr marL="29718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7pPr>
                      <a:lvl8pPr marL="34290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8pPr>
                      <a:lvl9pPr marL="3886200" indent="-228600" eaLnBrk="0" fontAlgn="base" hangingPunct="0">
                        <a:spcBef>
                          <a:spcPct val="20000"/>
                        </a:spcBef>
                        <a:spcAft>
                          <a:spcPct val="0"/>
                        </a:spcAft>
                        <a:buClr>
                          <a:srgbClr val="0046AA"/>
                        </a:buClr>
                        <a:defRPr sz="1400">
                          <a:solidFill>
                            <a:schemeClr val="tx1"/>
                          </a:solidFill>
                          <a:latin typeface="Trebuchet MS" charset="0"/>
                          <a:ea typeface="Osaka" charset="-128"/>
                        </a:defRPr>
                      </a:lvl9pPr>
                    </a:lstStyle>
                    <a:p>
                      <a:pPr marL="0" marR="0" lvl="0" indent="0" algn="l" defTabSz="914400" rtl="0" eaLnBrk="1" fontAlgn="base" latinLnBrk="0" hangingPunct="1">
                        <a:lnSpc>
                          <a:spcPct val="100000"/>
                        </a:lnSpc>
                        <a:spcBef>
                          <a:spcPct val="20000"/>
                        </a:spcBef>
                        <a:spcAft>
                          <a:spcPct val="0"/>
                        </a:spcAft>
                        <a:buClr>
                          <a:srgbClr val="0046AA"/>
                        </a:buClr>
                        <a:buSzTx/>
                        <a:buFont typeface="Wingdings" charset="2"/>
                        <a:buNone/>
                        <a:tabLst/>
                      </a:pPr>
                      <a:r>
                        <a:rPr kumimoji="0" lang="en-US" altLang="x-none" sz="1500" b="0" i="0" u="none" strike="noStrike" cap="none" normalizeH="0" baseline="0" dirty="0">
                          <a:ln>
                            <a:noFill/>
                          </a:ln>
                          <a:solidFill>
                            <a:schemeClr val="tx1"/>
                          </a:solidFill>
                          <a:effectLst/>
                          <a:latin typeface="Trebuchet MS" charset="0"/>
                          <a:ea typeface="Osaka" charset="-128"/>
                        </a:rPr>
                        <a:t>Negation laws</a:t>
                      </a:r>
                    </a:p>
                  </a:txBody>
                  <a:tcPr marL="68580" marR="68580" marT="34295" marB="34295"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bl>
          </a:graphicData>
        </a:graphic>
      </p:graphicFrame>
      <p:sp>
        <p:nvSpPr>
          <p:cNvPr id="5" name="Rectangle 4"/>
          <p:cNvSpPr>
            <a:spLocks noChangeArrowheads="1"/>
          </p:cNvSpPr>
          <p:nvPr/>
        </p:nvSpPr>
        <p:spPr bwMode="auto">
          <a:xfrm>
            <a:off x="2057400" y="1741750"/>
            <a:ext cx="2457450" cy="514350"/>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6" name="Rectangle 5"/>
          <p:cNvSpPr>
            <a:spLocks noChangeArrowheads="1"/>
          </p:cNvSpPr>
          <p:nvPr/>
        </p:nvSpPr>
        <p:spPr bwMode="auto">
          <a:xfrm>
            <a:off x="4972050" y="1694125"/>
            <a:ext cx="2114550" cy="514350"/>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7" name="Rectangle 6"/>
          <p:cNvSpPr>
            <a:spLocks noChangeArrowheads="1"/>
          </p:cNvSpPr>
          <p:nvPr/>
        </p:nvSpPr>
        <p:spPr bwMode="auto">
          <a:xfrm>
            <a:off x="2057400" y="2303725"/>
            <a:ext cx="2514600" cy="514350"/>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8" name="Rectangle 7"/>
          <p:cNvSpPr>
            <a:spLocks noChangeArrowheads="1"/>
          </p:cNvSpPr>
          <p:nvPr/>
        </p:nvSpPr>
        <p:spPr bwMode="auto">
          <a:xfrm>
            <a:off x="4972050" y="2322775"/>
            <a:ext cx="2114550" cy="390525"/>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9" name="Rectangle 8"/>
          <p:cNvSpPr>
            <a:spLocks noChangeArrowheads="1"/>
          </p:cNvSpPr>
          <p:nvPr/>
        </p:nvSpPr>
        <p:spPr bwMode="auto">
          <a:xfrm>
            <a:off x="2057400" y="2837125"/>
            <a:ext cx="2457450" cy="514350"/>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10" name="Rectangle 9"/>
          <p:cNvSpPr>
            <a:spLocks noChangeArrowheads="1"/>
          </p:cNvSpPr>
          <p:nvPr/>
        </p:nvSpPr>
        <p:spPr bwMode="auto">
          <a:xfrm>
            <a:off x="4972050" y="2894275"/>
            <a:ext cx="2114550" cy="400050"/>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11" name="Rectangle 10"/>
          <p:cNvSpPr>
            <a:spLocks noChangeArrowheads="1"/>
          </p:cNvSpPr>
          <p:nvPr/>
        </p:nvSpPr>
        <p:spPr bwMode="auto">
          <a:xfrm>
            <a:off x="2057400" y="3408625"/>
            <a:ext cx="2457450" cy="514350"/>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12" name="Rectangle 11"/>
          <p:cNvSpPr>
            <a:spLocks noChangeArrowheads="1"/>
          </p:cNvSpPr>
          <p:nvPr/>
        </p:nvSpPr>
        <p:spPr bwMode="auto">
          <a:xfrm>
            <a:off x="4972050" y="3408625"/>
            <a:ext cx="2114550" cy="400050"/>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13" name="Rectangle 12"/>
          <p:cNvSpPr>
            <a:spLocks noChangeArrowheads="1"/>
          </p:cNvSpPr>
          <p:nvPr/>
        </p:nvSpPr>
        <p:spPr bwMode="auto">
          <a:xfrm>
            <a:off x="2057400" y="3980125"/>
            <a:ext cx="2457450" cy="514350"/>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14" name="Rectangle 13"/>
          <p:cNvSpPr>
            <a:spLocks noChangeArrowheads="1"/>
          </p:cNvSpPr>
          <p:nvPr/>
        </p:nvSpPr>
        <p:spPr bwMode="auto">
          <a:xfrm>
            <a:off x="4972050" y="3980125"/>
            <a:ext cx="2114550" cy="400050"/>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2" name="3 Marcador de número de diapositiva">
            <a:extLst>
              <a:ext uri="{FF2B5EF4-FFF2-40B4-BE49-F238E27FC236}">
                <a16:creationId xmlns:a16="http://schemas.microsoft.com/office/drawing/2014/main" id="{ED628A02-D669-3227-AD46-90B4519492C8}"/>
              </a:ext>
            </a:extLst>
          </p:cNvPr>
          <p:cNvSpPr>
            <a:spLocks noGrp="1"/>
          </p:cNvSpPr>
          <p:nvPr>
            <p:ph type="sldNum" sz="quarter" idx="12"/>
          </p:nvPr>
        </p:nvSpPr>
        <p:spPr>
          <a:xfrm>
            <a:off x="7620000" y="13716"/>
            <a:ext cx="1066800" cy="246888"/>
          </a:xfrm>
        </p:spPr>
        <p:txBody>
          <a:bodyPr>
            <a:noAutofit/>
          </a:bodyPr>
          <a:lstStyle/>
          <a:p>
            <a:fld id="{12A1D360-EE44-42AC-A6C7-CCF1DFA7C784}" type="slidenum">
              <a:rPr lang="pt-BR" smtClean="0"/>
              <a:pPr/>
              <a:t>23</a:t>
            </a:fld>
            <a:endParaRPr lang="pt-BR"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xit"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hidden"/>
                                      </p:to>
                                    </p:set>
                                  </p:childTnLst>
                                </p:cTn>
                              </p:par>
                              <p:par>
                                <p:cTn id="7" presetID="1" presetClass="exit" presetSubtype="0" fill="hold" grpId="0" nodeType="withEffect">
                                  <p:stCondLst>
                                    <p:cond delay="0"/>
                                  </p:stCondLst>
                                  <p:childTnLst>
                                    <p:set>
                                      <p:cBhvr>
                                        <p:cTn id="8" dur="1" fill="hold">
                                          <p:stCondLst>
                                            <p:cond delay="0"/>
                                          </p:stCondLst>
                                        </p:cTn>
                                        <p:tgtEl>
                                          <p:spTgt spid="5"/>
                                        </p:tgtEl>
                                        <p:attrNameLst>
                                          <p:attrName>style.visibility</p:attrName>
                                        </p:attrNameLst>
                                      </p:cBhvr>
                                      <p:to>
                                        <p:strVal val="hidden"/>
                                      </p:to>
                                    </p:set>
                                  </p:childTnLst>
                                </p:cTn>
                              </p:par>
                            </p:childTnLst>
                          </p:cTn>
                        </p:par>
                      </p:childTnLst>
                    </p:cTn>
                  </p:par>
                  <p:par>
                    <p:cTn id="9" fill="hold" nodeType="clickPar">
                      <p:stCondLst>
                        <p:cond delay="indefinite"/>
                      </p:stCondLst>
                      <p:childTnLst>
                        <p:par>
                          <p:cTn id="10" fill="hold" nodeType="withGroup">
                            <p:stCondLst>
                              <p:cond delay="0"/>
                            </p:stCondLst>
                            <p:childTnLst>
                              <p:par>
                                <p:cTn id="11" presetID="1" presetClass="exit" presetSubtype="0" fill="hold" grpId="0" nodeType="clickEffect">
                                  <p:stCondLst>
                                    <p:cond delay="0"/>
                                  </p:stCondLst>
                                  <p:childTnLst>
                                    <p:set>
                                      <p:cBhvr>
                                        <p:cTn id="12" dur="1" fill="hold">
                                          <p:stCondLst>
                                            <p:cond delay="0"/>
                                          </p:stCondLst>
                                        </p:cTn>
                                        <p:tgtEl>
                                          <p:spTgt spid="8"/>
                                        </p:tgtEl>
                                        <p:attrNameLst>
                                          <p:attrName>style.visibility</p:attrName>
                                        </p:attrNameLst>
                                      </p:cBhvr>
                                      <p:to>
                                        <p:strVal val="hidden"/>
                                      </p:to>
                                    </p:set>
                                  </p:childTnLst>
                                </p:cTn>
                              </p:par>
                              <p:par>
                                <p:cTn id="13" presetID="1" presetClass="exit" presetSubtype="0" fill="hold" grpId="0" nodeType="withEffect">
                                  <p:stCondLst>
                                    <p:cond delay="0"/>
                                  </p:stCondLst>
                                  <p:childTnLst>
                                    <p:set>
                                      <p:cBhvr>
                                        <p:cTn id="14" dur="1" fill="hold">
                                          <p:stCondLst>
                                            <p:cond delay="0"/>
                                          </p:stCondLst>
                                        </p:cTn>
                                        <p:tgtEl>
                                          <p:spTgt spid="7"/>
                                        </p:tgtEl>
                                        <p:attrNameLst>
                                          <p:attrName>style.visibility</p:attrName>
                                        </p:attrNameLst>
                                      </p:cBhvr>
                                      <p:to>
                                        <p:strVal val="hidden"/>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xit" presetSubtype="0" fill="hold" grpId="0" nodeType="clickEffect">
                                  <p:stCondLst>
                                    <p:cond delay="0"/>
                                  </p:stCondLst>
                                  <p:childTnLst>
                                    <p:set>
                                      <p:cBhvr>
                                        <p:cTn id="18" dur="1" fill="hold">
                                          <p:stCondLst>
                                            <p:cond delay="0"/>
                                          </p:stCondLst>
                                        </p:cTn>
                                        <p:tgtEl>
                                          <p:spTgt spid="10"/>
                                        </p:tgtEl>
                                        <p:attrNameLst>
                                          <p:attrName>style.visibility</p:attrName>
                                        </p:attrNameLst>
                                      </p:cBhvr>
                                      <p:to>
                                        <p:strVal val="hidden"/>
                                      </p:to>
                                    </p:set>
                                  </p:childTnLst>
                                </p:cTn>
                              </p:par>
                              <p:par>
                                <p:cTn id="19" presetID="1" presetClass="exit" presetSubtype="0" fill="hold" grpId="0" nodeType="withEffect">
                                  <p:stCondLst>
                                    <p:cond delay="0"/>
                                  </p:stCondLst>
                                  <p:childTnLst>
                                    <p:set>
                                      <p:cBhvr>
                                        <p:cTn id="20" dur="1" fill="hold">
                                          <p:stCondLst>
                                            <p:cond delay="0"/>
                                          </p:stCondLst>
                                        </p:cTn>
                                        <p:tgtEl>
                                          <p:spTgt spid="9"/>
                                        </p:tgtEl>
                                        <p:attrNameLst>
                                          <p:attrName>style.visibility</p:attrName>
                                        </p:attrNameLst>
                                      </p:cBhvr>
                                      <p:to>
                                        <p:strVal val="hidden"/>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1" presetClass="exit" presetSubtype="0" fill="hold" grpId="0" nodeType="clickEffect">
                                  <p:stCondLst>
                                    <p:cond delay="0"/>
                                  </p:stCondLst>
                                  <p:childTnLst>
                                    <p:set>
                                      <p:cBhvr>
                                        <p:cTn id="24" dur="1" fill="hold">
                                          <p:stCondLst>
                                            <p:cond delay="0"/>
                                          </p:stCondLst>
                                        </p:cTn>
                                        <p:tgtEl>
                                          <p:spTgt spid="12"/>
                                        </p:tgtEl>
                                        <p:attrNameLst>
                                          <p:attrName>style.visibility</p:attrName>
                                        </p:attrNameLst>
                                      </p:cBhvr>
                                      <p:to>
                                        <p:strVal val="hidden"/>
                                      </p:to>
                                    </p:set>
                                  </p:childTnLst>
                                </p:cTn>
                              </p:par>
                              <p:par>
                                <p:cTn id="25" presetID="1" presetClass="exit" presetSubtype="0" fill="hold" grpId="0" nodeType="withEffect">
                                  <p:stCondLst>
                                    <p:cond delay="0"/>
                                  </p:stCondLst>
                                  <p:childTnLst>
                                    <p:set>
                                      <p:cBhvr>
                                        <p:cTn id="26" dur="1" fill="hold">
                                          <p:stCondLst>
                                            <p:cond delay="0"/>
                                          </p:stCondLst>
                                        </p:cTn>
                                        <p:tgtEl>
                                          <p:spTgt spid="11"/>
                                        </p:tgtEl>
                                        <p:attrNameLst>
                                          <p:attrName>style.visibility</p:attrName>
                                        </p:attrNameLst>
                                      </p:cBhvr>
                                      <p:to>
                                        <p:strVal val="hidden"/>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xit" presetSubtype="0" fill="hold" grpId="0" nodeType="clickEffect">
                                  <p:stCondLst>
                                    <p:cond delay="0"/>
                                  </p:stCondLst>
                                  <p:childTnLst>
                                    <p:set>
                                      <p:cBhvr>
                                        <p:cTn id="30" dur="1" fill="hold">
                                          <p:stCondLst>
                                            <p:cond delay="0"/>
                                          </p:stCondLst>
                                        </p:cTn>
                                        <p:tgtEl>
                                          <p:spTgt spid="14"/>
                                        </p:tgtEl>
                                        <p:attrNameLst>
                                          <p:attrName>style.visibility</p:attrName>
                                        </p:attrNameLst>
                                      </p:cBhvr>
                                      <p:to>
                                        <p:strVal val="hidden"/>
                                      </p:to>
                                    </p:set>
                                  </p:childTnLst>
                                </p:cTn>
                              </p:par>
                              <p:par>
                                <p:cTn id="31" presetID="1" presetClass="exit" presetSubtype="0" fill="hold" grpId="0" nodeType="withEffect">
                                  <p:stCondLst>
                                    <p:cond delay="0"/>
                                  </p:stCondLst>
                                  <p:childTnLst>
                                    <p:set>
                                      <p:cBhvr>
                                        <p:cTn id="32" dur="1" fill="hold">
                                          <p:stCondLst>
                                            <p:cond delay="0"/>
                                          </p:stCondLst>
                                        </p:cTn>
                                        <p:tgtEl>
                                          <p:spTgt spid="13"/>
                                        </p:tgtEl>
                                        <p:attrNameLst>
                                          <p:attrName>style.visibility</p:attrName>
                                        </p:attrNameLst>
                                      </p:cBhvr>
                                      <p:to>
                                        <p:strVal val="hidden"/>
                                      </p:to>
                                    </p:set>
                                  </p:childTnLst>
                                </p:cTn>
                              </p:par>
                            </p:childTnLst>
                          </p:cTn>
                        </p:par>
                        <p:par>
                          <p:cTn id="33" fill="hold" nodeType="afterGroup">
                            <p:stCondLst>
                              <p:cond delay="0"/>
                            </p:stCondLst>
                            <p:childTnLst>
                              <p:par>
                                <p:cTn id="34" presetID="9" presetClass="entr" presetSubtype="0" fill="hold" grpId="0" nodeType="afterEffect">
                                  <p:stCondLst>
                                    <p:cond delay="0"/>
                                  </p:stCondLst>
                                  <p:childTnLst>
                                    <p:set>
                                      <p:cBhvr>
                                        <p:cTn id="35" dur="1" fill="hold">
                                          <p:stCondLst>
                                            <p:cond delay="0"/>
                                          </p:stCondLst>
                                        </p:cTn>
                                        <p:tgtEl>
                                          <p:spTgt spid="121893"/>
                                        </p:tgtEl>
                                        <p:attrNameLst>
                                          <p:attrName>style.visibility</p:attrName>
                                        </p:attrNameLst>
                                      </p:cBhvr>
                                      <p:to>
                                        <p:strVal val="visible"/>
                                      </p:to>
                                    </p:set>
                                    <p:animEffect transition="in" filter="dissolve">
                                      <p:cBhvr>
                                        <p:cTn id="36" dur="500"/>
                                        <p:tgtEl>
                                          <p:spTgt spid="12189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1893" grpId="0"/>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5" name="Title 1"/>
          <p:cNvSpPr>
            <a:spLocks noGrp="1"/>
          </p:cNvSpPr>
          <p:nvPr>
            <p:ph type="title"/>
          </p:nvPr>
        </p:nvSpPr>
        <p:spPr>
          <a:xfrm>
            <a:off x="1143000" y="356319"/>
            <a:ext cx="6858000" cy="685800"/>
          </a:xfrm>
        </p:spPr>
        <p:txBody>
          <a:bodyPr/>
          <a:lstStyle/>
          <a:p>
            <a:r>
              <a:rPr lang="en-US" altLang="x-none" sz="2400" dirty="0"/>
              <a:t>Prove that (p </a:t>
            </a:r>
            <a:r>
              <a:rPr lang="en-US" altLang="x-none" sz="2400" dirty="0">
                <a:sym typeface="Symbol" charset="2"/>
              </a:rPr>
              <a:t></a:t>
            </a:r>
            <a:r>
              <a:rPr lang="en-US" altLang="x-none" sz="2400" dirty="0"/>
              <a:t> q) </a:t>
            </a:r>
            <a:r>
              <a:rPr lang="en-US" altLang="x-none" sz="2400" dirty="0">
                <a:sym typeface="Symbol" charset="2"/>
              </a:rPr>
              <a:t></a:t>
            </a:r>
            <a:r>
              <a:rPr lang="en-US" altLang="x-none" sz="2400" dirty="0"/>
              <a:t> (p </a:t>
            </a:r>
            <a:r>
              <a:rPr lang="en-US" altLang="x-none" sz="2400" dirty="0">
                <a:sym typeface="Symbol" charset="2"/>
              </a:rPr>
              <a:t></a:t>
            </a:r>
            <a:r>
              <a:rPr lang="en-US" altLang="x-none" sz="2400" dirty="0"/>
              <a:t> q) is a tautology</a:t>
            </a:r>
          </a:p>
        </p:txBody>
      </p:sp>
      <p:sp>
        <p:nvSpPr>
          <p:cNvPr id="2" name="3 Marcador de número de diapositiva">
            <a:extLst>
              <a:ext uri="{FF2B5EF4-FFF2-40B4-BE49-F238E27FC236}">
                <a16:creationId xmlns:a16="http://schemas.microsoft.com/office/drawing/2014/main" id="{F2CADEB8-8679-C5A8-98CA-22CAA01AE8D0}"/>
              </a:ext>
            </a:extLst>
          </p:cNvPr>
          <p:cNvSpPr>
            <a:spLocks noGrp="1"/>
          </p:cNvSpPr>
          <p:nvPr>
            <p:ph type="sldNum" sz="quarter" idx="12"/>
          </p:nvPr>
        </p:nvSpPr>
        <p:spPr>
          <a:xfrm>
            <a:off x="7620000" y="13716"/>
            <a:ext cx="1066800" cy="246888"/>
          </a:xfrm>
        </p:spPr>
        <p:txBody>
          <a:bodyPr>
            <a:noAutofit/>
          </a:bodyPr>
          <a:lstStyle/>
          <a:p>
            <a:fld id="{12A1D360-EE44-42AC-A6C7-CCF1DFA7C784}" type="slidenum">
              <a:rPr lang="pt-BR" smtClean="0"/>
              <a:pPr/>
              <a:t>24</a:t>
            </a:fld>
            <a:endParaRPr lang="pt-BR" dirty="0"/>
          </a:p>
        </p:txBody>
      </p:sp>
      <p:sp>
        <p:nvSpPr>
          <p:cNvPr id="3" name="TextBox 2">
            <a:extLst>
              <a:ext uri="{FF2B5EF4-FFF2-40B4-BE49-F238E27FC236}">
                <a16:creationId xmlns:a16="http://schemas.microsoft.com/office/drawing/2014/main" id="{1B25F684-91CF-8A34-03D1-28B7CC2B3A57}"/>
              </a:ext>
            </a:extLst>
          </p:cNvPr>
          <p:cNvSpPr txBox="1"/>
          <p:nvPr/>
        </p:nvSpPr>
        <p:spPr>
          <a:xfrm>
            <a:off x="187780" y="1412421"/>
            <a:ext cx="8841920" cy="2554545"/>
          </a:xfrm>
          <a:prstGeom prst="rect">
            <a:avLst/>
          </a:prstGeom>
          <a:noFill/>
        </p:spPr>
        <p:txBody>
          <a:bodyPr wrap="square" rtlCol="0">
            <a:spAutoFit/>
          </a:bodyPr>
          <a:lstStyle/>
          <a:p>
            <a:r>
              <a:rPr lang="en-US" altLang="x-none" sz="2000" dirty="0"/>
              <a:t>(p </a:t>
            </a:r>
            <a:r>
              <a:rPr lang="en-US" altLang="x-none" sz="2000" dirty="0">
                <a:sym typeface="Symbol" charset="2"/>
              </a:rPr>
              <a:t></a:t>
            </a:r>
            <a:r>
              <a:rPr lang="en-US" altLang="x-none" sz="2000" dirty="0"/>
              <a:t> q) </a:t>
            </a:r>
            <a:r>
              <a:rPr lang="en-US" altLang="x-none" sz="2000" dirty="0">
                <a:sym typeface="Symbol" charset="2"/>
              </a:rPr>
              <a:t></a:t>
            </a:r>
            <a:r>
              <a:rPr lang="en-US" altLang="x-none" sz="2000" dirty="0"/>
              <a:t> (p </a:t>
            </a:r>
            <a:r>
              <a:rPr lang="en-US" altLang="x-none" sz="2000" dirty="0">
                <a:sym typeface="Symbol" charset="2"/>
              </a:rPr>
              <a:t></a:t>
            </a:r>
            <a:r>
              <a:rPr lang="en-US" altLang="x-none" sz="2000" dirty="0"/>
              <a:t> q) </a:t>
            </a:r>
            <a:r>
              <a:rPr lang="en-US" sz="2000" dirty="0"/>
              <a:t>≡ </a:t>
            </a:r>
            <a:endParaRPr lang="en-US" altLang="x-none" sz="2000" dirty="0"/>
          </a:p>
          <a:p>
            <a:r>
              <a:rPr lang="en-US" altLang="x-none" sz="2000" dirty="0"/>
              <a:t>		  </a:t>
            </a:r>
            <a:r>
              <a:rPr lang="en-US" sz="2000" dirty="0"/>
              <a:t>≡ </a:t>
            </a:r>
            <a:r>
              <a:rPr lang="en-US" altLang="x-none" sz="2000" dirty="0"/>
              <a:t>~(p </a:t>
            </a:r>
            <a:r>
              <a:rPr lang="en-US" altLang="x-none" sz="2000" dirty="0">
                <a:sym typeface="Symbol" charset="2"/>
              </a:rPr>
              <a:t></a:t>
            </a:r>
            <a:r>
              <a:rPr lang="en-US" altLang="x-none" sz="2000" dirty="0"/>
              <a:t> q) </a:t>
            </a:r>
            <a:r>
              <a:rPr lang="en-US" altLang="x-none" sz="2000" dirty="0">
                <a:sym typeface="Symbol" charset="2"/>
              </a:rPr>
              <a:t></a:t>
            </a:r>
            <a:r>
              <a:rPr lang="en-US" altLang="x-none" sz="2000" dirty="0"/>
              <a:t> (p </a:t>
            </a:r>
            <a:r>
              <a:rPr lang="en-US" altLang="x-none" sz="2000" dirty="0">
                <a:sym typeface="Symbol" charset="2"/>
              </a:rPr>
              <a:t></a:t>
            </a:r>
            <a:r>
              <a:rPr lang="en-US" altLang="x-none" sz="2000" dirty="0"/>
              <a:t> q)		Implication Definition</a:t>
            </a:r>
          </a:p>
          <a:p>
            <a:r>
              <a:rPr lang="en-US" altLang="x-none" sz="2000" dirty="0"/>
              <a:t>		  </a:t>
            </a:r>
            <a:r>
              <a:rPr lang="en-US" sz="2000" dirty="0"/>
              <a:t>≡ </a:t>
            </a:r>
            <a:r>
              <a:rPr lang="en-US" altLang="x-none" sz="2000" dirty="0"/>
              <a:t>~p </a:t>
            </a:r>
            <a:r>
              <a:rPr lang="en-US" altLang="x-none" sz="2000" dirty="0">
                <a:sym typeface="Symbol" charset="2"/>
              </a:rPr>
              <a:t></a:t>
            </a:r>
            <a:r>
              <a:rPr lang="en-US" altLang="x-none" sz="2000" dirty="0"/>
              <a:t> ~ q </a:t>
            </a:r>
            <a:r>
              <a:rPr lang="en-US" altLang="x-none" sz="2000" dirty="0">
                <a:sym typeface="Symbol" charset="2"/>
              </a:rPr>
              <a:t></a:t>
            </a:r>
            <a:r>
              <a:rPr lang="en-US" altLang="x-none" sz="2000" dirty="0"/>
              <a:t> (p </a:t>
            </a:r>
            <a:r>
              <a:rPr lang="en-US" altLang="x-none" sz="2000" dirty="0">
                <a:sym typeface="Symbol" charset="2"/>
              </a:rPr>
              <a:t></a:t>
            </a:r>
            <a:r>
              <a:rPr lang="en-US" altLang="x-none" sz="2000" dirty="0"/>
              <a:t> q)		</a:t>
            </a:r>
            <a:r>
              <a:rPr lang="en-US" altLang="x-none" sz="2000" dirty="0" err="1"/>
              <a:t>DeMorgan</a:t>
            </a:r>
            <a:r>
              <a:rPr lang="en-US" altLang="x-none" sz="2000" dirty="0"/>
              <a:t> Law</a:t>
            </a:r>
          </a:p>
          <a:p>
            <a:r>
              <a:rPr lang="en-US" altLang="x-none" sz="2000" dirty="0"/>
              <a:t>		  </a:t>
            </a:r>
            <a:r>
              <a:rPr lang="en-US" sz="2000" dirty="0"/>
              <a:t>≡ </a:t>
            </a:r>
            <a:r>
              <a:rPr lang="en-US" altLang="x-none" sz="2000" dirty="0"/>
              <a:t>~p </a:t>
            </a:r>
            <a:r>
              <a:rPr lang="en-US" altLang="x-none" sz="2000" dirty="0">
                <a:sym typeface="Symbol" charset="2"/>
              </a:rPr>
              <a:t></a:t>
            </a:r>
            <a:r>
              <a:rPr lang="en-US" altLang="x-none" sz="2000" dirty="0"/>
              <a:t> ~ q </a:t>
            </a:r>
            <a:r>
              <a:rPr lang="en-US" altLang="x-none" sz="2000" dirty="0">
                <a:sym typeface="Symbol" charset="2"/>
              </a:rPr>
              <a:t></a:t>
            </a:r>
            <a:r>
              <a:rPr lang="en-US" altLang="x-none" sz="2000" dirty="0"/>
              <a:t> p </a:t>
            </a:r>
            <a:r>
              <a:rPr lang="en-US" altLang="x-none" sz="2000" dirty="0">
                <a:sym typeface="Symbol" charset="2"/>
              </a:rPr>
              <a:t></a:t>
            </a:r>
            <a:r>
              <a:rPr lang="en-US" altLang="x-none" sz="2000" dirty="0"/>
              <a:t> q		Associativity</a:t>
            </a:r>
          </a:p>
          <a:p>
            <a:r>
              <a:rPr lang="en-US" sz="2000" dirty="0"/>
              <a:t>		  ≡ </a:t>
            </a:r>
            <a:r>
              <a:rPr lang="en-US" altLang="x-none" sz="2000" dirty="0"/>
              <a:t>~p </a:t>
            </a:r>
            <a:r>
              <a:rPr lang="en-US" altLang="x-none" sz="2000" dirty="0">
                <a:sym typeface="Symbol" charset="2"/>
              </a:rPr>
              <a:t></a:t>
            </a:r>
            <a:r>
              <a:rPr lang="en-US" altLang="x-none" sz="2000" dirty="0"/>
              <a:t> p </a:t>
            </a:r>
            <a:r>
              <a:rPr lang="en-US" altLang="x-none" sz="2000" dirty="0">
                <a:sym typeface="Symbol" charset="2"/>
              </a:rPr>
              <a:t></a:t>
            </a:r>
            <a:r>
              <a:rPr lang="en-US" altLang="x-none" sz="2000" dirty="0"/>
              <a:t> ~q </a:t>
            </a:r>
            <a:r>
              <a:rPr lang="en-US" altLang="x-none" sz="2000" dirty="0">
                <a:sym typeface="Symbol" charset="2"/>
              </a:rPr>
              <a:t></a:t>
            </a:r>
            <a:r>
              <a:rPr lang="en-US" altLang="x-none" sz="2000" dirty="0"/>
              <a:t> q 		Commutative</a:t>
            </a:r>
          </a:p>
          <a:p>
            <a:r>
              <a:rPr lang="en-US" sz="2000" dirty="0"/>
              <a:t>		  ≡ (</a:t>
            </a:r>
            <a:r>
              <a:rPr lang="en-US" altLang="x-none" sz="2000" dirty="0"/>
              <a:t>~p </a:t>
            </a:r>
            <a:r>
              <a:rPr lang="en-US" altLang="x-none" sz="2000" dirty="0">
                <a:sym typeface="Symbol" charset="2"/>
              </a:rPr>
              <a:t></a:t>
            </a:r>
            <a:r>
              <a:rPr lang="en-US" altLang="x-none" sz="2000" dirty="0"/>
              <a:t> p) </a:t>
            </a:r>
            <a:r>
              <a:rPr lang="en-US" altLang="x-none" sz="2000" dirty="0">
                <a:sym typeface="Symbol" charset="2"/>
              </a:rPr>
              <a:t></a:t>
            </a:r>
            <a:r>
              <a:rPr lang="en-US" altLang="x-none" sz="2000" dirty="0"/>
              <a:t> (~q </a:t>
            </a:r>
            <a:r>
              <a:rPr lang="en-US" altLang="x-none" sz="2000" dirty="0">
                <a:sym typeface="Symbol" charset="2"/>
              </a:rPr>
              <a:t></a:t>
            </a:r>
            <a:r>
              <a:rPr lang="en-US" altLang="x-none" sz="2000" dirty="0"/>
              <a:t> q)		Associativity</a:t>
            </a:r>
          </a:p>
          <a:p>
            <a:r>
              <a:rPr lang="en-US" sz="2000" dirty="0"/>
              <a:t>		  ≡ </a:t>
            </a:r>
            <a:r>
              <a:rPr lang="en-US" altLang="x-none" sz="2000" dirty="0"/>
              <a:t>T </a:t>
            </a:r>
            <a:r>
              <a:rPr lang="en-US" altLang="x-none" sz="2000" dirty="0">
                <a:sym typeface="Symbol" charset="2"/>
              </a:rPr>
              <a:t> T			Negation Law</a:t>
            </a:r>
          </a:p>
          <a:p>
            <a:r>
              <a:rPr lang="en-US" altLang="x-none" sz="2000" dirty="0">
                <a:sym typeface="Symbol" charset="2"/>
              </a:rPr>
              <a:t>		  </a:t>
            </a:r>
            <a:r>
              <a:rPr lang="en-US" sz="2000" dirty="0"/>
              <a:t>≡ </a:t>
            </a:r>
            <a:r>
              <a:rPr lang="en-US" altLang="x-none" sz="2000" dirty="0">
                <a:sym typeface="Symbol" charset="2"/>
              </a:rPr>
              <a:t>T				Or Operator</a:t>
            </a:r>
            <a:endParaRPr lang="en-US" sz="2000" dirty="0"/>
          </a:p>
        </p:txBody>
      </p:sp>
      <p:sp>
        <p:nvSpPr>
          <p:cNvPr id="5" name="Rounded Rectangle 4">
            <a:extLst>
              <a:ext uri="{FF2B5EF4-FFF2-40B4-BE49-F238E27FC236}">
                <a16:creationId xmlns:a16="http://schemas.microsoft.com/office/drawing/2014/main" id="{35B5C571-2470-137A-326B-721CF298F313}"/>
              </a:ext>
            </a:extLst>
          </p:cNvPr>
          <p:cNvSpPr/>
          <p:nvPr/>
        </p:nvSpPr>
        <p:spPr>
          <a:xfrm>
            <a:off x="187780" y="1367518"/>
            <a:ext cx="8074477" cy="2599448"/>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1" name="Title 1"/>
          <p:cNvSpPr>
            <a:spLocks noGrp="1"/>
          </p:cNvSpPr>
          <p:nvPr>
            <p:ph type="title"/>
          </p:nvPr>
        </p:nvSpPr>
        <p:spPr/>
        <p:txBody>
          <a:bodyPr>
            <a:normAutofit fontScale="90000"/>
          </a:bodyPr>
          <a:lstStyle/>
          <a:p>
            <a:r>
              <a:rPr lang="en-US" altLang="x-none" b="1" dirty="0"/>
              <a:t>Prove: </a:t>
            </a:r>
            <a:r>
              <a:rPr lang="en-US" altLang="x-none" dirty="0"/>
              <a:t>(p </a:t>
            </a:r>
            <a:r>
              <a:rPr lang="en-US" altLang="x-none" dirty="0">
                <a:sym typeface="Symbol" charset="2"/>
              </a:rPr>
              <a:t></a:t>
            </a:r>
            <a:r>
              <a:rPr lang="en-US" altLang="x-none" dirty="0"/>
              <a:t> q) </a:t>
            </a:r>
            <a:r>
              <a:rPr lang="en-US" altLang="x-none" dirty="0">
                <a:sym typeface="Symbol" charset="2"/>
              </a:rPr>
              <a:t></a:t>
            </a:r>
            <a:r>
              <a:rPr lang="en-US" altLang="x-none" dirty="0"/>
              <a:t> (p </a:t>
            </a:r>
            <a:r>
              <a:rPr lang="en-US" altLang="x-none" dirty="0">
                <a:sym typeface="Symbol" charset="2"/>
              </a:rPr>
              <a:t></a:t>
            </a:r>
            <a:r>
              <a:rPr lang="en-US" altLang="x-none" dirty="0"/>
              <a:t> r) </a:t>
            </a:r>
            <a:r>
              <a:rPr lang="en-US" altLang="x-none" dirty="0">
                <a:sym typeface="Symbol" charset="2"/>
              </a:rPr>
              <a:t></a:t>
            </a:r>
            <a:r>
              <a:rPr lang="en-US" altLang="x-none" dirty="0"/>
              <a:t> p </a:t>
            </a:r>
            <a:r>
              <a:rPr lang="en-US" altLang="x-none" dirty="0">
                <a:sym typeface="Symbol" charset="2"/>
              </a:rPr>
              <a:t></a:t>
            </a:r>
            <a:r>
              <a:rPr lang="en-US" altLang="x-none" dirty="0"/>
              <a:t> (q </a:t>
            </a:r>
            <a:r>
              <a:rPr lang="en-US" altLang="x-none" dirty="0">
                <a:sym typeface="Symbol" charset="2"/>
              </a:rPr>
              <a:t></a:t>
            </a:r>
            <a:r>
              <a:rPr lang="en-US" altLang="x-none" dirty="0"/>
              <a:t> r) </a:t>
            </a:r>
            <a:br>
              <a:rPr lang="en-US" altLang="x-none" dirty="0"/>
            </a:br>
            <a:endParaRPr lang="en-US" altLang="x-none" dirty="0"/>
          </a:p>
        </p:txBody>
      </p:sp>
      <p:sp>
        <p:nvSpPr>
          <p:cNvPr id="2" name="3 Marcador de número de diapositiva">
            <a:extLst>
              <a:ext uri="{FF2B5EF4-FFF2-40B4-BE49-F238E27FC236}">
                <a16:creationId xmlns:a16="http://schemas.microsoft.com/office/drawing/2014/main" id="{025262FC-DAC2-0E29-3004-D0F5561461ED}"/>
              </a:ext>
            </a:extLst>
          </p:cNvPr>
          <p:cNvSpPr>
            <a:spLocks noGrp="1"/>
          </p:cNvSpPr>
          <p:nvPr>
            <p:ph type="sldNum" sz="quarter" idx="12"/>
          </p:nvPr>
        </p:nvSpPr>
        <p:spPr>
          <a:xfrm>
            <a:off x="7620000" y="13716"/>
            <a:ext cx="1066800" cy="246888"/>
          </a:xfrm>
        </p:spPr>
        <p:txBody>
          <a:bodyPr>
            <a:noAutofit/>
          </a:bodyPr>
          <a:lstStyle/>
          <a:p>
            <a:fld id="{12A1D360-EE44-42AC-A6C7-CCF1DFA7C784}" type="slidenum">
              <a:rPr lang="pt-BR" smtClean="0"/>
              <a:pPr/>
              <a:t>25</a:t>
            </a:fld>
            <a:endParaRPr lang="pt-BR" dirty="0"/>
          </a:p>
        </p:txBody>
      </p:sp>
      <p:sp>
        <p:nvSpPr>
          <p:cNvPr id="3" name="TextBox 2">
            <a:extLst>
              <a:ext uri="{FF2B5EF4-FFF2-40B4-BE49-F238E27FC236}">
                <a16:creationId xmlns:a16="http://schemas.microsoft.com/office/drawing/2014/main" id="{2505E67B-D7FE-0CCE-7CB8-9FEC8E34ACCD}"/>
              </a:ext>
            </a:extLst>
          </p:cNvPr>
          <p:cNvSpPr txBox="1"/>
          <p:nvPr/>
        </p:nvSpPr>
        <p:spPr>
          <a:xfrm>
            <a:off x="302078" y="1412421"/>
            <a:ext cx="8670471" cy="2246769"/>
          </a:xfrm>
          <a:prstGeom prst="rect">
            <a:avLst/>
          </a:prstGeom>
          <a:noFill/>
        </p:spPr>
        <p:txBody>
          <a:bodyPr wrap="square" rtlCol="0">
            <a:spAutoFit/>
          </a:bodyPr>
          <a:lstStyle/>
          <a:p>
            <a:r>
              <a:rPr lang="en-US" altLang="x-none" sz="2000" dirty="0"/>
              <a:t>(p </a:t>
            </a:r>
            <a:r>
              <a:rPr lang="en-US" altLang="x-none" sz="2000" dirty="0">
                <a:sym typeface="Symbol" charset="2"/>
              </a:rPr>
              <a:t></a:t>
            </a:r>
            <a:r>
              <a:rPr lang="en-US" altLang="x-none" sz="2000" dirty="0"/>
              <a:t> q) </a:t>
            </a:r>
            <a:r>
              <a:rPr lang="en-US" altLang="x-none" sz="2000" dirty="0">
                <a:sym typeface="Symbol" charset="2"/>
              </a:rPr>
              <a:t></a:t>
            </a:r>
            <a:r>
              <a:rPr lang="en-US" altLang="x-none" sz="2000" dirty="0"/>
              <a:t> (p </a:t>
            </a:r>
            <a:r>
              <a:rPr lang="en-US" altLang="x-none" sz="2000" dirty="0">
                <a:sym typeface="Symbol" charset="2"/>
              </a:rPr>
              <a:t></a:t>
            </a:r>
            <a:r>
              <a:rPr lang="en-US" altLang="x-none" sz="2000" dirty="0"/>
              <a:t> r) </a:t>
            </a:r>
            <a:r>
              <a:rPr lang="en-US" sz="2000" dirty="0"/>
              <a:t>≡</a:t>
            </a:r>
            <a:endParaRPr lang="en-US" altLang="x-none" sz="2000" dirty="0"/>
          </a:p>
          <a:p>
            <a:r>
              <a:rPr lang="en-US" altLang="x-none" sz="2000" dirty="0"/>
              <a:t>		  </a:t>
            </a:r>
            <a:r>
              <a:rPr lang="en-US" sz="2000" dirty="0"/>
              <a:t>≡ </a:t>
            </a:r>
            <a:r>
              <a:rPr lang="en-US" altLang="x-none" sz="2000" dirty="0"/>
              <a:t>(~p </a:t>
            </a:r>
            <a:r>
              <a:rPr lang="en-US" altLang="x-none" sz="2000" dirty="0">
                <a:sym typeface="Symbol" charset="2"/>
              </a:rPr>
              <a:t></a:t>
            </a:r>
            <a:r>
              <a:rPr lang="en-US" altLang="x-none" sz="2000" dirty="0"/>
              <a:t> q) </a:t>
            </a:r>
            <a:r>
              <a:rPr lang="en-US" altLang="x-none" sz="2000" dirty="0">
                <a:sym typeface="Symbol" charset="2"/>
              </a:rPr>
              <a:t></a:t>
            </a:r>
            <a:r>
              <a:rPr lang="en-US" altLang="x-none" sz="2000" dirty="0"/>
              <a:t> (~p </a:t>
            </a:r>
            <a:r>
              <a:rPr lang="en-US" altLang="x-none" sz="2000" dirty="0">
                <a:sym typeface="Symbol" charset="2"/>
              </a:rPr>
              <a:t></a:t>
            </a:r>
            <a:r>
              <a:rPr lang="en-US" altLang="x-none" sz="2000" dirty="0"/>
              <a:t> r)	Implication Def.</a:t>
            </a:r>
          </a:p>
          <a:p>
            <a:r>
              <a:rPr lang="en-US" altLang="x-none" sz="2000" dirty="0"/>
              <a:t>		  </a:t>
            </a:r>
            <a:r>
              <a:rPr lang="en-US" sz="2000" dirty="0"/>
              <a:t>≡ </a:t>
            </a:r>
            <a:r>
              <a:rPr lang="en-US" altLang="x-none" sz="2000" dirty="0"/>
              <a:t>~p </a:t>
            </a:r>
            <a:r>
              <a:rPr lang="en-US" altLang="x-none" sz="2000" dirty="0">
                <a:sym typeface="Symbol" charset="2"/>
              </a:rPr>
              <a:t></a:t>
            </a:r>
            <a:r>
              <a:rPr lang="en-US" altLang="x-none" sz="2000" dirty="0"/>
              <a:t> q </a:t>
            </a:r>
            <a:r>
              <a:rPr lang="en-US" altLang="x-none" sz="2000" dirty="0">
                <a:sym typeface="Symbol" charset="2"/>
              </a:rPr>
              <a:t></a:t>
            </a:r>
            <a:r>
              <a:rPr lang="en-US" altLang="x-none" sz="2000" dirty="0"/>
              <a:t> ~p </a:t>
            </a:r>
            <a:r>
              <a:rPr lang="en-US" altLang="x-none" sz="2000" dirty="0">
                <a:sym typeface="Symbol" charset="2"/>
              </a:rPr>
              <a:t></a:t>
            </a:r>
            <a:r>
              <a:rPr lang="en-US" altLang="x-none" sz="2000" dirty="0"/>
              <a:t> r	Associativity</a:t>
            </a:r>
          </a:p>
          <a:p>
            <a:r>
              <a:rPr lang="en-US" altLang="x-none" sz="2000" dirty="0"/>
              <a:t>		</a:t>
            </a:r>
            <a:r>
              <a:rPr lang="en-US" sz="2000" dirty="0"/>
              <a:t>  ≡ </a:t>
            </a:r>
            <a:r>
              <a:rPr lang="en-US" altLang="x-none" sz="2000" dirty="0"/>
              <a:t>~p </a:t>
            </a:r>
            <a:r>
              <a:rPr lang="en-US" altLang="x-none" sz="2000" dirty="0">
                <a:sym typeface="Symbol" charset="2"/>
              </a:rPr>
              <a:t></a:t>
            </a:r>
            <a:r>
              <a:rPr lang="en-US" altLang="x-none" sz="2000" dirty="0"/>
              <a:t> ~p </a:t>
            </a:r>
            <a:r>
              <a:rPr lang="en-US" altLang="x-none" sz="2000" dirty="0">
                <a:sym typeface="Symbol" charset="2"/>
              </a:rPr>
              <a:t></a:t>
            </a:r>
            <a:r>
              <a:rPr lang="en-US" altLang="x-none" sz="2000" dirty="0"/>
              <a:t> q </a:t>
            </a:r>
            <a:r>
              <a:rPr lang="en-US" altLang="x-none" sz="2000" dirty="0">
                <a:sym typeface="Symbol" charset="2"/>
              </a:rPr>
              <a:t></a:t>
            </a:r>
            <a:r>
              <a:rPr lang="en-US" altLang="x-none" sz="2000" dirty="0"/>
              <a:t> r	Commutative</a:t>
            </a:r>
          </a:p>
          <a:p>
            <a:r>
              <a:rPr lang="en-US" altLang="x-none" sz="2000" dirty="0"/>
              <a:t>		</a:t>
            </a:r>
            <a:r>
              <a:rPr lang="en-US" sz="2000" dirty="0"/>
              <a:t>  ≡ (</a:t>
            </a:r>
            <a:r>
              <a:rPr lang="en-US" altLang="x-none" sz="2000" dirty="0"/>
              <a:t>~p </a:t>
            </a:r>
            <a:r>
              <a:rPr lang="en-US" altLang="x-none" sz="2000" dirty="0">
                <a:sym typeface="Symbol" charset="2"/>
              </a:rPr>
              <a:t></a:t>
            </a:r>
            <a:r>
              <a:rPr lang="en-US" altLang="x-none" sz="2000" dirty="0"/>
              <a:t> ~p) </a:t>
            </a:r>
            <a:r>
              <a:rPr lang="en-US" altLang="x-none" sz="2000" dirty="0">
                <a:sym typeface="Symbol" charset="2"/>
              </a:rPr>
              <a:t></a:t>
            </a:r>
            <a:r>
              <a:rPr lang="en-US" altLang="x-none" sz="2000" dirty="0"/>
              <a:t> (q </a:t>
            </a:r>
            <a:r>
              <a:rPr lang="en-US" altLang="x-none" sz="2000" dirty="0">
                <a:sym typeface="Symbol" charset="2"/>
              </a:rPr>
              <a:t></a:t>
            </a:r>
            <a:r>
              <a:rPr lang="en-US" altLang="x-none" sz="2000" dirty="0"/>
              <a:t> r)	Associativity</a:t>
            </a:r>
          </a:p>
          <a:p>
            <a:r>
              <a:rPr lang="en-US" altLang="x-none" sz="2000" dirty="0"/>
              <a:t>		</a:t>
            </a:r>
            <a:r>
              <a:rPr lang="en-US" sz="2000" dirty="0"/>
              <a:t>  ≡ </a:t>
            </a:r>
            <a:r>
              <a:rPr lang="en-US" altLang="x-none" sz="2000" dirty="0"/>
              <a:t>~p </a:t>
            </a:r>
            <a:r>
              <a:rPr lang="en-US" altLang="x-none" sz="2000" dirty="0">
                <a:sym typeface="Symbol" charset="2"/>
              </a:rPr>
              <a:t></a:t>
            </a:r>
            <a:r>
              <a:rPr lang="en-US" altLang="x-none" sz="2000" dirty="0"/>
              <a:t> (q </a:t>
            </a:r>
            <a:r>
              <a:rPr lang="en-US" altLang="x-none" sz="2000" dirty="0">
                <a:sym typeface="Symbol" charset="2"/>
              </a:rPr>
              <a:t></a:t>
            </a:r>
            <a:r>
              <a:rPr lang="en-US" altLang="x-none" sz="2000" dirty="0"/>
              <a:t> r)		Idempotent Law</a:t>
            </a:r>
          </a:p>
          <a:p>
            <a:r>
              <a:rPr lang="en-US" altLang="x-none" sz="2000" dirty="0"/>
              <a:t>		  </a:t>
            </a:r>
            <a:r>
              <a:rPr lang="en-US" sz="2000" dirty="0"/>
              <a:t>≡ </a:t>
            </a:r>
            <a:r>
              <a:rPr lang="en-US" altLang="x-none" sz="2000" dirty="0"/>
              <a:t>p </a:t>
            </a:r>
            <a:r>
              <a:rPr lang="en-US" altLang="x-none" sz="2000" dirty="0">
                <a:sym typeface="Symbol" charset="2"/>
              </a:rPr>
              <a:t></a:t>
            </a:r>
            <a:r>
              <a:rPr lang="en-US" altLang="x-none" sz="2000" dirty="0"/>
              <a:t> (q </a:t>
            </a:r>
            <a:r>
              <a:rPr lang="en-US" altLang="x-none" sz="2000" dirty="0">
                <a:sym typeface="Symbol" charset="2"/>
              </a:rPr>
              <a:t></a:t>
            </a:r>
            <a:r>
              <a:rPr lang="en-US" altLang="x-none" sz="2000" dirty="0"/>
              <a:t> r)		Implication Def.</a:t>
            </a:r>
            <a:endParaRPr lang="en-US" sz="2000" dirty="0"/>
          </a:p>
        </p:txBody>
      </p:sp>
      <p:sp>
        <p:nvSpPr>
          <p:cNvPr id="4" name="Rounded Rectangle 3">
            <a:extLst>
              <a:ext uri="{FF2B5EF4-FFF2-40B4-BE49-F238E27FC236}">
                <a16:creationId xmlns:a16="http://schemas.microsoft.com/office/drawing/2014/main" id="{3BCEC2B1-D36D-C519-C43E-CD4138681498}"/>
              </a:ext>
            </a:extLst>
          </p:cNvPr>
          <p:cNvSpPr/>
          <p:nvPr/>
        </p:nvSpPr>
        <p:spPr>
          <a:xfrm>
            <a:off x="302078" y="1331573"/>
            <a:ext cx="8074477" cy="2408464"/>
          </a:xfrm>
          <a:prstGeom prst="round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xit"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69" name="Rectangle 2"/>
          <p:cNvSpPr>
            <a:spLocks noGrp="1" noChangeArrowheads="1"/>
          </p:cNvSpPr>
          <p:nvPr>
            <p:ph type="title"/>
          </p:nvPr>
        </p:nvSpPr>
        <p:spPr/>
        <p:txBody>
          <a:bodyPr/>
          <a:lstStyle/>
          <a:p>
            <a:pPr eaLnBrk="1" hangingPunct="1"/>
            <a:r>
              <a:rPr lang="en-US" altLang="x-none"/>
              <a:t>Final Thoughts</a:t>
            </a:r>
          </a:p>
        </p:txBody>
      </p:sp>
      <p:sp>
        <p:nvSpPr>
          <p:cNvPr id="58370" name="Rectangle 3"/>
          <p:cNvSpPr>
            <a:spLocks noGrp="1" noChangeArrowheads="1"/>
          </p:cNvSpPr>
          <p:nvPr>
            <p:ph type="body" idx="1"/>
          </p:nvPr>
        </p:nvSpPr>
        <p:spPr/>
        <p:txBody>
          <a:bodyPr/>
          <a:lstStyle/>
          <a:p>
            <a:pPr eaLnBrk="1" hangingPunct="1"/>
            <a:r>
              <a:rPr lang="en-US" altLang="x-none" dirty="0"/>
              <a:t>Logic can help us solve real world problems and play challenging games</a:t>
            </a:r>
          </a:p>
          <a:p>
            <a:pPr eaLnBrk="1" hangingPunct="1"/>
            <a:endParaRPr lang="en-US" altLang="x-none" dirty="0"/>
          </a:p>
          <a:p>
            <a:pPr eaLnBrk="1" hangingPunct="1"/>
            <a:r>
              <a:rPr lang="en-US" altLang="x-none" dirty="0"/>
              <a:t>Logical equivalences help us simplify complex propositions and construct proofs</a:t>
            </a:r>
          </a:p>
          <a:p>
            <a:pPr lvl="1" eaLnBrk="1" hangingPunct="1"/>
            <a:r>
              <a:rPr lang="en-US" altLang="x-none" dirty="0"/>
              <a:t>More on proofs later in the course</a:t>
            </a:r>
          </a:p>
          <a:p>
            <a:pPr eaLnBrk="1" hangingPunct="1"/>
            <a:endParaRPr lang="en-US" altLang="x-none" dirty="0"/>
          </a:p>
          <a:p>
            <a:pPr eaLnBrk="1" hangingPunct="1"/>
            <a:r>
              <a:rPr lang="en-US" altLang="x-none" dirty="0"/>
              <a:t>Next:</a:t>
            </a:r>
          </a:p>
          <a:p>
            <a:pPr lvl="1" eaLnBrk="1" hangingPunct="1"/>
            <a:r>
              <a:rPr lang="en-US" altLang="x-none" dirty="0"/>
              <a:t>Predicate logic and quantification</a:t>
            </a:r>
          </a:p>
          <a:p>
            <a:pPr lvl="1" eaLnBrk="1" hangingPunct="1"/>
            <a:r>
              <a:rPr lang="en-US" altLang="x-none" dirty="0"/>
              <a:t>Please read </a:t>
            </a:r>
            <a:r>
              <a:rPr lang="en-US" altLang="x-none"/>
              <a:t>section 1.4</a:t>
            </a:r>
            <a:endParaRPr lang="en-US" altLang="x-none" dirty="0"/>
          </a:p>
        </p:txBody>
      </p:sp>
      <p:sp>
        <p:nvSpPr>
          <p:cNvPr id="2" name="3 Marcador de número de diapositiva">
            <a:extLst>
              <a:ext uri="{FF2B5EF4-FFF2-40B4-BE49-F238E27FC236}">
                <a16:creationId xmlns:a16="http://schemas.microsoft.com/office/drawing/2014/main" id="{2215AC8E-C166-AF03-2B0F-7651F93056E8}"/>
              </a:ext>
            </a:extLst>
          </p:cNvPr>
          <p:cNvSpPr>
            <a:spLocks noGrp="1"/>
          </p:cNvSpPr>
          <p:nvPr>
            <p:ph type="sldNum" sz="quarter" idx="12"/>
          </p:nvPr>
        </p:nvSpPr>
        <p:spPr>
          <a:xfrm>
            <a:off x="7620000" y="13716"/>
            <a:ext cx="1066800" cy="246888"/>
          </a:xfrm>
        </p:spPr>
        <p:txBody>
          <a:bodyPr>
            <a:noAutofit/>
          </a:bodyPr>
          <a:lstStyle/>
          <a:p>
            <a:fld id="{12A1D360-EE44-42AC-A6C7-CCF1DFA7C784}" type="slidenum">
              <a:rPr lang="pt-BR" smtClean="0"/>
              <a:pPr/>
              <a:t>26</a:t>
            </a:fld>
            <a:endParaRPr lang="pt-B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2"/>
          <p:cNvSpPr>
            <a:spLocks noGrp="1" noChangeArrowheads="1"/>
          </p:cNvSpPr>
          <p:nvPr>
            <p:ph type="title"/>
          </p:nvPr>
        </p:nvSpPr>
        <p:spPr/>
        <p:txBody>
          <a:bodyPr/>
          <a:lstStyle/>
          <a:p>
            <a:pPr eaLnBrk="1" hangingPunct="1"/>
            <a:r>
              <a:rPr lang="en-US" altLang="x-none" dirty="0"/>
              <a:t>Today</a:t>
            </a:r>
            <a:r>
              <a:rPr lang="en-US" altLang="ja-JP" dirty="0"/>
              <a:t>’s topics</a:t>
            </a:r>
            <a:endParaRPr lang="en-US" altLang="x-none" dirty="0"/>
          </a:p>
        </p:txBody>
      </p:sp>
      <p:sp>
        <p:nvSpPr>
          <p:cNvPr id="20482" name="Rectangle 3"/>
          <p:cNvSpPr>
            <a:spLocks noGrp="1" noChangeArrowheads="1"/>
          </p:cNvSpPr>
          <p:nvPr>
            <p:ph type="body" idx="1"/>
          </p:nvPr>
        </p:nvSpPr>
        <p:spPr/>
        <p:txBody>
          <a:bodyPr/>
          <a:lstStyle/>
          <a:p>
            <a:pPr eaLnBrk="1" hangingPunct="1"/>
            <a:r>
              <a:rPr lang="en-US" altLang="x-none"/>
              <a:t>Logic puzzles</a:t>
            </a:r>
          </a:p>
          <a:p>
            <a:pPr eaLnBrk="1" hangingPunct="1"/>
            <a:endParaRPr lang="en-US" altLang="x-none"/>
          </a:p>
          <a:p>
            <a:pPr eaLnBrk="1" hangingPunct="1"/>
            <a:r>
              <a:rPr lang="en-US" altLang="x-none"/>
              <a:t>Propositional equivalences</a:t>
            </a:r>
          </a:p>
        </p:txBody>
      </p:sp>
      <p:pic>
        <p:nvPicPr>
          <p:cNvPr id="2" name="Picture 2" descr="Notebook ">
            <a:extLst>
              <a:ext uri="{FF2B5EF4-FFF2-40B4-BE49-F238E27FC236}">
                <a16:creationId xmlns:a16="http://schemas.microsoft.com/office/drawing/2014/main" id="{7B1148BC-9A63-F697-C0BF-72E975C41A22}"/>
              </a:ext>
            </a:extLst>
          </p:cNvPr>
          <p:cNvPicPr>
            <a:picLocks noChangeAspect="1" noChangeArrowheads="1"/>
          </p:cNvPicPr>
          <p:nvPr/>
        </p:nvPicPr>
        <p:blipFill>
          <a:blip r:embed="rId3"/>
          <a:srcRect/>
          <a:stretch>
            <a:fillRect/>
          </a:stretch>
        </p:blipFill>
        <p:spPr bwMode="auto">
          <a:xfrm>
            <a:off x="7437524" y="1490431"/>
            <a:ext cx="1219200" cy="1219201"/>
          </a:xfrm>
          <a:prstGeom prst="rect">
            <a:avLst/>
          </a:prstGeom>
          <a:noFill/>
        </p:spPr>
      </p:pic>
      <p:sp>
        <p:nvSpPr>
          <p:cNvPr id="3" name="3 Marcador de número de diapositiva">
            <a:extLst>
              <a:ext uri="{FF2B5EF4-FFF2-40B4-BE49-F238E27FC236}">
                <a16:creationId xmlns:a16="http://schemas.microsoft.com/office/drawing/2014/main" id="{017D846B-FE14-E333-950C-997BCEE737B4}"/>
              </a:ext>
            </a:extLst>
          </p:cNvPr>
          <p:cNvSpPr>
            <a:spLocks noGrp="1"/>
          </p:cNvSpPr>
          <p:nvPr>
            <p:ph type="sldNum" sz="quarter" idx="12"/>
          </p:nvPr>
        </p:nvSpPr>
        <p:spPr>
          <a:xfrm>
            <a:off x="7620000" y="13716"/>
            <a:ext cx="1066800" cy="246888"/>
          </a:xfrm>
        </p:spPr>
        <p:txBody>
          <a:bodyPr>
            <a:noAutofit/>
          </a:bodyPr>
          <a:lstStyle/>
          <a:p>
            <a:fld id="{12A1D360-EE44-42AC-A6C7-CCF1DFA7C784}" type="slidenum">
              <a:rPr lang="pt-BR" smtClean="0"/>
              <a:pPr/>
              <a:t>3</a:t>
            </a:fld>
            <a:endParaRPr lang="pt-B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2"/>
          <p:cNvSpPr>
            <a:spLocks noGrp="1" noChangeArrowheads="1"/>
          </p:cNvSpPr>
          <p:nvPr>
            <p:ph type="title"/>
          </p:nvPr>
        </p:nvSpPr>
        <p:spPr/>
        <p:txBody>
          <a:bodyPr/>
          <a:lstStyle/>
          <a:p>
            <a:pPr eaLnBrk="1" hangingPunct="1"/>
            <a:r>
              <a:rPr lang="en-US" altLang="x-none" dirty="0"/>
              <a:t>A technical support riddle</a:t>
            </a:r>
          </a:p>
        </p:txBody>
      </p:sp>
      <p:sp>
        <p:nvSpPr>
          <p:cNvPr id="22530" name="Rectangle 3"/>
          <p:cNvSpPr>
            <a:spLocks noGrp="1" noChangeArrowheads="1"/>
          </p:cNvSpPr>
          <p:nvPr>
            <p:ph type="body" idx="1"/>
          </p:nvPr>
        </p:nvSpPr>
        <p:spPr/>
        <p:txBody>
          <a:bodyPr/>
          <a:lstStyle/>
          <a:p>
            <a:pPr marL="0" indent="0" algn="ctr">
              <a:buNone/>
            </a:pPr>
            <a:r>
              <a:rPr lang="en-US" altLang="x-none" dirty="0">
                <a:solidFill>
                  <a:srgbClr val="0070C0"/>
                </a:solidFill>
              </a:rPr>
              <a:t>Alice</a:t>
            </a:r>
            <a:r>
              <a:rPr lang="en-US" altLang="x-none" dirty="0"/>
              <a:t> and </a:t>
            </a:r>
            <a:r>
              <a:rPr lang="en-US" altLang="x-none" dirty="0">
                <a:solidFill>
                  <a:srgbClr val="009051"/>
                </a:solidFill>
              </a:rPr>
              <a:t>Bob</a:t>
            </a:r>
            <a:r>
              <a:rPr lang="en-US" altLang="x-none" dirty="0"/>
              <a:t> are technical support agents. If an agent is having a bad day, they will always lie to you. If an agent is having a good day, they will always tell you the truth. </a:t>
            </a:r>
            <a:r>
              <a:rPr lang="en-US" altLang="x-none" dirty="0">
                <a:solidFill>
                  <a:srgbClr val="0070C0"/>
                </a:solidFill>
              </a:rPr>
              <a:t>Alice</a:t>
            </a:r>
            <a:r>
              <a:rPr lang="en-US" altLang="x-none" dirty="0"/>
              <a:t> tells you that Bob is having a bad day. </a:t>
            </a:r>
            <a:r>
              <a:rPr lang="en-US" altLang="x-none" dirty="0">
                <a:solidFill>
                  <a:srgbClr val="009051"/>
                </a:solidFill>
              </a:rPr>
              <a:t>Bob</a:t>
            </a:r>
            <a:r>
              <a:rPr lang="en-US" altLang="x-none" dirty="0"/>
              <a:t> tells you that he and Alice are both having the same type of day. Can you trust the advice you receive from Alice during your call?</a:t>
            </a:r>
          </a:p>
        </p:txBody>
      </p:sp>
      <p:sp>
        <p:nvSpPr>
          <p:cNvPr id="22531" name="Rectangle 4"/>
          <p:cNvSpPr>
            <a:spLocks noChangeArrowheads="1"/>
          </p:cNvSpPr>
          <p:nvPr/>
        </p:nvSpPr>
        <p:spPr bwMode="auto">
          <a:xfrm>
            <a:off x="3433763" y="3645694"/>
            <a:ext cx="184731" cy="36933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101381" name="WordArt 5"/>
          <p:cNvSpPr>
            <a:spLocks noChangeArrowheads="1" noChangeShapeType="1" noTextEdit="1"/>
          </p:cNvSpPr>
          <p:nvPr/>
        </p:nvSpPr>
        <p:spPr bwMode="auto">
          <a:xfrm>
            <a:off x="2571750" y="3429000"/>
            <a:ext cx="4000500" cy="971550"/>
          </a:xfrm>
          <a:prstGeom prst="rect">
            <a:avLst/>
          </a:prstGeom>
        </p:spPr>
        <p:txBody>
          <a:bodyPr wrap="none" fromWordArt="1">
            <a:prstTxWarp prst="textPlain">
              <a:avLst>
                <a:gd name="adj" fmla="val 50000"/>
              </a:avLst>
            </a:prstTxWarp>
          </a:bodyPr>
          <a:lstStyle/>
          <a:p>
            <a:pPr algn="ctr"/>
            <a:r>
              <a:rPr lang="en-US" sz="2700" b="1" kern="1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latin typeface="Arial Black" charset="0"/>
                <a:ea typeface="Arial Black" charset="0"/>
                <a:cs typeface="Arial Black" charset="0"/>
              </a:rPr>
              <a:t>How do we solve this</a:t>
            </a:r>
          </a:p>
          <a:p>
            <a:pPr algn="ctr"/>
            <a:r>
              <a:rPr lang="en-US" sz="2700" b="1" kern="10" dirty="0">
                <a:ln w="12700">
                  <a:solidFill>
                    <a:schemeClr val="tx2">
                      <a:lumMod val="75000"/>
                    </a:schemeClr>
                  </a:solidFill>
                  <a:prstDash val="solid"/>
                </a:ln>
                <a:pattFill prst="dkUpDiag">
                  <a:fgClr>
                    <a:schemeClr val="tx2"/>
                  </a:fgClr>
                  <a:bgClr>
                    <a:schemeClr val="tx2">
                      <a:lumMod val="20000"/>
                      <a:lumOff val="80000"/>
                    </a:schemeClr>
                  </a:bgClr>
                </a:pattFill>
                <a:effectLst>
                  <a:outerShdw dist="38100" dir="2640000" algn="bl" rotWithShape="0">
                    <a:schemeClr val="tx2">
                      <a:lumMod val="75000"/>
                    </a:schemeClr>
                  </a:outerShdw>
                </a:effectLst>
                <a:latin typeface="Arial Black" charset="0"/>
                <a:ea typeface="Arial Black" charset="0"/>
                <a:cs typeface="Arial Black" charset="0"/>
              </a:rPr>
              <a:t>type of problem?</a:t>
            </a:r>
          </a:p>
        </p:txBody>
      </p:sp>
      <p:sp>
        <p:nvSpPr>
          <p:cNvPr id="3" name="3 Marcador de número de diapositiva">
            <a:extLst>
              <a:ext uri="{FF2B5EF4-FFF2-40B4-BE49-F238E27FC236}">
                <a16:creationId xmlns:a16="http://schemas.microsoft.com/office/drawing/2014/main" id="{CCF2858B-320D-C760-F4B1-4F6C5E47AD50}"/>
              </a:ext>
            </a:extLst>
          </p:cNvPr>
          <p:cNvSpPr>
            <a:spLocks noGrp="1"/>
          </p:cNvSpPr>
          <p:nvPr>
            <p:ph type="sldNum" sz="quarter" idx="12"/>
          </p:nvPr>
        </p:nvSpPr>
        <p:spPr>
          <a:xfrm>
            <a:off x="7620000" y="13716"/>
            <a:ext cx="1066800" cy="246888"/>
          </a:xfrm>
        </p:spPr>
        <p:txBody>
          <a:bodyPr>
            <a:noAutofit/>
          </a:bodyPr>
          <a:lstStyle/>
          <a:p>
            <a:fld id="{12A1D360-EE44-42AC-A6C7-CCF1DFA7C784}" type="slidenum">
              <a:rPr lang="pt-BR" smtClean="0"/>
              <a:pPr/>
              <a:t>4</a:t>
            </a:fld>
            <a:endParaRPr lang="pt-BR"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101381"/>
                                        </p:tgtEl>
                                        <p:attrNameLst>
                                          <p:attrName>style.visibility</p:attrName>
                                        </p:attrNameLst>
                                      </p:cBhvr>
                                      <p:to>
                                        <p:strVal val="visible"/>
                                      </p:to>
                                    </p:set>
                                    <p:animEffect transition="in" filter="dissolve">
                                      <p:cBhvr>
                                        <p:cTn id="7" dur="500"/>
                                        <p:tgtEl>
                                          <p:spTgt spid="10138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1381"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7" name="Title 1"/>
          <p:cNvSpPr>
            <a:spLocks noGrp="1"/>
          </p:cNvSpPr>
          <p:nvPr>
            <p:ph type="title"/>
          </p:nvPr>
        </p:nvSpPr>
        <p:spPr/>
        <p:txBody>
          <a:bodyPr/>
          <a:lstStyle/>
          <a:p>
            <a:r>
              <a:rPr lang="en-US" altLang="x-none" dirty="0"/>
              <a:t>Solving logic puzzles systematically</a:t>
            </a:r>
          </a:p>
        </p:txBody>
      </p:sp>
      <p:grpSp>
        <p:nvGrpSpPr>
          <p:cNvPr id="2" name="Group 11"/>
          <p:cNvGrpSpPr>
            <a:grpSpLocks/>
          </p:cNvGrpSpPr>
          <p:nvPr/>
        </p:nvGrpSpPr>
        <p:grpSpPr bwMode="auto">
          <a:xfrm>
            <a:off x="3314700" y="1061408"/>
            <a:ext cx="2571750" cy="1825203"/>
            <a:chOff x="2895600" y="1171402"/>
            <a:chExt cx="3429000" cy="2434316"/>
          </a:xfrm>
        </p:grpSpPr>
        <p:pic>
          <p:nvPicPr>
            <p:cNvPr id="24587" name="Picture 5"/>
            <p:cNvPicPr>
              <a:picLocks noChangeAspect="1"/>
            </p:cNvPicPr>
            <p:nvPr/>
          </p:nvPicPr>
          <p:blipFill>
            <a:blip r:embed="rId2"/>
            <a:srcRect/>
            <a:stretch/>
          </p:blipFill>
          <p:spPr bwMode="auto">
            <a:xfrm>
              <a:off x="3505200" y="1171402"/>
              <a:ext cx="2089150" cy="139099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8" name="TextBox 8"/>
            <p:cNvSpPr txBox="1">
              <a:spLocks noChangeArrowheads="1"/>
            </p:cNvSpPr>
            <p:nvPr/>
          </p:nvSpPr>
          <p:spPr bwMode="auto">
            <a:xfrm>
              <a:off x="2895600" y="2743691"/>
              <a:ext cx="3429000" cy="8620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x-none" sz="1800" b="1" dirty="0">
                  <a:solidFill>
                    <a:schemeClr val="bg2"/>
                  </a:solidFill>
                  <a:latin typeface="Trebuchet MS" charset="0"/>
                </a:rPr>
                <a:t>Step 1: </a:t>
              </a:r>
              <a:r>
                <a:rPr lang="en-US" altLang="x-none" sz="1800" dirty="0">
                  <a:latin typeface="Trebuchet MS" charset="0"/>
                </a:rPr>
                <a:t>Identify rules and constraints</a:t>
              </a:r>
            </a:p>
          </p:txBody>
        </p:sp>
      </p:grpSp>
      <p:grpSp>
        <p:nvGrpSpPr>
          <p:cNvPr id="3" name="Group 12"/>
          <p:cNvGrpSpPr>
            <a:grpSpLocks/>
          </p:cNvGrpSpPr>
          <p:nvPr/>
        </p:nvGrpSpPr>
        <p:grpSpPr bwMode="auto">
          <a:xfrm>
            <a:off x="1257300" y="2977754"/>
            <a:ext cx="2971800" cy="2017931"/>
            <a:chOff x="152400" y="3969603"/>
            <a:chExt cx="3962400" cy="2691318"/>
          </a:xfrm>
        </p:grpSpPr>
        <p:pic>
          <p:nvPicPr>
            <p:cNvPr id="24585" name="Picture 6"/>
            <p:cNvPicPr>
              <a:picLocks noChangeAspect="1"/>
            </p:cNvPicPr>
            <p:nvPr/>
          </p:nvPicPr>
          <p:blipFill>
            <a:blip r:embed="rId3"/>
            <a:srcRect/>
            <a:stretch/>
          </p:blipFill>
          <p:spPr bwMode="auto">
            <a:xfrm>
              <a:off x="778297" y="3969603"/>
              <a:ext cx="2558205" cy="184810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6" name="TextBox 9"/>
            <p:cNvSpPr txBox="1">
              <a:spLocks noChangeArrowheads="1"/>
            </p:cNvSpPr>
            <p:nvPr/>
          </p:nvSpPr>
          <p:spPr bwMode="auto">
            <a:xfrm>
              <a:off x="152400" y="5798908"/>
              <a:ext cx="3962400" cy="862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x-none" sz="1800" b="1" dirty="0">
                  <a:solidFill>
                    <a:schemeClr val="bg2"/>
                  </a:solidFill>
                  <a:latin typeface="Trebuchet MS" charset="0"/>
                </a:rPr>
                <a:t>Step 2: </a:t>
              </a:r>
              <a:r>
                <a:rPr lang="en-US" altLang="x-none" sz="1800" dirty="0">
                  <a:latin typeface="Trebuchet MS" charset="0"/>
                </a:rPr>
                <a:t>Assign propositions to key concepts</a:t>
              </a:r>
            </a:p>
          </p:txBody>
        </p:sp>
      </p:grpSp>
      <p:grpSp>
        <p:nvGrpSpPr>
          <p:cNvPr id="4" name="Group 13"/>
          <p:cNvGrpSpPr>
            <a:grpSpLocks/>
          </p:cNvGrpSpPr>
          <p:nvPr/>
        </p:nvGrpSpPr>
        <p:grpSpPr bwMode="auto">
          <a:xfrm>
            <a:off x="5029200" y="3297846"/>
            <a:ext cx="2971800" cy="1806183"/>
            <a:chOff x="5181600" y="4397423"/>
            <a:chExt cx="3962400" cy="2408691"/>
          </a:xfrm>
        </p:grpSpPr>
        <p:pic>
          <p:nvPicPr>
            <p:cNvPr id="24583" name="Picture 4"/>
            <p:cNvPicPr>
              <a:picLocks noChangeAspect="1"/>
            </p:cNvPicPr>
            <p:nvPr/>
          </p:nvPicPr>
          <p:blipFill>
            <a:blip r:embed="rId4"/>
            <a:srcRect/>
            <a:stretch/>
          </p:blipFill>
          <p:spPr bwMode="auto">
            <a:xfrm>
              <a:off x="6248400" y="4397423"/>
              <a:ext cx="2063472" cy="154675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4584" name="TextBox 10"/>
            <p:cNvSpPr txBox="1">
              <a:spLocks noChangeArrowheads="1"/>
            </p:cNvSpPr>
            <p:nvPr/>
          </p:nvSpPr>
          <p:spPr bwMode="auto">
            <a:xfrm>
              <a:off x="5181600" y="5944180"/>
              <a:ext cx="3962400" cy="86193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pPr algn="ctr"/>
              <a:r>
                <a:rPr lang="en-US" altLang="x-none" sz="1800" b="1" dirty="0">
                  <a:solidFill>
                    <a:schemeClr val="bg2"/>
                  </a:solidFill>
                  <a:latin typeface="Trebuchet MS" charset="0"/>
                </a:rPr>
                <a:t>Step 3: </a:t>
              </a:r>
              <a:r>
                <a:rPr lang="en-US" altLang="x-none" sz="1800" dirty="0">
                  <a:latin typeface="Trebuchet MS" charset="0"/>
                </a:rPr>
                <a:t>Make assumptions and reason logically!</a:t>
              </a:r>
            </a:p>
          </p:txBody>
        </p:sp>
      </p:grpSp>
      <p:sp>
        <p:nvSpPr>
          <p:cNvPr id="15" name="Bent Arrow 14"/>
          <p:cNvSpPr/>
          <p:nvPr/>
        </p:nvSpPr>
        <p:spPr bwMode="auto">
          <a:xfrm rot="16200000" flipH="1">
            <a:off x="2028825" y="1285875"/>
            <a:ext cx="1600200" cy="1543050"/>
          </a:xfrm>
          <a:prstGeom prst="bentArrow">
            <a:avLst/>
          </a:prstGeom>
          <a:solidFill>
            <a:srgbClr val="7030A0">
              <a:alpha val="50000"/>
            </a:srgbClr>
          </a:solidFill>
          <a:ln w="9525" cap="flat" cmpd="sng" algn="ctr">
            <a:solidFill>
              <a:schemeClr val="tx1"/>
            </a:solidFill>
            <a:prstDash val="solid"/>
            <a:round/>
            <a:headEnd type="none" w="med" len="med"/>
            <a:tailEnd type="none" w="med" len="med"/>
          </a:ln>
          <a:effectLst/>
        </p:spPr>
        <p:txBody>
          <a:bodyPr/>
          <a:lstStyle/>
          <a:p>
            <a:pPr>
              <a:defRPr/>
            </a:pPr>
            <a:endParaRPr lang="en-US" sz="1050">
              <a:latin typeface="Arial" pitchFamily="-105" charset="0"/>
              <a:ea typeface="ＭＳ Ｐゴシック" pitchFamily="-105" charset="-128"/>
              <a:cs typeface="ＭＳ Ｐゴシック" pitchFamily="-105" charset="-128"/>
            </a:endParaRPr>
          </a:p>
        </p:txBody>
      </p:sp>
      <p:sp>
        <p:nvSpPr>
          <p:cNvPr id="16" name="Right Arrow 15"/>
          <p:cNvSpPr>
            <a:spLocks noChangeArrowheads="1"/>
          </p:cNvSpPr>
          <p:nvPr/>
        </p:nvSpPr>
        <p:spPr bwMode="auto">
          <a:xfrm>
            <a:off x="3943350" y="3429000"/>
            <a:ext cx="1771650" cy="628650"/>
          </a:xfrm>
          <a:prstGeom prst="rightArrow">
            <a:avLst>
              <a:gd name="adj1" fmla="val 50000"/>
              <a:gd name="adj2" fmla="val 49997"/>
            </a:avLst>
          </a:prstGeom>
          <a:solidFill>
            <a:srgbClr val="7030A0">
              <a:alpha val="50000"/>
            </a:srgbClr>
          </a:solidFill>
          <a:ln w="9525">
            <a:solidFill>
              <a:schemeClr val="tx1"/>
            </a:solidFill>
            <a:round/>
            <a:headEnd/>
            <a:tailEnd/>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5" name="3 Marcador de número de diapositiva">
            <a:extLst>
              <a:ext uri="{FF2B5EF4-FFF2-40B4-BE49-F238E27FC236}">
                <a16:creationId xmlns:a16="http://schemas.microsoft.com/office/drawing/2014/main" id="{BC27152C-E13C-DBE6-BFC8-09EF43B8D684}"/>
              </a:ext>
            </a:extLst>
          </p:cNvPr>
          <p:cNvSpPr>
            <a:spLocks noGrp="1"/>
          </p:cNvSpPr>
          <p:nvPr>
            <p:ph type="sldNum" sz="quarter" idx="12"/>
          </p:nvPr>
        </p:nvSpPr>
        <p:spPr>
          <a:xfrm>
            <a:off x="7620000" y="13716"/>
            <a:ext cx="1066800" cy="246888"/>
          </a:xfrm>
        </p:spPr>
        <p:txBody>
          <a:bodyPr>
            <a:noAutofit/>
          </a:bodyPr>
          <a:lstStyle/>
          <a:p>
            <a:fld id="{12A1D360-EE44-42AC-A6C7-CCF1DFA7C784}" type="slidenum">
              <a:rPr lang="pt-BR" smtClean="0"/>
              <a:pPr/>
              <a:t>5</a:t>
            </a:fld>
            <a:endParaRPr lang="pt-BR"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ssolve">
                                      <p:cBhvr>
                                        <p:cTn id="7" dur="500"/>
                                        <p:tgtEl>
                                          <p:spTgt spid="2"/>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22" presetClass="entr" presetSubtype="1" fill="hold" nodeType="clickEffect">
                                  <p:stCondLst>
                                    <p:cond delay="0"/>
                                  </p:stCondLst>
                                  <p:childTnLst>
                                    <p:set>
                                      <p:cBhvr>
                                        <p:cTn id="11" dur="1" fill="hold">
                                          <p:stCondLst>
                                            <p:cond delay="0"/>
                                          </p:stCondLst>
                                        </p:cTn>
                                        <p:tgtEl>
                                          <p:spTgt spid="15"/>
                                        </p:tgtEl>
                                        <p:attrNameLst>
                                          <p:attrName>style.visibility</p:attrName>
                                        </p:attrNameLst>
                                      </p:cBhvr>
                                      <p:to>
                                        <p:strVal val="visible"/>
                                      </p:to>
                                    </p:set>
                                    <p:animEffect transition="in" filter="wipe(up)">
                                      <p:cBhvr>
                                        <p:cTn id="12" dur="500"/>
                                        <p:tgtEl>
                                          <p:spTgt spid="15"/>
                                        </p:tgtEl>
                                      </p:cBhvr>
                                    </p:animEffect>
                                  </p:childTnLst>
                                </p:cTn>
                              </p:par>
                            </p:childTnLst>
                          </p:cTn>
                        </p:par>
                        <p:par>
                          <p:cTn id="13" fill="hold" nodeType="afterGroup">
                            <p:stCondLst>
                              <p:cond delay="500"/>
                            </p:stCondLst>
                            <p:childTnLst>
                              <p:par>
                                <p:cTn id="14" presetID="9" presetClass="entr" presetSubtype="0" fill="hold" nodeType="afterEffect">
                                  <p:stCondLst>
                                    <p:cond delay="0"/>
                                  </p:stCondLst>
                                  <p:childTnLst>
                                    <p:set>
                                      <p:cBhvr>
                                        <p:cTn id="15" dur="1" fill="hold">
                                          <p:stCondLst>
                                            <p:cond delay="0"/>
                                          </p:stCondLst>
                                        </p:cTn>
                                        <p:tgtEl>
                                          <p:spTgt spid="3"/>
                                        </p:tgtEl>
                                        <p:attrNameLst>
                                          <p:attrName>style.visibility</p:attrName>
                                        </p:attrNameLst>
                                      </p:cBhvr>
                                      <p:to>
                                        <p:strVal val="visible"/>
                                      </p:to>
                                    </p:set>
                                    <p:animEffect transition="in" filter="dissolve">
                                      <p:cBhvr>
                                        <p:cTn id="16" dur="500"/>
                                        <p:tgtEl>
                                          <p:spTgt spid="3"/>
                                        </p:tgtEl>
                                      </p:cBhvr>
                                    </p:animEffect>
                                  </p:childTnLst>
                                </p:cTn>
                              </p:par>
                            </p:childTnLst>
                          </p:cTn>
                        </p:par>
                      </p:childTnLst>
                    </p:cTn>
                  </p:par>
                  <p:par>
                    <p:cTn id="17" fill="hold" nodeType="clickPar">
                      <p:stCondLst>
                        <p:cond delay="indefinite"/>
                      </p:stCondLst>
                      <p:childTnLst>
                        <p:par>
                          <p:cTn id="18" fill="hold" nodeType="withGroup">
                            <p:stCondLst>
                              <p:cond delay="0"/>
                            </p:stCondLst>
                            <p:childTnLst>
                              <p:par>
                                <p:cTn id="19" presetID="22" presetClass="entr" presetSubtype="8" fill="hold" grpId="0" nodeType="clickEffect">
                                  <p:stCondLst>
                                    <p:cond delay="0"/>
                                  </p:stCondLst>
                                  <p:childTnLst>
                                    <p:set>
                                      <p:cBhvr>
                                        <p:cTn id="20" dur="1" fill="hold">
                                          <p:stCondLst>
                                            <p:cond delay="0"/>
                                          </p:stCondLst>
                                        </p:cTn>
                                        <p:tgtEl>
                                          <p:spTgt spid="16"/>
                                        </p:tgtEl>
                                        <p:attrNameLst>
                                          <p:attrName>style.visibility</p:attrName>
                                        </p:attrNameLst>
                                      </p:cBhvr>
                                      <p:to>
                                        <p:strVal val="visible"/>
                                      </p:to>
                                    </p:set>
                                    <p:animEffect transition="in" filter="wipe(left)">
                                      <p:cBhvr>
                                        <p:cTn id="21" dur="500"/>
                                        <p:tgtEl>
                                          <p:spTgt spid="16"/>
                                        </p:tgtEl>
                                      </p:cBhvr>
                                    </p:animEffect>
                                  </p:childTnLst>
                                </p:cTn>
                              </p:par>
                            </p:childTnLst>
                          </p:cTn>
                        </p:par>
                        <p:par>
                          <p:cTn id="22" fill="hold" nodeType="afterGroup">
                            <p:stCondLst>
                              <p:cond delay="500"/>
                            </p:stCondLst>
                            <p:childTnLst>
                              <p:par>
                                <p:cTn id="23" presetID="9" presetClass="entr" presetSubtype="0" fill="hold" nodeType="afterEffect">
                                  <p:stCondLst>
                                    <p:cond delay="0"/>
                                  </p:stCondLst>
                                  <p:childTnLst>
                                    <p:set>
                                      <p:cBhvr>
                                        <p:cTn id="24" dur="1" fill="hold">
                                          <p:stCondLst>
                                            <p:cond delay="0"/>
                                          </p:stCondLst>
                                        </p:cTn>
                                        <p:tgtEl>
                                          <p:spTgt spid="4"/>
                                        </p:tgtEl>
                                        <p:attrNameLst>
                                          <p:attrName>style.visibility</p:attrName>
                                        </p:attrNameLst>
                                      </p:cBhvr>
                                      <p:to>
                                        <p:strVal val="visible"/>
                                      </p:to>
                                    </p:set>
                                    <p:animEffect transition="in" filter="dissolve">
                                      <p:cBhvr>
                                        <p:cTn id="25"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1" name="Rectangle 2"/>
          <p:cNvSpPr>
            <a:spLocks noGrp="1" noChangeArrowheads="1"/>
          </p:cNvSpPr>
          <p:nvPr>
            <p:ph type="title"/>
          </p:nvPr>
        </p:nvSpPr>
        <p:spPr/>
        <p:txBody>
          <a:bodyPr/>
          <a:lstStyle/>
          <a:p>
            <a:pPr eaLnBrk="1" hangingPunct="1"/>
            <a:r>
              <a:rPr lang="en-US" altLang="x-none"/>
              <a:t>Technical support revisited</a:t>
            </a:r>
          </a:p>
        </p:txBody>
      </p:sp>
      <p:sp>
        <p:nvSpPr>
          <p:cNvPr id="25603" name="Rectangle 3"/>
          <p:cNvSpPr txBox="1">
            <a:spLocks noChangeArrowheads="1"/>
          </p:cNvSpPr>
          <p:nvPr/>
        </p:nvSpPr>
        <p:spPr bwMode="auto">
          <a:xfrm>
            <a:off x="457199" y="1126104"/>
            <a:ext cx="8229599" cy="128275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pPr algn="ctr" eaLnBrk="1" hangingPunct="1">
              <a:spcBef>
                <a:spcPct val="20000"/>
              </a:spcBef>
              <a:buClr>
                <a:srgbClr val="0046AA"/>
              </a:buClr>
              <a:buFont typeface="Wingdings" charset="2"/>
              <a:buNone/>
            </a:pPr>
            <a:r>
              <a:rPr lang="en-US" altLang="x-none" sz="2000" dirty="0">
                <a:solidFill>
                  <a:schemeClr val="bg2"/>
                </a:solidFill>
                <a:latin typeface="Trebuchet MS" charset="0"/>
                <a:ea typeface="Osaka" charset="-128"/>
              </a:rPr>
              <a:t>Alice</a:t>
            </a:r>
            <a:r>
              <a:rPr lang="en-US" altLang="x-none" sz="2000" dirty="0">
                <a:latin typeface="Trebuchet MS" charset="0"/>
                <a:ea typeface="Osaka" charset="-128"/>
              </a:rPr>
              <a:t> and </a:t>
            </a:r>
            <a:r>
              <a:rPr lang="en-US" altLang="x-none" sz="2000" dirty="0">
                <a:solidFill>
                  <a:srgbClr val="009051"/>
                </a:solidFill>
                <a:latin typeface="Trebuchet MS" charset="0"/>
                <a:ea typeface="Osaka" charset="-128"/>
              </a:rPr>
              <a:t>Bob</a:t>
            </a:r>
            <a:r>
              <a:rPr lang="en-US" altLang="x-none" sz="2000" dirty="0">
                <a:latin typeface="Trebuchet MS" charset="0"/>
                <a:ea typeface="Osaka" charset="-128"/>
              </a:rPr>
              <a:t> are technical support agents. If an agent is having a bad day, they will always lie to you. If an agent is having a good day, they will always tell you the truth. </a:t>
            </a:r>
            <a:r>
              <a:rPr lang="en-US" altLang="x-none" sz="2000" dirty="0">
                <a:solidFill>
                  <a:schemeClr val="bg2"/>
                </a:solidFill>
                <a:latin typeface="Trebuchet MS" charset="0"/>
                <a:ea typeface="Osaka" charset="-128"/>
              </a:rPr>
              <a:t>Alice</a:t>
            </a:r>
            <a:r>
              <a:rPr lang="en-US" altLang="x-none" sz="2000" dirty="0">
                <a:latin typeface="Trebuchet MS" charset="0"/>
                <a:ea typeface="Osaka" charset="-128"/>
              </a:rPr>
              <a:t> tells you that Bob is having a bad day. </a:t>
            </a:r>
            <a:r>
              <a:rPr lang="en-US" altLang="x-none" sz="2000" dirty="0">
                <a:solidFill>
                  <a:srgbClr val="009051"/>
                </a:solidFill>
                <a:latin typeface="Trebuchet MS" charset="0"/>
                <a:ea typeface="Osaka" charset="-128"/>
              </a:rPr>
              <a:t>Bob</a:t>
            </a:r>
            <a:r>
              <a:rPr lang="en-US" altLang="x-none" sz="2000" dirty="0">
                <a:latin typeface="Trebuchet MS" charset="0"/>
                <a:ea typeface="Osaka" charset="-128"/>
              </a:rPr>
              <a:t> tells you that he and Alice are both having the same type of day. Can you trust the advice you receive from Alice during your call?</a:t>
            </a:r>
          </a:p>
        </p:txBody>
      </p:sp>
      <p:sp>
        <p:nvSpPr>
          <p:cNvPr id="25602" name="Rectangle 3"/>
          <p:cNvSpPr>
            <a:spLocks noGrp="1" noChangeArrowheads="1"/>
          </p:cNvSpPr>
          <p:nvPr>
            <p:ph type="body" idx="1"/>
          </p:nvPr>
        </p:nvSpPr>
        <p:spPr>
          <a:xfrm>
            <a:off x="1257300" y="3029447"/>
            <a:ext cx="6572250" cy="2114550"/>
          </a:xfrm>
        </p:spPr>
        <p:txBody>
          <a:bodyPr/>
          <a:lstStyle/>
          <a:p>
            <a:pPr marL="0" indent="0">
              <a:buNone/>
            </a:pPr>
            <a:r>
              <a:rPr lang="en-US" altLang="x-none" sz="1500" b="1" dirty="0">
                <a:solidFill>
                  <a:schemeClr val="bg2"/>
                </a:solidFill>
              </a:rPr>
              <a:t>Step 1:</a:t>
            </a:r>
            <a:r>
              <a:rPr lang="en-US" altLang="x-none" sz="1500" dirty="0">
                <a:solidFill>
                  <a:schemeClr val="bg2"/>
                </a:solidFill>
              </a:rPr>
              <a:t>  </a:t>
            </a:r>
            <a:r>
              <a:rPr lang="en-US" altLang="x-none" sz="1500" dirty="0"/>
              <a:t>Identify the rules of the puzzle</a:t>
            </a:r>
          </a:p>
          <a:p>
            <a:pPr lvl="1" eaLnBrk="1" hangingPunct="1"/>
            <a:r>
              <a:rPr lang="en-US" altLang="x-none" sz="1350" dirty="0"/>
              <a:t>Good day = tell the truth</a:t>
            </a:r>
          </a:p>
          <a:p>
            <a:pPr lvl="1" eaLnBrk="1" hangingPunct="1"/>
            <a:r>
              <a:rPr lang="en-US" altLang="x-none" sz="1350" dirty="0"/>
              <a:t>Bad day = lie!</a:t>
            </a:r>
            <a:endParaRPr lang="en-US" altLang="x-none" sz="1350" b="1" dirty="0"/>
          </a:p>
          <a:p>
            <a:pPr marL="0" indent="0">
              <a:buNone/>
            </a:pPr>
            <a:endParaRPr lang="en-US" altLang="x-none" sz="1500" b="1" dirty="0"/>
          </a:p>
          <a:p>
            <a:pPr marL="0" indent="0">
              <a:buNone/>
            </a:pPr>
            <a:r>
              <a:rPr lang="en-US" altLang="x-none" sz="1500" b="1" dirty="0">
                <a:solidFill>
                  <a:schemeClr val="bg2"/>
                </a:solidFill>
              </a:rPr>
              <a:t>Step 2:</a:t>
            </a:r>
            <a:r>
              <a:rPr lang="en-US" altLang="x-none" sz="1500" dirty="0">
                <a:solidFill>
                  <a:schemeClr val="bg2"/>
                </a:solidFill>
              </a:rPr>
              <a:t>  </a:t>
            </a:r>
            <a:r>
              <a:rPr lang="en-US" altLang="x-none" sz="1500" dirty="0"/>
              <a:t>Assign propositions to the key concepts in the puzzle</a:t>
            </a:r>
          </a:p>
          <a:p>
            <a:pPr lvl="1" eaLnBrk="1" hangingPunct="1"/>
            <a:r>
              <a:rPr lang="en-US" altLang="x-none" sz="1350" dirty="0"/>
              <a:t>A </a:t>
            </a:r>
            <a:r>
              <a:rPr lang="en-US" altLang="x-none" sz="1350" dirty="0">
                <a:sym typeface="Symbol" charset="2"/>
              </a:rPr>
              <a:t></a:t>
            </a:r>
            <a:r>
              <a:rPr lang="en-US" altLang="x-none" sz="1350" dirty="0"/>
              <a:t> </a:t>
            </a:r>
            <a:r>
              <a:rPr lang="en-US" altLang="ja-JP" sz="1350" dirty="0"/>
              <a:t>“Alice is having a good day”</a:t>
            </a:r>
          </a:p>
          <a:p>
            <a:pPr lvl="1" eaLnBrk="1" hangingPunct="1"/>
            <a:r>
              <a:rPr lang="en-US" altLang="x-none" sz="1350" dirty="0"/>
              <a:t>B </a:t>
            </a:r>
            <a:r>
              <a:rPr lang="en-US" altLang="x-none" sz="1350" dirty="0">
                <a:sym typeface="Symbol" charset="2"/>
              </a:rPr>
              <a:t></a:t>
            </a:r>
            <a:r>
              <a:rPr lang="en-US" altLang="x-none" sz="1350" dirty="0"/>
              <a:t> “</a:t>
            </a:r>
            <a:r>
              <a:rPr lang="en-US" altLang="ja-JP" sz="1350" dirty="0"/>
              <a:t>Bob is having a good day”</a:t>
            </a:r>
          </a:p>
          <a:p>
            <a:pPr lvl="1" eaLnBrk="1" hangingPunct="1"/>
            <a:endParaRPr lang="en-US" altLang="x-none" sz="1350" dirty="0"/>
          </a:p>
        </p:txBody>
      </p:sp>
      <p:cxnSp>
        <p:nvCxnSpPr>
          <p:cNvPr id="7" name="Straight Connector 6"/>
          <p:cNvCxnSpPr/>
          <p:nvPr/>
        </p:nvCxnSpPr>
        <p:spPr bwMode="auto">
          <a:xfrm>
            <a:off x="2171700" y="2920118"/>
            <a:ext cx="4800600" cy="1191"/>
          </a:xfrm>
          <a:prstGeom prst="line">
            <a:avLst/>
          </a:prstGeom>
          <a:solidFill>
            <a:schemeClr val="accent1"/>
          </a:solidFill>
          <a:ln w="38100" cap="flat" cmpd="sng" algn="ctr">
            <a:solidFill>
              <a:srgbClr val="FF0000"/>
            </a:solidFill>
            <a:prstDash val="solid"/>
            <a:round/>
            <a:headEnd type="none" w="med" len="med"/>
            <a:tailEnd type="none" w="med" len="med"/>
          </a:ln>
          <a:effectLst/>
        </p:spPr>
      </p:cxnSp>
      <p:sp>
        <p:nvSpPr>
          <p:cNvPr id="8" name="Rectangle 7"/>
          <p:cNvSpPr>
            <a:spLocks noChangeArrowheads="1"/>
          </p:cNvSpPr>
          <p:nvPr/>
        </p:nvSpPr>
        <p:spPr bwMode="auto">
          <a:xfrm>
            <a:off x="1600200" y="3396281"/>
            <a:ext cx="3200400" cy="228600"/>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9" name="Rectangle 8"/>
          <p:cNvSpPr>
            <a:spLocks noChangeArrowheads="1"/>
          </p:cNvSpPr>
          <p:nvPr/>
        </p:nvSpPr>
        <p:spPr bwMode="auto">
          <a:xfrm>
            <a:off x="1600200" y="3672506"/>
            <a:ext cx="3200400" cy="228600"/>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10" name="Rectangle 9"/>
          <p:cNvSpPr>
            <a:spLocks noChangeArrowheads="1"/>
          </p:cNvSpPr>
          <p:nvPr/>
        </p:nvSpPr>
        <p:spPr bwMode="auto">
          <a:xfrm>
            <a:off x="1755322" y="4488511"/>
            <a:ext cx="3200400" cy="228600"/>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11" name="Rectangle 10"/>
          <p:cNvSpPr>
            <a:spLocks noChangeArrowheads="1"/>
          </p:cNvSpPr>
          <p:nvPr/>
        </p:nvSpPr>
        <p:spPr bwMode="auto">
          <a:xfrm>
            <a:off x="1518557" y="4717111"/>
            <a:ext cx="3200400" cy="228600"/>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2" name="3 Marcador de número de diapositiva">
            <a:extLst>
              <a:ext uri="{FF2B5EF4-FFF2-40B4-BE49-F238E27FC236}">
                <a16:creationId xmlns:a16="http://schemas.microsoft.com/office/drawing/2014/main" id="{25CE083C-1C96-14F4-F95E-AFDCB4518852}"/>
              </a:ext>
            </a:extLst>
          </p:cNvPr>
          <p:cNvSpPr>
            <a:spLocks noGrp="1"/>
          </p:cNvSpPr>
          <p:nvPr>
            <p:ph type="sldNum" sz="quarter" idx="12"/>
          </p:nvPr>
        </p:nvSpPr>
        <p:spPr>
          <a:xfrm>
            <a:off x="7620000" y="13716"/>
            <a:ext cx="1066800" cy="246888"/>
          </a:xfrm>
        </p:spPr>
        <p:txBody>
          <a:bodyPr>
            <a:noAutofit/>
          </a:bodyPr>
          <a:lstStyle/>
          <a:p>
            <a:fld id="{12A1D360-EE44-42AC-A6C7-CCF1DFA7C784}" type="slidenum">
              <a:rPr lang="pt-BR" smtClean="0"/>
              <a:pPr/>
              <a:t>6</a:t>
            </a:fld>
            <a:endParaRPr lang="pt-BR"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xit" presetSubtype="0" fill="hold" grpId="0" nodeType="clickEffect">
                                  <p:stCondLst>
                                    <p:cond delay="0"/>
                                  </p:stCondLst>
                                  <p:childTnLst>
                                    <p:set>
                                      <p:cBhvr>
                                        <p:cTn id="6" dur="1" fill="hold">
                                          <p:stCondLst>
                                            <p:cond delay="0"/>
                                          </p:stCondLst>
                                        </p:cTn>
                                        <p:tgtEl>
                                          <p:spTgt spid="8"/>
                                        </p:tgtEl>
                                        <p:attrNameLst>
                                          <p:attrName>style.visibility</p:attrName>
                                        </p:attrNameLst>
                                      </p:cBhvr>
                                      <p:to>
                                        <p:strVal val="hidden"/>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1" presetClass="exit" presetSubtype="0" fill="hold" grpId="0" nodeType="clickEffect">
                                  <p:stCondLst>
                                    <p:cond delay="0"/>
                                  </p:stCondLst>
                                  <p:childTnLst>
                                    <p:set>
                                      <p:cBhvr>
                                        <p:cTn id="10" dur="1" fill="hold">
                                          <p:stCondLst>
                                            <p:cond delay="0"/>
                                          </p:stCondLst>
                                        </p:cTn>
                                        <p:tgtEl>
                                          <p:spTgt spid="9"/>
                                        </p:tgtEl>
                                        <p:attrNameLst>
                                          <p:attrName>style.visibility</p:attrName>
                                        </p:attrNameLst>
                                      </p:cBhvr>
                                      <p:to>
                                        <p:strVal val="hidden"/>
                                      </p:to>
                                    </p:set>
                                  </p:childTnLst>
                                </p:cTn>
                              </p:par>
                            </p:childTnLst>
                          </p:cTn>
                        </p:par>
                      </p:childTnLst>
                    </p:cTn>
                  </p:par>
                  <p:par>
                    <p:cTn id="11" fill="hold" nodeType="clickPar">
                      <p:stCondLst>
                        <p:cond delay="indefinite"/>
                      </p:stCondLst>
                      <p:childTnLst>
                        <p:par>
                          <p:cTn id="12" fill="hold" nodeType="withGroup">
                            <p:stCondLst>
                              <p:cond delay="0"/>
                            </p:stCondLst>
                            <p:childTnLst>
                              <p:par>
                                <p:cTn id="13" presetID="1" presetClass="exit" presetSubtype="0" fill="hold" grpId="0" nodeType="clickEffect">
                                  <p:stCondLst>
                                    <p:cond delay="0"/>
                                  </p:stCondLst>
                                  <p:childTnLst>
                                    <p:set>
                                      <p:cBhvr>
                                        <p:cTn id="14" dur="1" fill="hold">
                                          <p:stCondLst>
                                            <p:cond delay="0"/>
                                          </p:stCondLst>
                                        </p:cTn>
                                        <p:tgtEl>
                                          <p:spTgt spid="10"/>
                                        </p:tgtEl>
                                        <p:attrNameLst>
                                          <p:attrName>style.visibility</p:attrName>
                                        </p:attrNameLst>
                                      </p:cBhvr>
                                      <p:to>
                                        <p:strVal val="hidden"/>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xit"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animBg="1"/>
      <p:bldP spid="9" grpId="0" animBg="1"/>
      <p:bldP spid="10" grpId="0" animBg="1"/>
      <p:bldP spid="11"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9" name="Title 1"/>
          <p:cNvSpPr>
            <a:spLocks noGrp="1"/>
          </p:cNvSpPr>
          <p:nvPr>
            <p:ph type="title"/>
          </p:nvPr>
        </p:nvSpPr>
        <p:spPr>
          <a:xfrm>
            <a:off x="1143000" y="330975"/>
            <a:ext cx="6858000" cy="685800"/>
          </a:xfrm>
        </p:spPr>
        <p:txBody>
          <a:bodyPr/>
          <a:lstStyle/>
          <a:p>
            <a:r>
              <a:rPr lang="en-US" altLang="x-none" sz="2400" dirty="0"/>
              <a:t>Step 3:  Make assumptions and reason logically</a:t>
            </a:r>
          </a:p>
        </p:txBody>
      </p:sp>
      <p:sp>
        <p:nvSpPr>
          <p:cNvPr id="2" name="3 Marcador de número de diapositiva">
            <a:extLst>
              <a:ext uri="{FF2B5EF4-FFF2-40B4-BE49-F238E27FC236}">
                <a16:creationId xmlns:a16="http://schemas.microsoft.com/office/drawing/2014/main" id="{DC12DC15-5A13-1E69-BA65-04F42BD78B8D}"/>
              </a:ext>
            </a:extLst>
          </p:cNvPr>
          <p:cNvSpPr>
            <a:spLocks noGrp="1"/>
          </p:cNvSpPr>
          <p:nvPr>
            <p:ph type="sldNum" sz="quarter" idx="12"/>
          </p:nvPr>
        </p:nvSpPr>
        <p:spPr>
          <a:xfrm>
            <a:off x="7620000" y="13716"/>
            <a:ext cx="1066800" cy="246888"/>
          </a:xfrm>
        </p:spPr>
        <p:txBody>
          <a:bodyPr>
            <a:noAutofit/>
          </a:bodyPr>
          <a:lstStyle/>
          <a:p>
            <a:fld id="{12A1D360-EE44-42AC-A6C7-CCF1DFA7C784}" type="slidenum">
              <a:rPr lang="pt-BR" smtClean="0"/>
              <a:pPr/>
              <a:t>7</a:t>
            </a:fld>
            <a:endParaRPr lang="pt-BR" dirty="0"/>
          </a:p>
        </p:txBody>
      </p:sp>
      <p:sp>
        <p:nvSpPr>
          <p:cNvPr id="3" name="TextBox 2">
            <a:extLst>
              <a:ext uri="{FF2B5EF4-FFF2-40B4-BE49-F238E27FC236}">
                <a16:creationId xmlns:a16="http://schemas.microsoft.com/office/drawing/2014/main" id="{A757E8CC-8044-EB21-EA6A-6E47BE87B0D6}"/>
              </a:ext>
            </a:extLst>
          </p:cNvPr>
          <p:cNvSpPr txBox="1"/>
          <p:nvPr/>
        </p:nvSpPr>
        <p:spPr>
          <a:xfrm>
            <a:off x="506185" y="832759"/>
            <a:ext cx="8286750" cy="4401205"/>
          </a:xfrm>
          <a:prstGeom prst="rect">
            <a:avLst/>
          </a:prstGeom>
          <a:noFill/>
        </p:spPr>
        <p:txBody>
          <a:bodyPr wrap="square" rtlCol="0">
            <a:spAutoFit/>
          </a:bodyPr>
          <a:lstStyle/>
          <a:p>
            <a:r>
              <a:rPr lang="en-US" b="1" dirty="0">
                <a:latin typeface="+mn-lt"/>
              </a:rPr>
              <a:t>[Case 1]</a:t>
            </a:r>
          </a:p>
          <a:p>
            <a:r>
              <a:rPr lang="en-US" dirty="0">
                <a:latin typeface="+mn-lt"/>
              </a:rPr>
              <a:t>Let’s assume </a:t>
            </a:r>
            <a:r>
              <a:rPr lang="en-US" dirty="0">
                <a:solidFill>
                  <a:schemeClr val="bg2"/>
                </a:solidFill>
                <a:latin typeface="+mn-lt"/>
              </a:rPr>
              <a:t>A</a:t>
            </a:r>
            <a:r>
              <a:rPr lang="en-US" dirty="0">
                <a:latin typeface="+mn-lt"/>
              </a:rPr>
              <a:t> is </a:t>
            </a:r>
            <a:r>
              <a:rPr lang="en-US" dirty="0">
                <a:solidFill>
                  <a:srgbClr val="009051"/>
                </a:solidFill>
                <a:latin typeface="+mn-lt"/>
              </a:rPr>
              <a:t>True</a:t>
            </a:r>
            <a:r>
              <a:rPr lang="en-US" dirty="0">
                <a:latin typeface="+mn-lt"/>
              </a:rPr>
              <a:t>, </a:t>
            </a:r>
          </a:p>
          <a:p>
            <a:pPr lvl="1"/>
            <a:r>
              <a:rPr lang="en-US" dirty="0">
                <a:latin typeface="+mn-lt"/>
              </a:rPr>
              <a:t>	So Alice is </a:t>
            </a:r>
            <a:r>
              <a:rPr lang="en-US" dirty="0">
                <a:solidFill>
                  <a:srgbClr val="FF0000"/>
                </a:solidFill>
                <a:latin typeface="+mn-lt"/>
              </a:rPr>
              <a:t>telling the truth</a:t>
            </a:r>
            <a:r>
              <a:rPr lang="en-US" dirty="0">
                <a:latin typeface="+mn-lt"/>
              </a:rPr>
              <a:t>.</a:t>
            </a:r>
          </a:p>
          <a:p>
            <a:pPr lvl="6"/>
            <a:r>
              <a:rPr lang="en-US" dirty="0">
                <a:latin typeface="+mn-lt"/>
              </a:rPr>
              <a:t>		Therefore, Alice’s Statement “</a:t>
            </a:r>
            <a:r>
              <a:rPr lang="en-US" altLang="x-none" dirty="0">
                <a:latin typeface="+mn-lt"/>
                <a:ea typeface="Osaka" charset="-128"/>
              </a:rPr>
              <a:t>Bob is having a bad day</a:t>
            </a:r>
            <a:r>
              <a:rPr lang="en-US" dirty="0">
                <a:latin typeface="+mn-lt"/>
              </a:rPr>
              <a:t>” is </a:t>
            </a:r>
            <a:r>
              <a:rPr lang="en-US" dirty="0">
                <a:solidFill>
                  <a:srgbClr val="009051"/>
                </a:solidFill>
                <a:latin typeface="+mn-lt"/>
              </a:rPr>
              <a:t>True</a:t>
            </a:r>
            <a:r>
              <a:rPr lang="en-US" dirty="0">
                <a:latin typeface="+mn-lt"/>
              </a:rPr>
              <a:t>.</a:t>
            </a:r>
          </a:p>
          <a:p>
            <a:pPr lvl="6"/>
            <a:r>
              <a:rPr lang="en-US" dirty="0">
                <a:latin typeface="+mn-lt"/>
              </a:rPr>
              <a:t>			Bob </a:t>
            </a:r>
            <a:r>
              <a:rPr lang="en-US" dirty="0">
                <a:solidFill>
                  <a:srgbClr val="FF0000"/>
                </a:solidFill>
                <a:latin typeface="+mn-lt"/>
              </a:rPr>
              <a:t>lies</a:t>
            </a:r>
          </a:p>
          <a:p>
            <a:pPr lvl="6"/>
            <a:r>
              <a:rPr lang="en-US" dirty="0">
                <a:solidFill>
                  <a:srgbClr val="FF0000"/>
                </a:solidFill>
                <a:latin typeface="+mn-lt"/>
              </a:rPr>
              <a:t>				</a:t>
            </a:r>
            <a:r>
              <a:rPr lang="en-US" dirty="0">
                <a:latin typeface="+mn-lt"/>
              </a:rPr>
              <a:t>Bob's statement that he and Alice are both having the 				same type of day is a </a:t>
            </a:r>
            <a:r>
              <a:rPr lang="en-US" dirty="0">
                <a:solidFill>
                  <a:srgbClr val="FF0000"/>
                </a:solidFill>
                <a:latin typeface="+mn-lt"/>
              </a:rPr>
              <a:t>lie </a:t>
            </a:r>
            <a:r>
              <a:rPr lang="en-US" dirty="0">
                <a:solidFill>
                  <a:schemeClr val="tx1"/>
                </a:solidFill>
                <a:latin typeface="+mn-lt"/>
              </a:rPr>
              <a:t>--&gt; </a:t>
            </a:r>
            <a:r>
              <a:rPr lang="en-US" dirty="0">
                <a:solidFill>
                  <a:srgbClr val="0070C0"/>
                </a:solidFill>
                <a:latin typeface="+mn-lt"/>
              </a:rPr>
              <a:t>Alice and Bob have a </a:t>
            </a:r>
            <a:r>
              <a:rPr lang="en-US" dirty="0">
                <a:solidFill>
                  <a:schemeClr val="tx1"/>
                </a:solidFill>
                <a:latin typeface="+mn-lt"/>
              </a:rPr>
              <a:t>				</a:t>
            </a:r>
            <a:r>
              <a:rPr lang="en-US" dirty="0">
                <a:solidFill>
                  <a:srgbClr val="0070C0"/>
                </a:solidFill>
                <a:latin typeface="+mn-lt"/>
              </a:rPr>
              <a:t>different type of day</a:t>
            </a:r>
          </a:p>
          <a:p>
            <a:pPr lvl="6"/>
            <a:endParaRPr lang="en-US" dirty="0">
              <a:solidFill>
                <a:srgbClr val="0070C0"/>
              </a:solidFill>
              <a:latin typeface="+mn-lt"/>
            </a:endParaRPr>
          </a:p>
          <a:p>
            <a:pPr lvl="6"/>
            <a:r>
              <a:rPr lang="en-US" dirty="0">
                <a:solidFill>
                  <a:srgbClr val="FFC000"/>
                </a:solidFill>
                <a:latin typeface="+mn-lt"/>
              </a:rPr>
              <a:t>All these statements are consistent with our assumptions </a:t>
            </a:r>
            <a:r>
              <a:rPr lang="en-US" dirty="0">
                <a:solidFill>
                  <a:srgbClr val="FFC000"/>
                </a:solidFill>
                <a:latin typeface="+mn-lt"/>
                <a:sym typeface="Wingdings" pitchFamily="2" charset="2"/>
              </a:rPr>
              <a:t></a:t>
            </a:r>
          </a:p>
          <a:p>
            <a:pPr lvl="6"/>
            <a:endParaRPr lang="en-US" dirty="0">
              <a:solidFill>
                <a:srgbClr val="0070C0"/>
              </a:solidFill>
              <a:latin typeface="+mn-lt"/>
              <a:sym typeface="Wingdings" pitchFamily="2" charset="2"/>
            </a:endParaRPr>
          </a:p>
          <a:p>
            <a:pPr lvl="6"/>
            <a:r>
              <a:rPr lang="en-US" b="1" dirty="0">
                <a:solidFill>
                  <a:schemeClr val="tx1"/>
                </a:solidFill>
                <a:latin typeface="+mn-lt"/>
                <a:sym typeface="Wingdings" pitchFamily="2" charset="2"/>
              </a:rPr>
              <a:t>[Case 2]</a:t>
            </a:r>
          </a:p>
          <a:p>
            <a:r>
              <a:rPr lang="en-US" dirty="0">
                <a:latin typeface="+mn-lt"/>
              </a:rPr>
              <a:t>Let’s assume </a:t>
            </a:r>
            <a:r>
              <a:rPr lang="en-US" dirty="0">
                <a:solidFill>
                  <a:schemeClr val="bg2"/>
                </a:solidFill>
                <a:latin typeface="+mn-lt"/>
              </a:rPr>
              <a:t>A</a:t>
            </a:r>
            <a:r>
              <a:rPr lang="en-US" dirty="0">
                <a:latin typeface="+mn-lt"/>
              </a:rPr>
              <a:t> is </a:t>
            </a:r>
            <a:r>
              <a:rPr lang="en-US" dirty="0">
                <a:solidFill>
                  <a:srgbClr val="FF0000"/>
                </a:solidFill>
                <a:latin typeface="+mn-lt"/>
              </a:rPr>
              <a:t>False </a:t>
            </a:r>
            <a:r>
              <a:rPr lang="en-US" dirty="0">
                <a:solidFill>
                  <a:schemeClr val="tx1"/>
                </a:solidFill>
                <a:latin typeface="+mn-lt"/>
              </a:rPr>
              <a:t>--&gt; “Alice is having a bad day”</a:t>
            </a:r>
            <a:r>
              <a:rPr lang="en-US" dirty="0">
                <a:latin typeface="+mn-lt"/>
              </a:rPr>
              <a:t>, </a:t>
            </a:r>
          </a:p>
          <a:p>
            <a:pPr lvl="1"/>
            <a:r>
              <a:rPr lang="en-US" dirty="0">
                <a:latin typeface="+mn-lt"/>
              </a:rPr>
              <a:t>	So Alice </a:t>
            </a:r>
            <a:r>
              <a:rPr lang="en-US" dirty="0">
                <a:solidFill>
                  <a:srgbClr val="FF0000"/>
                </a:solidFill>
                <a:latin typeface="+mn-lt"/>
              </a:rPr>
              <a:t>lies</a:t>
            </a:r>
            <a:r>
              <a:rPr lang="en-US" dirty="0">
                <a:latin typeface="+mn-lt"/>
              </a:rPr>
              <a:t>.</a:t>
            </a:r>
          </a:p>
          <a:p>
            <a:pPr lvl="6"/>
            <a:r>
              <a:rPr lang="en-US" dirty="0">
                <a:latin typeface="+mn-lt"/>
              </a:rPr>
              <a:t>		Therefore, Alice’s Statement “</a:t>
            </a:r>
            <a:r>
              <a:rPr lang="en-US" altLang="x-none" dirty="0">
                <a:latin typeface="+mn-lt"/>
                <a:ea typeface="Osaka" charset="-128"/>
              </a:rPr>
              <a:t>Bob is having a bad day</a:t>
            </a:r>
            <a:r>
              <a:rPr lang="en-US" dirty="0">
                <a:latin typeface="+mn-lt"/>
              </a:rPr>
              <a:t>” is </a:t>
            </a:r>
            <a:r>
              <a:rPr lang="en-US" dirty="0">
                <a:solidFill>
                  <a:srgbClr val="FF0000"/>
                </a:solidFill>
                <a:latin typeface="+mn-lt"/>
              </a:rPr>
              <a:t>False</a:t>
            </a:r>
            <a:r>
              <a:rPr lang="en-US" dirty="0">
                <a:latin typeface="+mn-lt"/>
              </a:rPr>
              <a:t>. </a:t>
            </a:r>
            <a:r>
              <a:rPr lang="en-US" dirty="0">
                <a:latin typeface="+mn-lt"/>
                <a:sym typeface="Wingdings" pitchFamily="2" charset="2"/>
              </a:rPr>
              <a:t> </a:t>
            </a:r>
            <a:r>
              <a:rPr lang="en-US" dirty="0">
                <a:latin typeface="+mn-lt"/>
              </a:rPr>
              <a:t>“</a:t>
            </a:r>
            <a:r>
              <a:rPr lang="en-US" altLang="x-none" dirty="0">
                <a:latin typeface="+mn-lt"/>
                <a:ea typeface="Osaka" charset="-128"/>
              </a:rPr>
              <a:t>Bob is 		having a good day</a:t>
            </a:r>
            <a:r>
              <a:rPr lang="en-US" dirty="0">
                <a:latin typeface="+mn-lt"/>
              </a:rPr>
              <a:t>” </a:t>
            </a:r>
          </a:p>
          <a:p>
            <a:pPr lvl="6"/>
            <a:r>
              <a:rPr lang="en-US" dirty="0">
                <a:latin typeface="+mn-lt"/>
              </a:rPr>
              <a:t>			Bob is </a:t>
            </a:r>
            <a:r>
              <a:rPr lang="en-US" dirty="0">
                <a:solidFill>
                  <a:srgbClr val="FF0000"/>
                </a:solidFill>
                <a:latin typeface="+mn-lt"/>
              </a:rPr>
              <a:t>telling the truth</a:t>
            </a:r>
            <a:r>
              <a:rPr lang="en-US" dirty="0">
                <a:latin typeface="+mn-lt"/>
              </a:rPr>
              <a:t>.</a:t>
            </a:r>
            <a:endParaRPr lang="en-US" dirty="0">
              <a:solidFill>
                <a:srgbClr val="FF0000"/>
              </a:solidFill>
              <a:latin typeface="+mn-lt"/>
            </a:endParaRPr>
          </a:p>
          <a:p>
            <a:pPr lvl="6"/>
            <a:r>
              <a:rPr lang="en-US" dirty="0">
                <a:solidFill>
                  <a:srgbClr val="FF0000"/>
                </a:solidFill>
                <a:latin typeface="+mn-lt"/>
              </a:rPr>
              <a:t>				</a:t>
            </a:r>
            <a:r>
              <a:rPr lang="en-US" dirty="0">
                <a:latin typeface="+mn-lt"/>
              </a:rPr>
              <a:t>Bob's statement that he and Alice are both having the 				same type of day is </a:t>
            </a:r>
            <a:r>
              <a:rPr lang="en-US" dirty="0">
                <a:solidFill>
                  <a:srgbClr val="009051"/>
                </a:solidFill>
                <a:latin typeface="+mn-lt"/>
              </a:rPr>
              <a:t>True</a:t>
            </a:r>
            <a:r>
              <a:rPr lang="en-US" dirty="0">
                <a:solidFill>
                  <a:srgbClr val="FF0000"/>
                </a:solidFill>
                <a:latin typeface="+mn-lt"/>
              </a:rPr>
              <a:t> </a:t>
            </a:r>
            <a:r>
              <a:rPr lang="en-US" dirty="0">
                <a:solidFill>
                  <a:schemeClr val="tx1"/>
                </a:solidFill>
                <a:latin typeface="+mn-lt"/>
              </a:rPr>
              <a:t>--&gt; </a:t>
            </a:r>
            <a:r>
              <a:rPr lang="en-US" dirty="0">
                <a:solidFill>
                  <a:srgbClr val="0070C0"/>
                </a:solidFill>
                <a:latin typeface="+mn-lt"/>
              </a:rPr>
              <a:t>However …</a:t>
            </a:r>
          </a:p>
          <a:p>
            <a:pPr lvl="6"/>
            <a:r>
              <a:rPr lang="en-US" dirty="0">
                <a:solidFill>
                  <a:srgbClr val="FFC000"/>
                </a:solidFill>
                <a:latin typeface="+mn-lt"/>
              </a:rPr>
              <a:t>There is a contradiction.</a:t>
            </a:r>
          </a:p>
        </p:txBody>
      </p:sp>
      <p:sp>
        <p:nvSpPr>
          <p:cNvPr id="4" name="Rectangle 3">
            <a:extLst>
              <a:ext uri="{FF2B5EF4-FFF2-40B4-BE49-F238E27FC236}">
                <a16:creationId xmlns:a16="http://schemas.microsoft.com/office/drawing/2014/main" id="{8178B1F8-9601-59E3-3F1B-1EEBEF070F93}"/>
              </a:ext>
            </a:extLst>
          </p:cNvPr>
          <p:cNvSpPr>
            <a:spLocks noGrp="1" noChangeArrowheads="1"/>
          </p:cNvSpPr>
          <p:nvPr>
            <p:ph type="body" idx="1"/>
          </p:nvPr>
        </p:nvSpPr>
        <p:spPr>
          <a:xfrm>
            <a:off x="6017078" y="915375"/>
            <a:ext cx="3126922" cy="685801"/>
          </a:xfrm>
        </p:spPr>
        <p:txBody>
          <a:bodyPr>
            <a:normAutofit/>
          </a:bodyPr>
          <a:lstStyle/>
          <a:p>
            <a:r>
              <a:rPr lang="en-US" altLang="x-none" sz="1300" dirty="0">
                <a:solidFill>
                  <a:schemeClr val="bg2"/>
                </a:solidFill>
              </a:rPr>
              <a:t>A</a:t>
            </a:r>
            <a:r>
              <a:rPr lang="en-US" altLang="x-none" sz="1300" dirty="0"/>
              <a:t> </a:t>
            </a:r>
            <a:r>
              <a:rPr lang="en-US" altLang="x-none" sz="1300" dirty="0">
                <a:sym typeface="Symbol" charset="2"/>
              </a:rPr>
              <a:t></a:t>
            </a:r>
            <a:r>
              <a:rPr lang="en-US" altLang="x-none" sz="1300" dirty="0"/>
              <a:t> </a:t>
            </a:r>
            <a:r>
              <a:rPr lang="en-US" altLang="ja-JP" sz="1300" dirty="0"/>
              <a:t>“Alice is having a good day”</a:t>
            </a:r>
          </a:p>
          <a:p>
            <a:r>
              <a:rPr lang="en-US" altLang="x-none" sz="1300" dirty="0">
                <a:solidFill>
                  <a:schemeClr val="bg2"/>
                </a:solidFill>
              </a:rPr>
              <a:t>B</a:t>
            </a:r>
            <a:r>
              <a:rPr lang="en-US" altLang="x-none" sz="1300" dirty="0"/>
              <a:t> </a:t>
            </a:r>
            <a:r>
              <a:rPr lang="en-US" altLang="x-none" sz="1300" dirty="0">
                <a:sym typeface="Symbol" charset="2"/>
              </a:rPr>
              <a:t></a:t>
            </a:r>
            <a:r>
              <a:rPr lang="en-US" altLang="x-none" sz="1300" dirty="0"/>
              <a:t> “</a:t>
            </a:r>
            <a:r>
              <a:rPr lang="en-US" altLang="ja-JP" sz="1300" dirty="0"/>
              <a:t>Bob is having a good day”</a:t>
            </a:r>
          </a:p>
          <a:p>
            <a:pPr lvl="1" eaLnBrk="1" hangingPunct="1"/>
            <a:endParaRPr lang="en-US" altLang="x-none" sz="1300" dirty="0"/>
          </a:p>
        </p:txBody>
      </p:sp>
      <p:cxnSp>
        <p:nvCxnSpPr>
          <p:cNvPr id="6" name="Curved Connector 5">
            <a:extLst>
              <a:ext uri="{FF2B5EF4-FFF2-40B4-BE49-F238E27FC236}">
                <a16:creationId xmlns:a16="http://schemas.microsoft.com/office/drawing/2014/main" id="{9321DAB1-91C8-0E79-B6EF-7A55F615430C}"/>
              </a:ext>
            </a:extLst>
          </p:cNvPr>
          <p:cNvCxnSpPr/>
          <p:nvPr/>
        </p:nvCxnSpPr>
        <p:spPr>
          <a:xfrm rot="10800000">
            <a:off x="5037365" y="3608614"/>
            <a:ext cx="2543175" cy="1240972"/>
          </a:xfrm>
          <a:prstGeom prst="curvedConnector3">
            <a:avLst>
              <a:gd name="adj1" fmla="val -53050"/>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24" name="Curved Connector 23">
            <a:extLst>
              <a:ext uri="{FF2B5EF4-FFF2-40B4-BE49-F238E27FC236}">
                <a16:creationId xmlns:a16="http://schemas.microsoft.com/office/drawing/2014/main" id="{3E4BBF9B-D411-F615-1CE9-44B5F8A654F5}"/>
              </a:ext>
            </a:extLst>
          </p:cNvPr>
          <p:cNvCxnSpPr>
            <a:cxnSpLocks/>
          </p:cNvCxnSpPr>
          <p:nvPr/>
        </p:nvCxnSpPr>
        <p:spPr>
          <a:xfrm rot="5400000" flipH="1" flipV="1">
            <a:off x="7327446" y="4176033"/>
            <a:ext cx="718458" cy="628650"/>
          </a:xfrm>
          <a:prstGeom prst="curvedConnector3">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5" name="Curved Connector 4">
            <a:extLst>
              <a:ext uri="{FF2B5EF4-FFF2-40B4-BE49-F238E27FC236}">
                <a16:creationId xmlns:a16="http://schemas.microsoft.com/office/drawing/2014/main" id="{92064EEC-8EDE-FC50-9740-7CC0A39B7DE0}"/>
              </a:ext>
            </a:extLst>
          </p:cNvPr>
          <p:cNvCxnSpPr>
            <a:cxnSpLocks/>
          </p:cNvCxnSpPr>
          <p:nvPr/>
        </p:nvCxnSpPr>
        <p:spPr>
          <a:xfrm rot="5400000" flipH="1" flipV="1">
            <a:off x="5569377" y="1886911"/>
            <a:ext cx="748447" cy="380326"/>
          </a:xfrm>
          <a:prstGeom prst="curvedConnector3">
            <a:avLst/>
          </a:prstGeom>
          <a:ln w="19050">
            <a:tailEnd type="triangle"/>
          </a:ln>
        </p:spPr>
        <p:style>
          <a:lnRef idx="1">
            <a:schemeClr val="accent1"/>
          </a:lnRef>
          <a:fillRef idx="0">
            <a:schemeClr val="accent1"/>
          </a:fillRef>
          <a:effectRef idx="0">
            <a:schemeClr val="accent1"/>
          </a:effectRef>
          <a:fontRef idx="minor">
            <a:schemeClr val="tx1"/>
          </a:fontRef>
        </p:style>
      </p:cxnSp>
      <p:cxnSp>
        <p:nvCxnSpPr>
          <p:cNvPr id="8" name="Curved Connector 7">
            <a:extLst>
              <a:ext uri="{FF2B5EF4-FFF2-40B4-BE49-F238E27FC236}">
                <a16:creationId xmlns:a16="http://schemas.microsoft.com/office/drawing/2014/main" id="{8392E0FE-683B-DA06-5E87-0FFCFD894468}"/>
              </a:ext>
            </a:extLst>
          </p:cNvPr>
          <p:cNvCxnSpPr>
            <a:cxnSpLocks/>
          </p:cNvCxnSpPr>
          <p:nvPr/>
        </p:nvCxnSpPr>
        <p:spPr>
          <a:xfrm flipV="1">
            <a:off x="5873975" y="1186590"/>
            <a:ext cx="1706564" cy="1345970"/>
          </a:xfrm>
          <a:prstGeom prst="curvedConnector3">
            <a:avLst>
              <a:gd name="adj1" fmla="val 100262"/>
            </a:avLst>
          </a:prstGeom>
          <a:ln w="19050">
            <a:tailEnd type="triangle"/>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8"/>
                                        </p:tgtEl>
                                        <p:attrNameLst>
                                          <p:attrName>style.visibility</p:attrName>
                                        </p:attrNameLst>
                                      </p:cBhvr>
                                      <p:to>
                                        <p:strVal val="visible"/>
                                      </p:to>
                                    </p:set>
                                  </p:childTnLst>
                                </p:cTn>
                              </p:par>
                              <p:par>
                                <p:cTn id="27" presetID="1" presetClass="entr" presetSubtype="0" fill="hold" nodeType="withEffect">
                                  <p:stCondLst>
                                    <p:cond delay="0"/>
                                  </p:stCondLst>
                                  <p:childTnLst>
                                    <p:set>
                                      <p:cBhvr>
                                        <p:cTn id="28" dur="1" fill="hold">
                                          <p:stCondLst>
                                            <p:cond delay="0"/>
                                          </p:stCondLst>
                                        </p:cTn>
                                        <p:tgtEl>
                                          <p:spTgt spid="5"/>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nodeType="clickEffect">
                                  <p:stCondLst>
                                    <p:cond delay="0"/>
                                  </p:stCondLst>
                                  <p:childTnLst>
                                    <p:set>
                                      <p:cBhvr>
                                        <p:cTn id="3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nodeType="clickEffect">
                                  <p:stCondLst>
                                    <p:cond delay="0"/>
                                  </p:stCondLst>
                                  <p:childTnLst>
                                    <p:set>
                                      <p:cBhvr>
                                        <p:cTn id="36"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par>
                    <p:cTn id="37" fill="hold">
                      <p:stCondLst>
                        <p:cond delay="indefinite"/>
                      </p:stCondLst>
                      <p:childTnLst>
                        <p:par>
                          <p:cTn id="38" fill="hold">
                            <p:stCondLst>
                              <p:cond delay="0"/>
                            </p:stCondLst>
                            <p:childTnLst>
                              <p:par>
                                <p:cTn id="39" presetID="1" presetClass="entr" presetSubtype="0" fill="hold" nodeType="clickEffect">
                                  <p:stCondLst>
                                    <p:cond delay="0"/>
                                  </p:stCondLst>
                                  <p:childTnLst>
                                    <p:set>
                                      <p:cBhvr>
                                        <p:cTn id="4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nodeType="clickEffect">
                                  <p:stCondLst>
                                    <p:cond delay="0"/>
                                  </p:stCondLst>
                                  <p:childTnLst>
                                    <p:set>
                                      <p:cBhvr>
                                        <p:cTn id="44" dur="1" fill="hold">
                                          <p:stCondLst>
                                            <p:cond delay="0"/>
                                          </p:stCondLst>
                                        </p:cTn>
                                        <p:tgtEl>
                                          <p:spTgt spid="3">
                                            <p:txEl>
                                              <p:pRg st="11" end="11"/>
                                            </p:txEl>
                                          </p:spTgt>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nodeType="clickEffect">
                                  <p:stCondLst>
                                    <p:cond delay="0"/>
                                  </p:stCondLst>
                                  <p:childTnLst>
                                    <p:set>
                                      <p:cBhvr>
                                        <p:cTn id="48"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49" fill="hold">
                      <p:stCondLst>
                        <p:cond delay="indefinite"/>
                      </p:stCondLst>
                      <p:childTnLst>
                        <p:par>
                          <p:cTn id="50" fill="hold">
                            <p:stCondLst>
                              <p:cond delay="0"/>
                            </p:stCondLst>
                            <p:childTnLst>
                              <p:par>
                                <p:cTn id="51" presetID="1" presetClass="entr" presetSubtype="0" fill="hold" nodeType="clickEffect">
                                  <p:stCondLst>
                                    <p:cond delay="0"/>
                                  </p:stCondLst>
                                  <p:childTnLst>
                                    <p:set>
                                      <p:cBhvr>
                                        <p:cTn id="52"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par>
                    <p:cTn id="53" fill="hold">
                      <p:stCondLst>
                        <p:cond delay="indefinite"/>
                      </p:stCondLst>
                      <p:childTnLst>
                        <p:par>
                          <p:cTn id="54" fill="hold">
                            <p:stCondLst>
                              <p:cond delay="0"/>
                            </p:stCondLst>
                            <p:childTnLst>
                              <p:par>
                                <p:cTn id="55" presetID="1" presetClass="entr" presetSubtype="0" fill="hold" nodeType="clickEffect">
                                  <p:stCondLst>
                                    <p:cond delay="0"/>
                                  </p:stCondLst>
                                  <p:childTnLst>
                                    <p:set>
                                      <p:cBhvr>
                                        <p:cTn id="56"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par>
                    <p:cTn id="57" fill="hold">
                      <p:stCondLst>
                        <p:cond delay="indefinite"/>
                      </p:stCondLst>
                      <p:childTnLst>
                        <p:par>
                          <p:cTn id="58" fill="hold">
                            <p:stCondLst>
                              <p:cond delay="0"/>
                            </p:stCondLst>
                            <p:childTnLst>
                              <p:par>
                                <p:cTn id="59" presetID="1" presetClass="entr" presetSubtype="0" fill="hold" nodeType="clickEffect">
                                  <p:stCondLst>
                                    <p:cond delay="0"/>
                                  </p:stCondLst>
                                  <p:childTnLst>
                                    <p:set>
                                      <p:cBhvr>
                                        <p:cTn id="60" dur="1" fill="hold">
                                          <p:stCondLst>
                                            <p:cond delay="0"/>
                                          </p:stCondLst>
                                        </p:cTn>
                                        <p:tgtEl>
                                          <p:spTgt spid="6"/>
                                        </p:tgtEl>
                                        <p:attrNameLst>
                                          <p:attrName>style.visibility</p:attrName>
                                        </p:attrNameLst>
                                      </p:cBhvr>
                                      <p:to>
                                        <p:strVal val="visible"/>
                                      </p:to>
                                    </p:set>
                                  </p:childTnLst>
                                </p:cTn>
                              </p:par>
                              <p:par>
                                <p:cTn id="61" presetID="1" presetClass="entr" presetSubtype="0" fill="hold" nodeType="withEffect">
                                  <p:stCondLst>
                                    <p:cond delay="0"/>
                                  </p:stCondLst>
                                  <p:childTnLst>
                                    <p:set>
                                      <p:cBhvr>
                                        <p:cTn id="62" dur="1" fill="hold">
                                          <p:stCondLst>
                                            <p:cond delay="0"/>
                                          </p:stCondLst>
                                        </p:cTn>
                                        <p:tgtEl>
                                          <p:spTgt spid="24"/>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nodeType="clickEffect">
                                  <p:stCondLst>
                                    <p:cond delay="0"/>
                                  </p:stCondLst>
                                  <p:childTnLst>
                                    <p:set>
                                      <p:cBhvr>
                                        <p:cTn id="66" dur="1" fill="hold">
                                          <p:stCondLst>
                                            <p:cond delay="0"/>
                                          </p:stCondLst>
                                        </p:cTn>
                                        <p:tgtEl>
                                          <p:spTgt spid="3">
                                            <p:txEl>
                                              <p:pRg st="15" end="15"/>
                                            </p:txEl>
                                          </p:spTgt>
                                        </p:tgtEl>
                                        <p:attrNameLst>
                                          <p:attrName>style.visibility</p:attrName>
                                        </p:attrNameLst>
                                      </p:cBhvr>
                                      <p:to>
                                        <p:strVal val="visible"/>
                                      </p:to>
                                    </p:set>
                                  </p:childTnLst>
                                </p:cTn>
                              </p:par>
                              <p:par>
                                <p:cTn id="67" presetID="1" presetClass="entr" presetSubtype="0" fill="hold" nodeType="withEffect">
                                  <p:stCondLst>
                                    <p:cond delay="0"/>
                                  </p:stCondLst>
                                  <p:childTnLst>
                                    <p:set>
                                      <p:cBhvr>
                                        <p:cTn id="68" dur="1" fill="hold">
                                          <p:stCondLst>
                                            <p:cond delay="0"/>
                                          </p:stCondLst>
                                        </p:cTn>
                                        <p:tgtEl>
                                          <p:spTgt spid="5"/>
                                        </p:tgtEl>
                                        <p:attrNameLst>
                                          <p:attrName>style.visibility</p:attrName>
                                        </p:attrNameLst>
                                      </p:cBhvr>
                                      <p:to>
                                        <p:strVal val="visible"/>
                                      </p:to>
                                    </p:set>
                                  </p:childTnLst>
                                </p:cTn>
                              </p:par>
                              <p:par>
                                <p:cTn id="69" presetID="1" presetClass="entr" presetSubtype="0" fill="hold" nodeType="withEffect">
                                  <p:stCondLst>
                                    <p:cond delay="0"/>
                                  </p:stCondLst>
                                  <p:childTnLst>
                                    <p:set>
                                      <p:cBhvr>
                                        <p:cTn id="70" dur="1" fill="hold">
                                          <p:stCondLst>
                                            <p:cond delay="0"/>
                                          </p:stCondLst>
                                        </p:cTn>
                                        <p:tgtEl>
                                          <p:spTgt spid="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3" name="Rectangle 2"/>
          <p:cNvSpPr>
            <a:spLocks noGrp="1" noChangeArrowheads="1"/>
          </p:cNvSpPr>
          <p:nvPr>
            <p:ph type="title"/>
          </p:nvPr>
        </p:nvSpPr>
        <p:spPr/>
        <p:txBody>
          <a:bodyPr/>
          <a:lstStyle/>
          <a:p>
            <a:pPr eaLnBrk="1" hangingPunct="1"/>
            <a:r>
              <a:rPr lang="en-US" altLang="x-none" dirty="0"/>
              <a:t>Another example</a:t>
            </a:r>
          </a:p>
        </p:txBody>
      </p:sp>
      <p:sp>
        <p:nvSpPr>
          <p:cNvPr id="28674" name="Rectangle 3"/>
          <p:cNvSpPr>
            <a:spLocks noGrp="1" noChangeArrowheads="1"/>
          </p:cNvSpPr>
          <p:nvPr>
            <p:ph type="body" idx="1"/>
          </p:nvPr>
        </p:nvSpPr>
        <p:spPr>
          <a:xfrm>
            <a:off x="457199" y="1040130"/>
            <a:ext cx="8229599" cy="1257300"/>
          </a:xfrm>
        </p:spPr>
        <p:txBody>
          <a:bodyPr>
            <a:noAutofit/>
          </a:bodyPr>
          <a:lstStyle/>
          <a:p>
            <a:pPr marL="0" indent="0" algn="ctr">
              <a:buNone/>
            </a:pPr>
            <a:r>
              <a:rPr lang="en-US" altLang="x-none" sz="2000" dirty="0"/>
              <a:t>Consider a group of friends: </a:t>
            </a:r>
            <a:r>
              <a:rPr lang="en-US" altLang="x-none" sz="2000" dirty="0">
                <a:solidFill>
                  <a:srgbClr val="00B0F0"/>
                </a:solidFill>
              </a:rPr>
              <a:t>Fredrik</a:t>
            </a:r>
            <a:r>
              <a:rPr lang="en-US" altLang="x-none" sz="2000" dirty="0"/>
              <a:t>, </a:t>
            </a:r>
            <a:r>
              <a:rPr lang="en-US" altLang="x-none" sz="2000" dirty="0">
                <a:solidFill>
                  <a:srgbClr val="009051"/>
                </a:solidFill>
              </a:rPr>
              <a:t>Anuradha</a:t>
            </a:r>
            <a:r>
              <a:rPr lang="en-US" altLang="x-none" sz="2000" dirty="0"/>
              <a:t>, and </a:t>
            </a:r>
            <a:r>
              <a:rPr lang="en-US" altLang="x-none" sz="2000" dirty="0">
                <a:solidFill>
                  <a:srgbClr val="7030A0"/>
                </a:solidFill>
              </a:rPr>
              <a:t>Cai</a:t>
            </a:r>
            <a:r>
              <a:rPr lang="en-US" altLang="x-none" sz="2000" dirty="0"/>
              <a:t>. If </a:t>
            </a:r>
            <a:r>
              <a:rPr lang="en-US" altLang="x-none" sz="2000" dirty="0">
                <a:solidFill>
                  <a:srgbClr val="00B0F0"/>
                </a:solidFill>
              </a:rPr>
              <a:t>Fredrik</a:t>
            </a:r>
            <a:r>
              <a:rPr lang="en-US" altLang="x-none" sz="2000" dirty="0"/>
              <a:t> is not the oldest, then </a:t>
            </a:r>
            <a:r>
              <a:rPr lang="en-US" altLang="x-none" sz="2000" dirty="0">
                <a:solidFill>
                  <a:srgbClr val="009051"/>
                </a:solidFill>
              </a:rPr>
              <a:t>Anuradha</a:t>
            </a:r>
            <a:r>
              <a:rPr lang="en-US" altLang="x-none" sz="2000" dirty="0"/>
              <a:t> is. If </a:t>
            </a:r>
            <a:r>
              <a:rPr lang="en-US" altLang="x-none" sz="2000" dirty="0">
                <a:solidFill>
                  <a:srgbClr val="009051"/>
                </a:solidFill>
              </a:rPr>
              <a:t>Anuradha</a:t>
            </a:r>
            <a:r>
              <a:rPr lang="en-US" altLang="x-none" sz="2000" dirty="0"/>
              <a:t> is not the youngest, then </a:t>
            </a:r>
            <a:r>
              <a:rPr lang="en-US" altLang="x-none" sz="2000" dirty="0">
                <a:solidFill>
                  <a:srgbClr val="7030A0"/>
                </a:solidFill>
              </a:rPr>
              <a:t>Cai</a:t>
            </a:r>
            <a:r>
              <a:rPr lang="en-US" altLang="x-none" sz="2000" dirty="0"/>
              <a:t> is the oldest. Determine the relative ages of Fredrik, Anuradha, and Cai.</a:t>
            </a:r>
          </a:p>
        </p:txBody>
      </p:sp>
      <p:sp>
        <p:nvSpPr>
          <p:cNvPr id="104452" name="Rectangle 4"/>
          <p:cNvSpPr>
            <a:spLocks noChangeArrowheads="1"/>
          </p:cNvSpPr>
          <p:nvPr/>
        </p:nvSpPr>
        <p:spPr bwMode="auto">
          <a:xfrm>
            <a:off x="1657350" y="2362532"/>
            <a:ext cx="5829300" cy="2628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a:defRPr sz="2400">
                <a:solidFill>
                  <a:schemeClr val="tx1"/>
                </a:solidFill>
                <a:latin typeface="Arial" charset="0"/>
                <a:ea typeface="ＭＳ Ｐゴシック" charset="-128"/>
              </a:defRPr>
            </a:lvl1pPr>
            <a:lvl2pPr marL="838200" indent="-38100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pPr algn="l" eaLnBrk="1" hangingPunct="1">
              <a:spcBef>
                <a:spcPct val="20000"/>
              </a:spcBef>
              <a:buClr>
                <a:srgbClr val="0046AA"/>
              </a:buClr>
              <a:buFont typeface="Wingdings" charset="2"/>
              <a:buNone/>
            </a:pPr>
            <a:r>
              <a:rPr lang="en-US" altLang="x-none" sz="1800" dirty="0">
                <a:latin typeface="Trebuchet MS" charset="0"/>
                <a:ea typeface="Osaka" charset="-128"/>
              </a:rPr>
              <a:t>Propositions:</a:t>
            </a:r>
          </a:p>
          <a:p>
            <a:pPr lvl="1" algn="l" eaLnBrk="1" hangingPunct="1">
              <a:spcBef>
                <a:spcPct val="20000"/>
              </a:spcBef>
              <a:buClr>
                <a:srgbClr val="0046AA"/>
              </a:buClr>
              <a:buFont typeface="Wingdings" charset="2"/>
              <a:buChar char="l"/>
            </a:pPr>
            <a:r>
              <a:rPr lang="en-US" altLang="x-none" sz="1500" dirty="0">
                <a:latin typeface="Trebuchet MS" charset="0"/>
                <a:ea typeface="Osaka" charset="-128"/>
              </a:rPr>
              <a:t>f = </a:t>
            </a:r>
            <a:r>
              <a:rPr lang="de-DE" altLang="x-none" sz="1500" dirty="0">
                <a:latin typeface="Trebuchet MS" charset="0"/>
                <a:ea typeface="Osaka" charset="-128"/>
              </a:rPr>
              <a:t>“</a:t>
            </a:r>
            <a:r>
              <a:rPr lang="en-US" altLang="ja-JP" sz="1500" dirty="0">
                <a:solidFill>
                  <a:srgbClr val="00B0F0"/>
                </a:solidFill>
                <a:latin typeface="Trebuchet MS" charset="0"/>
                <a:ea typeface="Osaka" charset="-128"/>
              </a:rPr>
              <a:t>Fredrik</a:t>
            </a:r>
            <a:r>
              <a:rPr lang="en-US" altLang="ja-JP" sz="1500" dirty="0">
                <a:latin typeface="Trebuchet MS" charset="0"/>
                <a:ea typeface="Osaka" charset="-128"/>
              </a:rPr>
              <a:t> is the oldest”</a:t>
            </a:r>
          </a:p>
          <a:p>
            <a:pPr lvl="1" algn="l" eaLnBrk="1" hangingPunct="1">
              <a:spcBef>
                <a:spcPct val="20000"/>
              </a:spcBef>
              <a:buClr>
                <a:srgbClr val="0046AA"/>
              </a:buClr>
              <a:buFont typeface="Wingdings" charset="2"/>
              <a:buChar char="l"/>
            </a:pPr>
            <a:r>
              <a:rPr lang="en-US" altLang="x-none" sz="1500" dirty="0">
                <a:latin typeface="Trebuchet MS" charset="0"/>
                <a:ea typeface="Osaka" charset="-128"/>
              </a:rPr>
              <a:t>a = </a:t>
            </a:r>
            <a:r>
              <a:rPr lang="de-DE" altLang="ja-JP" sz="1500" dirty="0">
                <a:latin typeface="Trebuchet MS" charset="0"/>
                <a:ea typeface="Osaka" charset="-128"/>
              </a:rPr>
              <a:t>“</a:t>
            </a:r>
            <a:r>
              <a:rPr lang="en-US" altLang="ja-JP" sz="1500" dirty="0">
                <a:solidFill>
                  <a:srgbClr val="00B050"/>
                </a:solidFill>
                <a:latin typeface="Trebuchet MS" charset="0"/>
                <a:ea typeface="Osaka" charset="-128"/>
              </a:rPr>
              <a:t>Anuradha</a:t>
            </a:r>
            <a:r>
              <a:rPr lang="en-US" altLang="ja-JP" sz="1500" dirty="0">
                <a:latin typeface="Trebuchet MS" charset="0"/>
                <a:ea typeface="Osaka" charset="-128"/>
              </a:rPr>
              <a:t> is the oldest”</a:t>
            </a:r>
          </a:p>
          <a:p>
            <a:pPr lvl="1" algn="l" eaLnBrk="1" hangingPunct="1">
              <a:spcBef>
                <a:spcPct val="20000"/>
              </a:spcBef>
              <a:buClr>
                <a:srgbClr val="0046AA"/>
              </a:buClr>
              <a:buFont typeface="Wingdings" charset="2"/>
              <a:buChar char="l"/>
            </a:pPr>
            <a:r>
              <a:rPr lang="en-US" altLang="x-none" sz="1500" dirty="0">
                <a:latin typeface="Trebuchet MS" charset="0"/>
                <a:ea typeface="Osaka" charset="-128"/>
              </a:rPr>
              <a:t>a</a:t>
            </a:r>
            <a:r>
              <a:rPr lang="en-US" altLang="ja-JP" sz="1500" dirty="0">
                <a:latin typeface="Trebuchet MS" charset="0"/>
                <a:ea typeface="Osaka" charset="-128"/>
              </a:rPr>
              <a:t>’ = “</a:t>
            </a:r>
            <a:r>
              <a:rPr lang="en-US" altLang="ja-JP" sz="1500" dirty="0">
                <a:solidFill>
                  <a:srgbClr val="00B050"/>
                </a:solidFill>
                <a:latin typeface="Trebuchet MS" charset="0"/>
                <a:ea typeface="Osaka" charset="-128"/>
              </a:rPr>
              <a:t>Anuradha</a:t>
            </a:r>
            <a:r>
              <a:rPr lang="en-US" altLang="ja-JP" sz="1500" dirty="0">
                <a:latin typeface="Trebuchet MS" charset="0"/>
                <a:ea typeface="Osaka" charset="-128"/>
              </a:rPr>
              <a:t> is the youngest”</a:t>
            </a:r>
          </a:p>
          <a:p>
            <a:pPr lvl="1" algn="l" eaLnBrk="1" hangingPunct="1">
              <a:spcBef>
                <a:spcPct val="20000"/>
              </a:spcBef>
              <a:buClr>
                <a:srgbClr val="0046AA"/>
              </a:buClr>
              <a:buFont typeface="Wingdings" charset="2"/>
              <a:buChar char="l"/>
            </a:pPr>
            <a:r>
              <a:rPr lang="en-US" altLang="x-none" sz="1500" dirty="0">
                <a:latin typeface="Trebuchet MS" charset="0"/>
                <a:ea typeface="Osaka" charset="-128"/>
              </a:rPr>
              <a:t>c = </a:t>
            </a:r>
            <a:r>
              <a:rPr lang="de-DE" altLang="ja-JP" sz="1500" dirty="0">
                <a:latin typeface="Trebuchet MS" charset="0"/>
                <a:ea typeface="Osaka" charset="-128"/>
              </a:rPr>
              <a:t>“</a:t>
            </a:r>
            <a:r>
              <a:rPr lang="en-US" altLang="ja-JP" sz="1500" dirty="0">
                <a:solidFill>
                  <a:srgbClr val="7030A0"/>
                </a:solidFill>
                <a:latin typeface="Trebuchet MS" charset="0"/>
                <a:ea typeface="Osaka" charset="-128"/>
              </a:rPr>
              <a:t>Cai</a:t>
            </a:r>
            <a:r>
              <a:rPr lang="en-US" altLang="ja-JP" sz="1500" dirty="0">
                <a:latin typeface="Trebuchet MS" charset="0"/>
                <a:ea typeface="Osaka" charset="-128"/>
              </a:rPr>
              <a:t> is the oldest”</a:t>
            </a:r>
          </a:p>
          <a:p>
            <a:pPr lvl="1" algn="l" eaLnBrk="1" hangingPunct="1">
              <a:spcBef>
                <a:spcPct val="20000"/>
              </a:spcBef>
              <a:buClr>
                <a:srgbClr val="0046AA"/>
              </a:buClr>
              <a:buFont typeface="Wingdings" charset="2"/>
              <a:buChar char="l"/>
            </a:pPr>
            <a:endParaRPr lang="en-US" altLang="x-none" sz="1500" dirty="0">
              <a:latin typeface="Trebuchet MS" charset="0"/>
              <a:ea typeface="Osaka" charset="-128"/>
            </a:endParaRPr>
          </a:p>
          <a:p>
            <a:pPr algn="l" eaLnBrk="1" hangingPunct="1">
              <a:spcBef>
                <a:spcPct val="20000"/>
              </a:spcBef>
              <a:buClr>
                <a:srgbClr val="0046AA"/>
              </a:buClr>
              <a:buFont typeface="Wingdings" charset="2"/>
              <a:buNone/>
            </a:pPr>
            <a:r>
              <a:rPr lang="en-US" altLang="x-none" sz="1800" dirty="0">
                <a:latin typeface="Trebuchet MS" charset="0"/>
                <a:ea typeface="Osaka" charset="-128"/>
              </a:rPr>
              <a:t>Rules:</a:t>
            </a:r>
          </a:p>
          <a:p>
            <a:pPr lvl="1" algn="l" eaLnBrk="1" hangingPunct="1">
              <a:spcBef>
                <a:spcPct val="20000"/>
              </a:spcBef>
              <a:buClr>
                <a:srgbClr val="0046AA"/>
              </a:buClr>
              <a:buFont typeface="Arial" charset="0"/>
              <a:buAutoNum type="arabicPeriod"/>
            </a:pPr>
            <a:r>
              <a:rPr lang="en-US" altLang="x-none" sz="1500" dirty="0">
                <a:latin typeface="Trebuchet MS" charset="0"/>
                <a:ea typeface="Osaka" charset="-128"/>
                <a:sym typeface="Symbol" charset="2"/>
              </a:rPr>
              <a:t></a:t>
            </a:r>
            <a:r>
              <a:rPr lang="en-US" altLang="x-none" sz="1500" dirty="0">
                <a:latin typeface="Trebuchet MS" charset="0"/>
                <a:ea typeface="Osaka" charset="-128"/>
              </a:rPr>
              <a:t>f </a:t>
            </a:r>
            <a:r>
              <a:rPr lang="en-US" altLang="x-none" sz="1500" dirty="0">
                <a:latin typeface="Trebuchet MS" charset="0"/>
                <a:ea typeface="Osaka" charset="-128"/>
                <a:sym typeface="Symbol" charset="2"/>
              </a:rPr>
              <a:t></a:t>
            </a:r>
            <a:r>
              <a:rPr lang="en-US" altLang="x-none" sz="1500" dirty="0">
                <a:latin typeface="Trebuchet MS" charset="0"/>
                <a:ea typeface="Osaka" charset="-128"/>
              </a:rPr>
              <a:t> a</a:t>
            </a:r>
          </a:p>
          <a:p>
            <a:pPr lvl="1" algn="l" eaLnBrk="1" hangingPunct="1">
              <a:spcBef>
                <a:spcPct val="20000"/>
              </a:spcBef>
              <a:buClr>
                <a:srgbClr val="0046AA"/>
              </a:buClr>
              <a:buFont typeface="Arial" charset="0"/>
              <a:buAutoNum type="arabicPeriod"/>
            </a:pPr>
            <a:r>
              <a:rPr lang="en-US" altLang="x-none" sz="1500" dirty="0">
                <a:latin typeface="Trebuchet MS" charset="0"/>
                <a:ea typeface="Osaka" charset="-128"/>
                <a:sym typeface="Symbol" charset="2"/>
              </a:rPr>
              <a:t></a:t>
            </a:r>
            <a:r>
              <a:rPr lang="en-US" altLang="x-none" sz="1500" dirty="0">
                <a:latin typeface="Trebuchet MS" charset="0"/>
                <a:ea typeface="Osaka" charset="-128"/>
              </a:rPr>
              <a:t>a’</a:t>
            </a:r>
            <a:r>
              <a:rPr lang="en-US" altLang="ja-JP" sz="1500" dirty="0">
                <a:latin typeface="Trebuchet MS" charset="0"/>
                <a:ea typeface="Osaka" charset="-128"/>
              </a:rPr>
              <a:t> </a:t>
            </a:r>
            <a:r>
              <a:rPr lang="en-US" altLang="ja-JP" sz="1500" dirty="0">
                <a:latin typeface="Trebuchet MS" charset="0"/>
                <a:ea typeface="Osaka" charset="-128"/>
                <a:sym typeface="Symbol" charset="2"/>
              </a:rPr>
              <a:t></a:t>
            </a:r>
            <a:r>
              <a:rPr lang="en-US" altLang="ja-JP" sz="1500" dirty="0">
                <a:latin typeface="Trebuchet MS" charset="0"/>
                <a:ea typeface="Osaka" charset="-128"/>
              </a:rPr>
              <a:t> c</a:t>
            </a:r>
            <a:endParaRPr lang="en-US" altLang="x-none" sz="1500" dirty="0">
              <a:latin typeface="Trebuchet MS" charset="0"/>
              <a:ea typeface="Osaka" charset="-128"/>
            </a:endParaRPr>
          </a:p>
        </p:txBody>
      </p:sp>
      <p:sp>
        <p:nvSpPr>
          <p:cNvPr id="6" name="Rectangle 5"/>
          <p:cNvSpPr>
            <a:spLocks noChangeArrowheads="1"/>
          </p:cNvSpPr>
          <p:nvPr/>
        </p:nvSpPr>
        <p:spPr bwMode="auto">
          <a:xfrm>
            <a:off x="1854034" y="2705432"/>
            <a:ext cx="3200400" cy="228600"/>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7" name="Rectangle 6"/>
          <p:cNvSpPr>
            <a:spLocks noChangeArrowheads="1"/>
          </p:cNvSpPr>
          <p:nvPr/>
        </p:nvSpPr>
        <p:spPr bwMode="auto">
          <a:xfrm>
            <a:off x="2057055" y="2991182"/>
            <a:ext cx="3200400" cy="228600"/>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8" name="Rectangle 7"/>
          <p:cNvSpPr>
            <a:spLocks noChangeArrowheads="1"/>
          </p:cNvSpPr>
          <p:nvPr/>
        </p:nvSpPr>
        <p:spPr bwMode="auto">
          <a:xfrm>
            <a:off x="1968098" y="3276932"/>
            <a:ext cx="3600451" cy="228600"/>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9" name="Rectangle 8"/>
          <p:cNvSpPr>
            <a:spLocks noChangeArrowheads="1"/>
          </p:cNvSpPr>
          <p:nvPr/>
        </p:nvSpPr>
        <p:spPr bwMode="auto">
          <a:xfrm>
            <a:off x="1904490" y="3562682"/>
            <a:ext cx="3200400" cy="228600"/>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10" name="Rectangle 9"/>
          <p:cNvSpPr>
            <a:spLocks noChangeArrowheads="1"/>
          </p:cNvSpPr>
          <p:nvPr/>
        </p:nvSpPr>
        <p:spPr bwMode="auto">
          <a:xfrm>
            <a:off x="1600200" y="4419932"/>
            <a:ext cx="3200400" cy="228600"/>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11" name="Rectangle 10"/>
          <p:cNvSpPr>
            <a:spLocks noChangeArrowheads="1"/>
          </p:cNvSpPr>
          <p:nvPr/>
        </p:nvSpPr>
        <p:spPr bwMode="auto">
          <a:xfrm>
            <a:off x="1600200" y="4705682"/>
            <a:ext cx="3200400" cy="228600"/>
          </a:xfrm>
          <a:prstGeom prst="rect">
            <a:avLst/>
          </a:prstGeom>
          <a:solidFill>
            <a:schemeClr val="bg1"/>
          </a:solidFill>
          <a:ln>
            <a:noFill/>
          </a:ln>
        </p:spPr>
        <p:txBody>
          <a:bodyPr/>
          <a:lstStyle>
            <a:lvl1pPr>
              <a:defRPr sz="2400">
                <a:solidFill>
                  <a:schemeClr val="tx1"/>
                </a:solidFill>
                <a:latin typeface="Arial" charset="0"/>
                <a:ea typeface="ＭＳ Ｐゴシック" charset="-128"/>
              </a:defRPr>
            </a:lvl1pPr>
            <a:lvl2pPr marL="742950" indent="-28575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endParaRPr lang="x-none" altLang="x-none" sz="1800"/>
          </a:p>
        </p:txBody>
      </p:sp>
      <p:sp>
        <p:nvSpPr>
          <p:cNvPr id="2" name="3 Marcador de número de diapositiva">
            <a:extLst>
              <a:ext uri="{FF2B5EF4-FFF2-40B4-BE49-F238E27FC236}">
                <a16:creationId xmlns:a16="http://schemas.microsoft.com/office/drawing/2014/main" id="{C29E053E-0A02-7863-C40C-6A8367730B54}"/>
              </a:ext>
            </a:extLst>
          </p:cNvPr>
          <p:cNvSpPr>
            <a:spLocks noGrp="1"/>
          </p:cNvSpPr>
          <p:nvPr>
            <p:ph type="sldNum" sz="quarter" idx="12"/>
          </p:nvPr>
        </p:nvSpPr>
        <p:spPr>
          <a:xfrm>
            <a:off x="7620000" y="13716"/>
            <a:ext cx="1066800" cy="246888"/>
          </a:xfrm>
        </p:spPr>
        <p:txBody>
          <a:bodyPr>
            <a:noAutofit/>
          </a:bodyPr>
          <a:lstStyle/>
          <a:p>
            <a:fld id="{12A1D360-EE44-42AC-A6C7-CCF1DFA7C784}" type="slidenum">
              <a:rPr lang="pt-BR" smtClean="0"/>
              <a:pPr/>
              <a:t>8</a:t>
            </a:fld>
            <a:endParaRPr lang="pt-BR" dirty="0"/>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04452">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04452">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04452">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04452">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04452">
                                            <p:txEl>
                                              <p:pRg st="4" end="4"/>
                                            </p:txEl>
                                          </p:spTgt>
                                        </p:tgtEl>
                                        <p:attrNameLst>
                                          <p:attrName>style.visibility</p:attrName>
                                        </p:attrNameLst>
                                      </p:cBhvr>
                                      <p:to>
                                        <p:strVal val="visible"/>
                                      </p:to>
                                    </p:set>
                                  </p:childTnLst>
                                </p:cTn>
                              </p:par>
                            </p:childTnLst>
                          </p:cTn>
                        </p:par>
                      </p:childTnLst>
                    </p:cTn>
                  </p:par>
                  <p:par>
                    <p:cTn id="15" fill="hold" nodeType="clickPar">
                      <p:stCondLst>
                        <p:cond delay="indefinite"/>
                      </p:stCondLst>
                      <p:childTnLst>
                        <p:par>
                          <p:cTn id="16" fill="hold" nodeType="withGroup">
                            <p:stCondLst>
                              <p:cond delay="0"/>
                            </p:stCondLst>
                            <p:childTnLst>
                              <p:par>
                                <p:cTn id="17" presetID="1" presetClass="exit"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hidden"/>
                                      </p:to>
                                    </p:set>
                                  </p:childTnLst>
                                </p:cTn>
                              </p:par>
                            </p:childTnLst>
                          </p:cTn>
                        </p:par>
                      </p:childTnLst>
                    </p:cTn>
                  </p:par>
                  <p:par>
                    <p:cTn id="19" fill="hold" nodeType="clickPar">
                      <p:stCondLst>
                        <p:cond delay="indefinite"/>
                      </p:stCondLst>
                      <p:childTnLst>
                        <p:par>
                          <p:cTn id="20" fill="hold" nodeType="withGroup">
                            <p:stCondLst>
                              <p:cond delay="0"/>
                            </p:stCondLst>
                            <p:childTnLst>
                              <p:par>
                                <p:cTn id="21" presetID="1" presetClass="exit" presetSubtype="0" fill="hold" grpId="0" nodeType="clickEffect">
                                  <p:stCondLst>
                                    <p:cond delay="0"/>
                                  </p:stCondLst>
                                  <p:childTnLst>
                                    <p:set>
                                      <p:cBhvr>
                                        <p:cTn id="22" dur="1" fill="hold">
                                          <p:stCondLst>
                                            <p:cond delay="0"/>
                                          </p:stCondLst>
                                        </p:cTn>
                                        <p:tgtEl>
                                          <p:spTgt spid="7"/>
                                        </p:tgtEl>
                                        <p:attrNameLst>
                                          <p:attrName>style.visibility</p:attrName>
                                        </p:attrNameLst>
                                      </p:cBhvr>
                                      <p:to>
                                        <p:strVal val="hidden"/>
                                      </p:to>
                                    </p:set>
                                  </p:childTnLst>
                                </p:cTn>
                              </p:par>
                            </p:childTnLst>
                          </p:cTn>
                        </p:par>
                      </p:childTnLst>
                    </p:cTn>
                  </p:par>
                  <p:par>
                    <p:cTn id="23" fill="hold" nodeType="clickPar">
                      <p:stCondLst>
                        <p:cond delay="indefinite"/>
                      </p:stCondLst>
                      <p:childTnLst>
                        <p:par>
                          <p:cTn id="24" fill="hold" nodeType="withGroup">
                            <p:stCondLst>
                              <p:cond delay="0"/>
                            </p:stCondLst>
                            <p:childTnLst>
                              <p:par>
                                <p:cTn id="25" presetID="1" presetClass="exit" presetSubtype="0" fill="hold" grpId="0" nodeType="clickEffect">
                                  <p:stCondLst>
                                    <p:cond delay="0"/>
                                  </p:stCondLst>
                                  <p:childTnLst>
                                    <p:set>
                                      <p:cBhvr>
                                        <p:cTn id="26" dur="1" fill="hold">
                                          <p:stCondLst>
                                            <p:cond delay="0"/>
                                          </p:stCondLst>
                                        </p:cTn>
                                        <p:tgtEl>
                                          <p:spTgt spid="8"/>
                                        </p:tgtEl>
                                        <p:attrNameLst>
                                          <p:attrName>style.visibility</p:attrName>
                                        </p:attrNameLst>
                                      </p:cBhvr>
                                      <p:to>
                                        <p:strVal val="hidden"/>
                                      </p:to>
                                    </p:set>
                                  </p:childTnLst>
                                </p:cTn>
                              </p:par>
                            </p:childTnLst>
                          </p:cTn>
                        </p:par>
                      </p:childTnLst>
                    </p:cTn>
                  </p:par>
                  <p:par>
                    <p:cTn id="27" fill="hold" nodeType="clickPar">
                      <p:stCondLst>
                        <p:cond delay="indefinite"/>
                      </p:stCondLst>
                      <p:childTnLst>
                        <p:par>
                          <p:cTn id="28" fill="hold" nodeType="withGroup">
                            <p:stCondLst>
                              <p:cond delay="0"/>
                            </p:stCondLst>
                            <p:childTnLst>
                              <p:par>
                                <p:cTn id="29" presetID="1" presetClass="exit" presetSubtype="0" fill="hold" grpId="0" nodeType="clickEffect">
                                  <p:stCondLst>
                                    <p:cond delay="0"/>
                                  </p:stCondLst>
                                  <p:childTnLst>
                                    <p:set>
                                      <p:cBhvr>
                                        <p:cTn id="30" dur="1" fill="hold">
                                          <p:stCondLst>
                                            <p:cond delay="0"/>
                                          </p:stCondLst>
                                        </p:cTn>
                                        <p:tgtEl>
                                          <p:spTgt spid="9"/>
                                        </p:tgtEl>
                                        <p:attrNameLst>
                                          <p:attrName>style.visibility</p:attrName>
                                        </p:attrNameLst>
                                      </p:cBhvr>
                                      <p:to>
                                        <p:strVal val="hidden"/>
                                      </p:to>
                                    </p:set>
                                  </p:childTnLst>
                                </p:cTn>
                              </p:par>
                            </p:childTnLst>
                          </p:cTn>
                        </p:par>
                      </p:childTnLst>
                    </p:cTn>
                  </p:par>
                  <p:par>
                    <p:cTn id="31" fill="hold" nodeType="clickPar">
                      <p:stCondLst>
                        <p:cond delay="indefinite"/>
                      </p:stCondLst>
                      <p:childTnLst>
                        <p:par>
                          <p:cTn id="32" fill="hold" nodeType="withGroup">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04452">
                                            <p:txEl>
                                              <p:pRg st="6" end="6"/>
                                            </p:tx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104452">
                                            <p:txEl>
                                              <p:pRg st="7" end="7"/>
                                            </p:txEl>
                                          </p:spTgt>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104452">
                                            <p:txEl>
                                              <p:pRg st="8" end="8"/>
                                            </p:txEl>
                                          </p:spTgt>
                                        </p:tgtEl>
                                        <p:attrNameLst>
                                          <p:attrName>style.visibility</p:attrName>
                                        </p:attrNameLst>
                                      </p:cBhvr>
                                      <p:to>
                                        <p:strVal val="visible"/>
                                      </p:to>
                                    </p:set>
                                  </p:childTnLst>
                                </p:cTn>
                              </p:par>
                            </p:childTnLst>
                          </p:cTn>
                        </p:par>
                      </p:childTnLst>
                    </p:cTn>
                  </p:par>
                  <p:par>
                    <p:cTn id="39" fill="hold" nodeType="clickPar">
                      <p:stCondLst>
                        <p:cond delay="indefinite"/>
                      </p:stCondLst>
                      <p:childTnLst>
                        <p:par>
                          <p:cTn id="40" fill="hold" nodeType="withGroup">
                            <p:stCondLst>
                              <p:cond delay="0"/>
                            </p:stCondLst>
                            <p:childTnLst>
                              <p:par>
                                <p:cTn id="41" presetID="1" presetClass="exit" presetSubtype="0" fill="hold" grpId="0" nodeType="clickEffect">
                                  <p:stCondLst>
                                    <p:cond delay="0"/>
                                  </p:stCondLst>
                                  <p:childTnLst>
                                    <p:set>
                                      <p:cBhvr>
                                        <p:cTn id="42" dur="1" fill="hold">
                                          <p:stCondLst>
                                            <p:cond delay="0"/>
                                          </p:stCondLst>
                                        </p:cTn>
                                        <p:tgtEl>
                                          <p:spTgt spid="10"/>
                                        </p:tgtEl>
                                        <p:attrNameLst>
                                          <p:attrName>style.visibility</p:attrName>
                                        </p:attrNameLst>
                                      </p:cBhvr>
                                      <p:to>
                                        <p:strVal val="hidden"/>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1" presetClass="exit" presetSubtype="0" fill="hold" grpId="0" nodeType="clickEffect">
                                  <p:stCondLst>
                                    <p:cond delay="0"/>
                                  </p:stCondLst>
                                  <p:childTnLst>
                                    <p:set>
                                      <p:cBhvr>
                                        <p:cTn id="46" dur="1" fill="hold">
                                          <p:stCondLst>
                                            <p:cond delay="0"/>
                                          </p:stCondLst>
                                        </p:cTn>
                                        <p:tgtEl>
                                          <p:spTgt spid="11"/>
                                        </p:tgtEl>
                                        <p:attrNameLst>
                                          <p:attrName>style.visibility</p:attrName>
                                        </p:attrNameLst>
                                      </p:cBhvr>
                                      <p:to>
                                        <p:strVal val="hidden"/>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4452" grpId="0" build="p"/>
      <p:bldP spid="6" grpId="0" animBg="1"/>
      <p:bldP spid="7" grpId="0" animBg="1"/>
      <p:bldP spid="8" grpId="0" animBg="1"/>
      <p:bldP spid="9" grpId="0" animBg="1"/>
      <p:bldP spid="10" grpId="0" animBg="1"/>
      <p:bldP spid="11"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1" name="Title 1"/>
          <p:cNvSpPr>
            <a:spLocks noGrp="1"/>
          </p:cNvSpPr>
          <p:nvPr>
            <p:ph type="title"/>
          </p:nvPr>
        </p:nvSpPr>
        <p:spPr>
          <a:xfrm>
            <a:off x="1143000" y="267361"/>
            <a:ext cx="6858000" cy="685800"/>
          </a:xfrm>
        </p:spPr>
        <p:txBody>
          <a:bodyPr/>
          <a:lstStyle/>
          <a:p>
            <a:r>
              <a:rPr lang="en-US" altLang="x-none" sz="2400" dirty="0"/>
              <a:t>Step 3:  Make assumptions and reason logically</a:t>
            </a:r>
          </a:p>
        </p:txBody>
      </p:sp>
      <p:sp>
        <p:nvSpPr>
          <p:cNvPr id="2" name="3 Marcador de número de diapositiva">
            <a:extLst>
              <a:ext uri="{FF2B5EF4-FFF2-40B4-BE49-F238E27FC236}">
                <a16:creationId xmlns:a16="http://schemas.microsoft.com/office/drawing/2014/main" id="{85776A97-433B-9133-310B-5B50DB2C2EFD}"/>
              </a:ext>
            </a:extLst>
          </p:cNvPr>
          <p:cNvSpPr>
            <a:spLocks noGrp="1"/>
          </p:cNvSpPr>
          <p:nvPr>
            <p:ph type="sldNum" sz="quarter" idx="12"/>
          </p:nvPr>
        </p:nvSpPr>
        <p:spPr>
          <a:xfrm>
            <a:off x="7620000" y="13716"/>
            <a:ext cx="1066800" cy="246888"/>
          </a:xfrm>
        </p:spPr>
        <p:txBody>
          <a:bodyPr>
            <a:noAutofit/>
          </a:bodyPr>
          <a:lstStyle/>
          <a:p>
            <a:fld id="{12A1D360-EE44-42AC-A6C7-CCF1DFA7C784}" type="slidenum">
              <a:rPr lang="pt-BR" smtClean="0"/>
              <a:pPr/>
              <a:t>9</a:t>
            </a:fld>
            <a:endParaRPr lang="pt-BR" dirty="0"/>
          </a:p>
        </p:txBody>
      </p:sp>
      <p:sp>
        <p:nvSpPr>
          <p:cNvPr id="3" name="TextBox 2">
            <a:extLst>
              <a:ext uri="{FF2B5EF4-FFF2-40B4-BE49-F238E27FC236}">
                <a16:creationId xmlns:a16="http://schemas.microsoft.com/office/drawing/2014/main" id="{09EEC2D7-CA98-8340-8549-B6527ABF08FB}"/>
              </a:ext>
            </a:extLst>
          </p:cNvPr>
          <p:cNvSpPr txBox="1"/>
          <p:nvPr/>
        </p:nvSpPr>
        <p:spPr>
          <a:xfrm>
            <a:off x="506185" y="832759"/>
            <a:ext cx="8286750" cy="3970318"/>
          </a:xfrm>
          <a:prstGeom prst="rect">
            <a:avLst/>
          </a:prstGeom>
          <a:noFill/>
        </p:spPr>
        <p:txBody>
          <a:bodyPr wrap="square" rtlCol="0">
            <a:spAutoFit/>
          </a:bodyPr>
          <a:lstStyle/>
          <a:p>
            <a:r>
              <a:rPr lang="en-US" b="1" dirty="0">
                <a:latin typeface="+mn-lt"/>
              </a:rPr>
              <a:t>[Case 1: </a:t>
            </a:r>
            <a:r>
              <a:rPr lang="en-US" b="1" u="sng" dirty="0">
                <a:solidFill>
                  <a:srgbClr val="00B0F0"/>
                </a:solidFill>
                <a:latin typeface="+mn-lt"/>
              </a:rPr>
              <a:t>Fredrik</a:t>
            </a:r>
            <a:r>
              <a:rPr lang="en-US" b="1" u="sng" dirty="0">
                <a:latin typeface="+mn-lt"/>
              </a:rPr>
              <a:t> is the oldest</a:t>
            </a:r>
            <a:r>
              <a:rPr lang="en-US" b="1" dirty="0">
                <a:latin typeface="+mn-lt"/>
              </a:rPr>
              <a:t>]</a:t>
            </a:r>
          </a:p>
          <a:p>
            <a:r>
              <a:rPr lang="en-US" dirty="0">
                <a:solidFill>
                  <a:schemeClr val="bg2"/>
                </a:solidFill>
                <a:latin typeface="+mn-lt"/>
              </a:rPr>
              <a:t>R1</a:t>
            </a:r>
            <a:r>
              <a:rPr lang="en-US" dirty="0">
                <a:latin typeface="+mn-lt"/>
              </a:rPr>
              <a:t> does not apply, </a:t>
            </a:r>
          </a:p>
          <a:p>
            <a:r>
              <a:rPr lang="en-US" dirty="0">
                <a:latin typeface="+mn-lt"/>
              </a:rPr>
              <a:t>	It is irrelevant to consider </a:t>
            </a:r>
            <a:r>
              <a:rPr lang="en-US" i="1" dirty="0">
                <a:solidFill>
                  <a:srgbClr val="009051"/>
                </a:solidFill>
                <a:latin typeface="+mn-lt"/>
              </a:rPr>
              <a:t>Anuradha</a:t>
            </a:r>
            <a:r>
              <a:rPr lang="en-US" i="1" dirty="0">
                <a:latin typeface="+mn-lt"/>
              </a:rPr>
              <a:t> is the oldest</a:t>
            </a:r>
          </a:p>
          <a:p>
            <a:endParaRPr lang="en-US" i="1" dirty="0">
              <a:latin typeface="+mn-lt"/>
            </a:endParaRPr>
          </a:p>
          <a:p>
            <a:r>
              <a:rPr lang="en-US" dirty="0">
                <a:latin typeface="+mn-lt"/>
              </a:rPr>
              <a:t>Consider </a:t>
            </a:r>
            <a:r>
              <a:rPr lang="en-US" dirty="0">
                <a:solidFill>
                  <a:schemeClr val="bg2"/>
                </a:solidFill>
                <a:latin typeface="+mn-lt"/>
              </a:rPr>
              <a:t>R2</a:t>
            </a:r>
            <a:r>
              <a:rPr lang="en-US" dirty="0">
                <a:latin typeface="+mn-lt"/>
              </a:rPr>
              <a:t>,</a:t>
            </a:r>
          </a:p>
          <a:p>
            <a:r>
              <a:rPr lang="en-US" dirty="0">
                <a:latin typeface="+mn-lt"/>
              </a:rPr>
              <a:t>	Let’s consider </a:t>
            </a:r>
            <a:r>
              <a:rPr lang="en-US" dirty="0">
                <a:solidFill>
                  <a:srgbClr val="009051"/>
                </a:solidFill>
                <a:latin typeface="+mn-lt"/>
              </a:rPr>
              <a:t>Anuradha</a:t>
            </a:r>
            <a:r>
              <a:rPr lang="en-US" dirty="0">
                <a:latin typeface="+mn-lt"/>
              </a:rPr>
              <a:t> is “in the middle”, so Cai is the oldest [</a:t>
            </a:r>
            <a:r>
              <a:rPr lang="en-US" dirty="0">
                <a:solidFill>
                  <a:srgbClr val="FF0000"/>
                </a:solidFill>
                <a:latin typeface="+mn-lt"/>
              </a:rPr>
              <a:t>Contradiction</a:t>
            </a:r>
            <a:r>
              <a:rPr lang="en-US" dirty="0">
                <a:latin typeface="+mn-lt"/>
              </a:rPr>
              <a:t>]</a:t>
            </a:r>
          </a:p>
          <a:p>
            <a:endParaRPr lang="en-US" dirty="0">
              <a:latin typeface="+mn-lt"/>
            </a:endParaRPr>
          </a:p>
          <a:p>
            <a:r>
              <a:rPr lang="en-US" dirty="0">
                <a:latin typeface="+mn-lt"/>
              </a:rPr>
              <a:t>	Let’s consider </a:t>
            </a:r>
            <a:r>
              <a:rPr lang="en-US" u="sng" dirty="0">
                <a:solidFill>
                  <a:srgbClr val="009051"/>
                </a:solidFill>
                <a:latin typeface="+mn-lt"/>
              </a:rPr>
              <a:t>Anuradha</a:t>
            </a:r>
            <a:r>
              <a:rPr lang="en-US" u="sng" dirty="0">
                <a:latin typeface="+mn-lt"/>
              </a:rPr>
              <a:t> is the youngest</a:t>
            </a:r>
            <a:r>
              <a:rPr lang="en-US" dirty="0">
                <a:latin typeface="+mn-lt"/>
              </a:rPr>
              <a:t>, </a:t>
            </a:r>
            <a:r>
              <a:rPr lang="en-US" dirty="0">
                <a:solidFill>
                  <a:schemeClr val="bg2"/>
                </a:solidFill>
                <a:latin typeface="+mn-lt"/>
              </a:rPr>
              <a:t>R2</a:t>
            </a:r>
            <a:r>
              <a:rPr lang="en-US" dirty="0">
                <a:latin typeface="+mn-lt"/>
              </a:rPr>
              <a:t> does not apply</a:t>
            </a:r>
          </a:p>
          <a:p>
            <a:r>
              <a:rPr lang="en-US" dirty="0">
                <a:latin typeface="+mn-lt"/>
              </a:rPr>
              <a:t>		</a:t>
            </a:r>
            <a:r>
              <a:rPr lang="en-US" u="sng" dirty="0">
                <a:solidFill>
                  <a:srgbClr val="7030A0"/>
                </a:solidFill>
                <a:latin typeface="+mn-lt"/>
              </a:rPr>
              <a:t>Cai</a:t>
            </a:r>
            <a:r>
              <a:rPr lang="en-US" u="sng" dirty="0">
                <a:latin typeface="+mn-lt"/>
              </a:rPr>
              <a:t> is in “in the middle”</a:t>
            </a:r>
          </a:p>
          <a:p>
            <a:endParaRPr lang="en-US" dirty="0">
              <a:solidFill>
                <a:srgbClr val="0070C0"/>
              </a:solidFill>
              <a:latin typeface="+mn-lt"/>
            </a:endParaRPr>
          </a:p>
          <a:p>
            <a:pPr lvl="6"/>
            <a:r>
              <a:rPr lang="en-US" dirty="0">
                <a:solidFill>
                  <a:srgbClr val="FFC000"/>
                </a:solidFill>
                <a:latin typeface="+mn-lt"/>
              </a:rPr>
              <a:t>All these statements are consistent with our assumptions </a:t>
            </a:r>
            <a:r>
              <a:rPr lang="en-US" dirty="0">
                <a:solidFill>
                  <a:srgbClr val="FFC000"/>
                </a:solidFill>
                <a:latin typeface="+mn-lt"/>
                <a:sym typeface="Wingdings" pitchFamily="2" charset="2"/>
              </a:rPr>
              <a:t></a:t>
            </a:r>
          </a:p>
          <a:p>
            <a:pPr lvl="6"/>
            <a:endParaRPr lang="en-US" dirty="0">
              <a:solidFill>
                <a:srgbClr val="0070C0"/>
              </a:solidFill>
              <a:latin typeface="+mn-lt"/>
              <a:sym typeface="Wingdings" pitchFamily="2" charset="2"/>
            </a:endParaRPr>
          </a:p>
          <a:p>
            <a:pPr lvl="6"/>
            <a:r>
              <a:rPr lang="en-US" b="1" dirty="0">
                <a:solidFill>
                  <a:schemeClr val="tx1"/>
                </a:solidFill>
                <a:latin typeface="+mn-lt"/>
                <a:sym typeface="Wingdings" pitchFamily="2" charset="2"/>
              </a:rPr>
              <a:t>[Case 2: </a:t>
            </a:r>
            <a:r>
              <a:rPr lang="en-US" b="1" dirty="0">
                <a:solidFill>
                  <a:srgbClr val="00B0F0"/>
                </a:solidFill>
                <a:latin typeface="+mn-lt"/>
                <a:sym typeface="Wingdings" pitchFamily="2" charset="2"/>
              </a:rPr>
              <a:t>Fredrik</a:t>
            </a:r>
            <a:r>
              <a:rPr lang="en-US" b="1" dirty="0">
                <a:solidFill>
                  <a:schemeClr val="tx1"/>
                </a:solidFill>
                <a:latin typeface="+mn-lt"/>
                <a:sym typeface="Wingdings" pitchFamily="2" charset="2"/>
              </a:rPr>
              <a:t> is not the oldest]</a:t>
            </a:r>
          </a:p>
          <a:p>
            <a:pPr lvl="6"/>
            <a:r>
              <a:rPr lang="en-US" dirty="0">
                <a:solidFill>
                  <a:schemeClr val="tx1"/>
                </a:solidFill>
                <a:latin typeface="+mn-lt"/>
                <a:sym typeface="Wingdings" pitchFamily="2" charset="2"/>
              </a:rPr>
              <a:t>Consider </a:t>
            </a:r>
            <a:r>
              <a:rPr lang="en-US" dirty="0">
                <a:solidFill>
                  <a:schemeClr val="bg2"/>
                </a:solidFill>
                <a:latin typeface="+mn-lt"/>
                <a:sym typeface="Wingdings" pitchFamily="2" charset="2"/>
              </a:rPr>
              <a:t>R1</a:t>
            </a:r>
            <a:r>
              <a:rPr lang="en-US" dirty="0">
                <a:solidFill>
                  <a:schemeClr val="tx1"/>
                </a:solidFill>
                <a:latin typeface="+mn-lt"/>
                <a:sym typeface="Wingdings" pitchFamily="2" charset="2"/>
              </a:rPr>
              <a:t>, </a:t>
            </a:r>
          </a:p>
          <a:p>
            <a:r>
              <a:rPr lang="en-US" dirty="0">
                <a:latin typeface="+mn-lt"/>
              </a:rPr>
              <a:t>	</a:t>
            </a:r>
            <a:r>
              <a:rPr lang="en-US" u="sng" dirty="0">
                <a:solidFill>
                  <a:srgbClr val="009051"/>
                </a:solidFill>
                <a:latin typeface="+mn-lt"/>
              </a:rPr>
              <a:t>Anuradha</a:t>
            </a:r>
            <a:r>
              <a:rPr lang="en-US" u="sng" dirty="0">
                <a:latin typeface="+mn-lt"/>
              </a:rPr>
              <a:t> is the oldest</a:t>
            </a:r>
            <a:endParaRPr lang="en-US" dirty="0">
              <a:latin typeface="+mn-lt"/>
            </a:endParaRPr>
          </a:p>
          <a:p>
            <a:endParaRPr lang="en-US" dirty="0">
              <a:latin typeface="+mn-lt"/>
            </a:endParaRPr>
          </a:p>
          <a:p>
            <a:r>
              <a:rPr lang="en-US" dirty="0">
                <a:latin typeface="+mn-lt"/>
              </a:rPr>
              <a:t>Consider  </a:t>
            </a:r>
            <a:r>
              <a:rPr lang="en-US" dirty="0">
                <a:solidFill>
                  <a:schemeClr val="bg2"/>
                </a:solidFill>
                <a:latin typeface="+mn-lt"/>
              </a:rPr>
              <a:t>R2</a:t>
            </a:r>
            <a:r>
              <a:rPr lang="en-US" dirty="0">
                <a:latin typeface="+mn-lt"/>
              </a:rPr>
              <a:t>, </a:t>
            </a:r>
          </a:p>
          <a:p>
            <a:r>
              <a:rPr lang="en-US" dirty="0">
                <a:latin typeface="+mn-lt"/>
              </a:rPr>
              <a:t>	</a:t>
            </a:r>
            <a:r>
              <a:rPr lang="en-US" u="sng" dirty="0">
                <a:solidFill>
                  <a:srgbClr val="7030A0"/>
                </a:solidFill>
                <a:latin typeface="+mn-lt"/>
              </a:rPr>
              <a:t>Cai</a:t>
            </a:r>
            <a:r>
              <a:rPr lang="en-US" u="sng" dirty="0">
                <a:latin typeface="+mn-lt"/>
              </a:rPr>
              <a:t> is the oldest</a:t>
            </a:r>
            <a:r>
              <a:rPr lang="en-US" dirty="0">
                <a:latin typeface="+mn-lt"/>
              </a:rPr>
              <a:t> [</a:t>
            </a:r>
            <a:r>
              <a:rPr lang="en-US" dirty="0">
                <a:solidFill>
                  <a:srgbClr val="FF0000"/>
                </a:solidFill>
                <a:latin typeface="+mn-lt"/>
              </a:rPr>
              <a:t>Contradiction</a:t>
            </a:r>
            <a:r>
              <a:rPr lang="en-US" dirty="0">
                <a:latin typeface="+mn-lt"/>
              </a:rPr>
              <a:t>]</a:t>
            </a:r>
            <a:endParaRPr lang="en-US" dirty="0">
              <a:solidFill>
                <a:srgbClr val="FFC000"/>
              </a:solidFill>
              <a:latin typeface="+mn-lt"/>
            </a:endParaRPr>
          </a:p>
        </p:txBody>
      </p:sp>
      <p:sp>
        <p:nvSpPr>
          <p:cNvPr id="4" name="Rectangle 4">
            <a:extLst>
              <a:ext uri="{FF2B5EF4-FFF2-40B4-BE49-F238E27FC236}">
                <a16:creationId xmlns:a16="http://schemas.microsoft.com/office/drawing/2014/main" id="{09018E70-E599-2378-8572-5FDDADFB73F4}"/>
              </a:ext>
            </a:extLst>
          </p:cNvPr>
          <p:cNvSpPr>
            <a:spLocks noChangeArrowheads="1"/>
          </p:cNvSpPr>
          <p:nvPr/>
        </p:nvSpPr>
        <p:spPr bwMode="auto">
          <a:xfrm>
            <a:off x="5263979" y="856729"/>
            <a:ext cx="3792567"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457200" indent="-457200">
              <a:defRPr sz="2400">
                <a:solidFill>
                  <a:schemeClr val="tx1"/>
                </a:solidFill>
                <a:latin typeface="Arial" charset="0"/>
                <a:ea typeface="ＭＳ Ｐゴシック" charset="-128"/>
              </a:defRPr>
            </a:lvl1pPr>
            <a:lvl2pPr marL="838200" indent="-381000">
              <a:defRPr sz="2400">
                <a:solidFill>
                  <a:schemeClr val="tx1"/>
                </a:solidFill>
                <a:latin typeface="Arial" charset="0"/>
                <a:ea typeface="ＭＳ Ｐゴシック" charset="-128"/>
              </a:defRPr>
            </a:lvl2pPr>
            <a:lvl3pPr marL="1143000" indent="-228600">
              <a:defRPr sz="2400">
                <a:solidFill>
                  <a:schemeClr val="tx1"/>
                </a:solidFill>
                <a:latin typeface="Arial" charset="0"/>
                <a:ea typeface="ＭＳ Ｐゴシック" charset="-128"/>
              </a:defRPr>
            </a:lvl3pPr>
            <a:lvl4pPr marL="1600200" indent="-228600">
              <a:defRPr sz="2400">
                <a:solidFill>
                  <a:schemeClr val="tx1"/>
                </a:solidFill>
                <a:latin typeface="Arial" charset="0"/>
                <a:ea typeface="ＭＳ Ｐゴシック" charset="-128"/>
              </a:defRPr>
            </a:lvl4pPr>
            <a:lvl5pPr marL="2057400" indent="-228600">
              <a:defRPr sz="2400">
                <a:solidFill>
                  <a:schemeClr val="tx1"/>
                </a:solidFill>
                <a:latin typeface="Arial" charset="0"/>
                <a:ea typeface="ＭＳ Ｐゴシック" charset="-128"/>
              </a:defRPr>
            </a:lvl5pPr>
            <a:lvl6pPr marL="2514600" indent="-228600" algn="r" eaLnBrk="0" fontAlgn="base" hangingPunct="0">
              <a:spcBef>
                <a:spcPct val="0"/>
              </a:spcBef>
              <a:spcAft>
                <a:spcPct val="0"/>
              </a:spcAft>
              <a:defRPr sz="2400">
                <a:solidFill>
                  <a:schemeClr val="tx1"/>
                </a:solidFill>
                <a:latin typeface="Arial" charset="0"/>
                <a:ea typeface="ＭＳ Ｐゴシック" charset="-128"/>
              </a:defRPr>
            </a:lvl6pPr>
            <a:lvl7pPr marL="2971800" indent="-228600" algn="r" eaLnBrk="0" fontAlgn="base" hangingPunct="0">
              <a:spcBef>
                <a:spcPct val="0"/>
              </a:spcBef>
              <a:spcAft>
                <a:spcPct val="0"/>
              </a:spcAft>
              <a:defRPr sz="2400">
                <a:solidFill>
                  <a:schemeClr val="tx1"/>
                </a:solidFill>
                <a:latin typeface="Arial" charset="0"/>
                <a:ea typeface="ＭＳ Ｐゴシック" charset="-128"/>
              </a:defRPr>
            </a:lvl7pPr>
            <a:lvl8pPr marL="3429000" indent="-228600" algn="r" eaLnBrk="0" fontAlgn="base" hangingPunct="0">
              <a:spcBef>
                <a:spcPct val="0"/>
              </a:spcBef>
              <a:spcAft>
                <a:spcPct val="0"/>
              </a:spcAft>
              <a:defRPr sz="2400">
                <a:solidFill>
                  <a:schemeClr val="tx1"/>
                </a:solidFill>
                <a:latin typeface="Arial" charset="0"/>
                <a:ea typeface="ＭＳ Ｐゴシック" charset="-128"/>
              </a:defRPr>
            </a:lvl8pPr>
            <a:lvl9pPr marL="3886200" indent="-228600" algn="r" eaLnBrk="0" fontAlgn="base" hangingPunct="0">
              <a:spcBef>
                <a:spcPct val="0"/>
              </a:spcBef>
              <a:spcAft>
                <a:spcPct val="0"/>
              </a:spcAft>
              <a:defRPr sz="2400">
                <a:solidFill>
                  <a:schemeClr val="tx1"/>
                </a:solidFill>
                <a:latin typeface="Arial" charset="0"/>
                <a:ea typeface="ＭＳ Ｐゴシック" charset="-128"/>
              </a:defRPr>
            </a:lvl9pPr>
          </a:lstStyle>
          <a:p>
            <a:pPr marL="457200" lvl="1" indent="0" eaLnBrk="1" hangingPunct="1">
              <a:spcBef>
                <a:spcPct val="20000"/>
              </a:spcBef>
              <a:buClr>
                <a:srgbClr val="0046AA"/>
              </a:buClr>
            </a:pPr>
            <a:r>
              <a:rPr lang="en-US" altLang="x-none" sz="1500" dirty="0">
                <a:solidFill>
                  <a:schemeClr val="bg2"/>
                </a:solidFill>
                <a:latin typeface="Trebuchet MS" charset="0"/>
                <a:ea typeface="Osaka" charset="-128"/>
                <a:sym typeface="Symbol" charset="2"/>
              </a:rPr>
              <a:t>R1</a:t>
            </a:r>
            <a:r>
              <a:rPr lang="en-US" altLang="x-none" sz="1500" dirty="0">
                <a:latin typeface="Trebuchet MS" charset="0"/>
                <a:ea typeface="Osaka" charset="-128"/>
                <a:sym typeface="Symbol" charset="2"/>
              </a:rPr>
              <a:t>: </a:t>
            </a:r>
            <a:r>
              <a:rPr lang="en-US" altLang="x-none" sz="1500" dirty="0">
                <a:latin typeface="Trebuchet MS" charset="0"/>
                <a:ea typeface="Osaka" charset="-128"/>
              </a:rPr>
              <a:t>f </a:t>
            </a:r>
            <a:r>
              <a:rPr lang="en-US" altLang="x-none" sz="1500" dirty="0">
                <a:latin typeface="Trebuchet MS" charset="0"/>
                <a:ea typeface="Osaka" charset="-128"/>
                <a:sym typeface="Symbol" charset="2"/>
              </a:rPr>
              <a:t></a:t>
            </a:r>
            <a:r>
              <a:rPr lang="en-US" altLang="x-none" sz="1500" dirty="0">
                <a:latin typeface="Trebuchet MS" charset="0"/>
                <a:ea typeface="Osaka" charset="-128"/>
              </a:rPr>
              <a:t> a (If </a:t>
            </a:r>
            <a:r>
              <a:rPr lang="en-US" altLang="x-none" sz="1500" dirty="0">
                <a:solidFill>
                  <a:srgbClr val="00B0F0"/>
                </a:solidFill>
                <a:latin typeface="Trebuchet MS" charset="0"/>
                <a:ea typeface="Osaka" charset="-128"/>
              </a:rPr>
              <a:t>Fredrik</a:t>
            </a:r>
            <a:r>
              <a:rPr lang="en-US" altLang="x-none" sz="1500" dirty="0">
                <a:latin typeface="Trebuchet MS" charset="0"/>
                <a:ea typeface="Osaka" charset="-128"/>
              </a:rPr>
              <a:t> is not the oldest, </a:t>
            </a:r>
            <a:r>
              <a:rPr lang="en-US" altLang="x-none" sz="1500" dirty="0">
                <a:solidFill>
                  <a:srgbClr val="009051"/>
                </a:solidFill>
                <a:latin typeface="Trebuchet MS" charset="0"/>
                <a:ea typeface="Osaka" charset="-128"/>
              </a:rPr>
              <a:t>Anuradha</a:t>
            </a:r>
            <a:r>
              <a:rPr lang="en-US" altLang="x-none" sz="1500" dirty="0">
                <a:latin typeface="Trebuchet MS" charset="0"/>
                <a:ea typeface="Osaka" charset="-128"/>
              </a:rPr>
              <a:t> is the oldest)</a:t>
            </a:r>
          </a:p>
          <a:p>
            <a:pPr marL="457200" lvl="1" indent="0" eaLnBrk="1" hangingPunct="1">
              <a:spcBef>
                <a:spcPct val="20000"/>
              </a:spcBef>
              <a:buClr>
                <a:srgbClr val="0046AA"/>
              </a:buClr>
            </a:pPr>
            <a:r>
              <a:rPr lang="en-US" altLang="x-none" sz="1500" dirty="0">
                <a:solidFill>
                  <a:schemeClr val="bg2"/>
                </a:solidFill>
                <a:latin typeface="Trebuchet MS" charset="0"/>
                <a:ea typeface="Osaka" charset="-128"/>
                <a:sym typeface="Symbol" charset="2"/>
              </a:rPr>
              <a:t>R2</a:t>
            </a:r>
            <a:r>
              <a:rPr lang="en-US" altLang="x-none" sz="1500" dirty="0">
                <a:latin typeface="Trebuchet MS" charset="0"/>
                <a:ea typeface="Osaka" charset="-128"/>
                <a:sym typeface="Symbol" charset="2"/>
              </a:rPr>
              <a:t>: </a:t>
            </a:r>
            <a:r>
              <a:rPr lang="en-US" altLang="x-none" sz="1500" dirty="0">
                <a:latin typeface="Trebuchet MS" charset="0"/>
                <a:ea typeface="Osaka" charset="-128"/>
              </a:rPr>
              <a:t>a’</a:t>
            </a:r>
            <a:r>
              <a:rPr lang="en-US" altLang="ja-JP" sz="1500" dirty="0">
                <a:latin typeface="Trebuchet MS" charset="0"/>
                <a:ea typeface="Osaka" charset="-128"/>
              </a:rPr>
              <a:t> </a:t>
            </a:r>
            <a:r>
              <a:rPr lang="en-US" altLang="ja-JP" sz="1500" dirty="0">
                <a:latin typeface="Trebuchet MS" charset="0"/>
                <a:ea typeface="Osaka" charset="-128"/>
                <a:sym typeface="Symbol" charset="2"/>
              </a:rPr>
              <a:t></a:t>
            </a:r>
            <a:r>
              <a:rPr lang="en-US" altLang="ja-JP" sz="1500" dirty="0">
                <a:latin typeface="Trebuchet MS" charset="0"/>
                <a:ea typeface="Osaka" charset="-128"/>
              </a:rPr>
              <a:t> c (If </a:t>
            </a:r>
            <a:r>
              <a:rPr lang="en-US" altLang="ja-JP" sz="1500" dirty="0">
                <a:solidFill>
                  <a:srgbClr val="009051"/>
                </a:solidFill>
                <a:latin typeface="Trebuchet MS" charset="0"/>
                <a:ea typeface="Osaka" charset="-128"/>
              </a:rPr>
              <a:t>Anuradha</a:t>
            </a:r>
            <a:r>
              <a:rPr lang="en-US" altLang="ja-JP" sz="1500" dirty="0">
                <a:latin typeface="Trebuchet MS" charset="0"/>
                <a:ea typeface="Osaka" charset="-128"/>
              </a:rPr>
              <a:t> is not the youngest, then </a:t>
            </a:r>
            <a:r>
              <a:rPr lang="en-US" altLang="ja-JP" sz="1500" dirty="0">
                <a:solidFill>
                  <a:srgbClr val="7030A0"/>
                </a:solidFill>
                <a:latin typeface="Trebuchet MS" charset="0"/>
                <a:ea typeface="Osaka" charset="-128"/>
              </a:rPr>
              <a:t>Cai</a:t>
            </a:r>
            <a:r>
              <a:rPr lang="en-US" altLang="ja-JP" sz="1500" dirty="0">
                <a:latin typeface="Trebuchet MS" charset="0"/>
                <a:ea typeface="Osaka" charset="-128"/>
              </a:rPr>
              <a:t> is the oldest)</a:t>
            </a:r>
            <a:endParaRPr lang="en-US" altLang="x-none" sz="1500" dirty="0">
              <a:latin typeface="Trebuchet MS" charset="0"/>
              <a:ea typeface="Osaka" charset="-128"/>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nodeType="clickEffect">
                                  <p:stCondLst>
                                    <p:cond delay="0"/>
                                  </p:stCondLst>
                                  <p:childTnLst>
                                    <p:set>
                                      <p:cBhvr>
                                        <p:cTn id="30" dur="1" fill="hold">
                                          <p:stCondLst>
                                            <p:cond delay="0"/>
                                          </p:stCondLst>
                                        </p:cTn>
                                        <p:tgtEl>
                                          <p:spTgt spid="3">
                                            <p:txEl>
                                              <p:pRg st="10" end="10"/>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nodeType="clickEffect">
                                  <p:stCondLst>
                                    <p:cond delay="0"/>
                                  </p:stCondLst>
                                  <p:childTnLst>
                                    <p:set>
                                      <p:cBhvr>
                                        <p:cTn id="34" dur="1" fill="hold">
                                          <p:stCondLst>
                                            <p:cond delay="0"/>
                                          </p:stCondLst>
                                        </p:cTn>
                                        <p:tgtEl>
                                          <p:spTgt spid="3">
                                            <p:txEl>
                                              <p:pRg st="12" end="12"/>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3">
                                            <p:txEl>
                                              <p:pRg st="13" end="13"/>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nodeType="clickEffect">
                                  <p:stCondLst>
                                    <p:cond delay="0"/>
                                  </p:stCondLst>
                                  <p:childTnLst>
                                    <p:set>
                                      <p:cBhvr>
                                        <p:cTn id="42" dur="1" fill="hold">
                                          <p:stCondLst>
                                            <p:cond delay="0"/>
                                          </p:stCondLst>
                                        </p:cTn>
                                        <p:tgtEl>
                                          <p:spTgt spid="3">
                                            <p:txEl>
                                              <p:pRg st="14" end="14"/>
                                            </p:txEl>
                                          </p:spTgt>
                                        </p:tgtEl>
                                        <p:attrNameLst>
                                          <p:attrName>style.visibility</p:attrName>
                                        </p:attrNameLst>
                                      </p:cBhvr>
                                      <p:to>
                                        <p:strVal val="visible"/>
                                      </p:to>
                                    </p:set>
                                  </p:childTnLst>
                                </p:cTn>
                              </p:par>
                            </p:childTnLst>
                          </p:cTn>
                        </p:par>
                      </p:childTnLst>
                    </p:cTn>
                  </p:par>
                  <p:par>
                    <p:cTn id="43" fill="hold">
                      <p:stCondLst>
                        <p:cond delay="indefinite"/>
                      </p:stCondLst>
                      <p:childTnLst>
                        <p:par>
                          <p:cTn id="44" fill="hold">
                            <p:stCondLst>
                              <p:cond delay="0"/>
                            </p:stCondLst>
                            <p:childTnLst>
                              <p:par>
                                <p:cTn id="45" presetID="1" presetClass="entr" presetSubtype="0" fill="hold" nodeType="clickEffect">
                                  <p:stCondLst>
                                    <p:cond delay="0"/>
                                  </p:stCondLst>
                                  <p:childTnLst>
                                    <p:set>
                                      <p:cBhvr>
                                        <p:cTn id="46" dur="1" fill="hold">
                                          <p:stCondLst>
                                            <p:cond delay="0"/>
                                          </p:stCondLst>
                                        </p:cTn>
                                        <p:tgtEl>
                                          <p:spTgt spid="3">
                                            <p:txEl>
                                              <p:pRg st="16" end="16"/>
                                            </p:txEl>
                                          </p:spTgt>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3">
                                            <p:txEl>
                                              <p:pRg st="17" end="1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Brilho">
  <a:themeElements>
    <a:clrScheme name="Executivo">
      <a:dk1>
        <a:srgbClr val="000000"/>
      </a:dk1>
      <a:lt1>
        <a:srgbClr val="FFFFFF"/>
      </a:lt1>
      <a:dk2>
        <a:srgbClr val="2F5897"/>
      </a:dk2>
      <a:lt2>
        <a:srgbClr val="E4E9EF"/>
      </a:lt2>
      <a:accent1>
        <a:srgbClr val="6076B4"/>
      </a:accent1>
      <a:accent2>
        <a:srgbClr val="9C5252"/>
      </a:accent2>
      <a:accent3>
        <a:srgbClr val="E68422"/>
      </a:accent3>
      <a:accent4>
        <a:srgbClr val="846648"/>
      </a:accent4>
      <a:accent5>
        <a:srgbClr val="63891F"/>
      </a:accent5>
      <a:accent6>
        <a:srgbClr val="758085"/>
      </a:accent6>
      <a:hlink>
        <a:srgbClr val="3399FF"/>
      </a:hlink>
      <a:folHlink>
        <a:srgbClr val="B2B2B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ema de Offic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8850</TotalTime>
  <Words>2671</Words>
  <Application>Microsoft Macintosh PowerPoint</Application>
  <PresentationFormat>On-screen Show (16:9)</PresentationFormat>
  <Paragraphs>415</Paragraphs>
  <Slides>26</Slides>
  <Notes>19</Notes>
  <HiddenSlides>0</HiddenSlides>
  <MMClips>0</MMClips>
  <ScaleCrop>false</ScaleCrop>
  <HeadingPairs>
    <vt:vector size="6" baseType="variant">
      <vt:variant>
        <vt:lpstr>Fonts Used</vt:lpstr>
      </vt:variant>
      <vt:variant>
        <vt:i4>7</vt:i4>
      </vt:variant>
      <vt:variant>
        <vt:lpstr>Theme</vt:lpstr>
      </vt:variant>
      <vt:variant>
        <vt:i4>1</vt:i4>
      </vt:variant>
      <vt:variant>
        <vt:lpstr>Slide Titles</vt:lpstr>
      </vt:variant>
      <vt:variant>
        <vt:i4>26</vt:i4>
      </vt:variant>
    </vt:vector>
  </HeadingPairs>
  <TitlesOfParts>
    <vt:vector size="34" baseType="lpstr">
      <vt:lpstr>Arial</vt:lpstr>
      <vt:lpstr>Arial Black</vt:lpstr>
      <vt:lpstr>Calibri</vt:lpstr>
      <vt:lpstr>Comic Neue</vt:lpstr>
      <vt:lpstr>Symbol</vt:lpstr>
      <vt:lpstr>Trebuchet MS</vt:lpstr>
      <vt:lpstr>Wingdings</vt:lpstr>
      <vt:lpstr>Brilho</vt:lpstr>
      <vt:lpstr>CS 441: Logic Puzzles and Propositional Equivalence</vt:lpstr>
      <vt:lpstr>[Key CS Link] Logic Puzzle</vt:lpstr>
      <vt:lpstr>Today’s topics</vt:lpstr>
      <vt:lpstr>A technical support riddle</vt:lpstr>
      <vt:lpstr>Solving logic puzzles systematically</vt:lpstr>
      <vt:lpstr>Technical support revisited</vt:lpstr>
      <vt:lpstr>Step 3:  Make assumptions and reason logically</vt:lpstr>
      <vt:lpstr>Another example</vt:lpstr>
      <vt:lpstr>Step 3:  Make assumptions and reason logically</vt:lpstr>
      <vt:lpstr>Sometimes no solution is a solution!</vt:lpstr>
      <vt:lpstr>Step 3:  Make assumptions and reason logically</vt:lpstr>
      <vt:lpstr>In-class Activities</vt:lpstr>
      <vt:lpstr>[Key CS Link] Propositional Equivalences</vt:lpstr>
      <vt:lpstr>Propositional equivalences: preliminaries</vt:lpstr>
      <vt:lpstr>Examples</vt:lpstr>
      <vt:lpstr>What are logical equivalences and why are they useful?</vt:lpstr>
      <vt:lpstr>Proving logical equivalences the “easy” (but tedious) way</vt:lpstr>
      <vt:lpstr>DeMorgan’s laws allow us to distribute negation over compound propositions</vt:lpstr>
      <vt:lpstr>Using DeMorgan’s laws</vt:lpstr>
      <vt:lpstr>In-class Activities</vt:lpstr>
      <vt:lpstr>Sometimes using truth tables to prove logical equivalencies can become cumbersome</vt:lpstr>
      <vt:lpstr>There are many useful logical equivalences</vt:lpstr>
      <vt:lpstr>More useful logical equivalences</vt:lpstr>
      <vt:lpstr>Prove that (p  q)  (p  q) is a tautology</vt:lpstr>
      <vt:lpstr>Prove: (p  q)  (p  r)  p  (q  r)  </vt:lpstr>
      <vt:lpstr>Final Thoughts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Leveraging Unlabeled Data for Sketch-based Understanding</dc:title>
  <dc:creator>Fernando</dc:creator>
  <cp:lastModifiedBy>Nils Ever Murrugarra Llerena</cp:lastModifiedBy>
  <cp:revision>269</cp:revision>
  <cp:lastPrinted>2025-09-08T18:37:01Z</cp:lastPrinted>
  <dcterms:created xsi:type="dcterms:W3CDTF">2011-07-05T14:46:51Z</dcterms:created>
  <dcterms:modified xsi:type="dcterms:W3CDTF">2026-01-27T20:13:59Z</dcterms:modified>
</cp:coreProperties>
</file>