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8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10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12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3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4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5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6.xml" ContentType="application/vnd.openxmlformats-officedocument.theme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theme/theme17.xml" ContentType="application/vnd.openxmlformats-officedocument.theme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8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2" r:id="rId1"/>
    <p:sldMasterId id="2147483868" r:id="rId2"/>
    <p:sldMasterId id="2147483879" r:id="rId3"/>
    <p:sldMasterId id="2147484088" r:id="rId4"/>
    <p:sldMasterId id="2147484426" r:id="rId5"/>
    <p:sldMasterId id="2147484636" r:id="rId6"/>
    <p:sldMasterId id="2147484649" r:id="rId7"/>
    <p:sldMasterId id="2147484662" r:id="rId8"/>
    <p:sldMasterId id="2147485593" r:id="rId9"/>
    <p:sldMasterId id="2147485603" r:id="rId10"/>
    <p:sldMasterId id="2147485620" r:id="rId11"/>
    <p:sldMasterId id="2147485971" r:id="rId12"/>
    <p:sldMasterId id="2147486008" r:id="rId13"/>
    <p:sldMasterId id="2147486021" r:id="rId14"/>
    <p:sldMasterId id="2147486033" r:id="rId15"/>
    <p:sldMasterId id="2147486046" r:id="rId16"/>
    <p:sldMasterId id="2147486059" r:id="rId17"/>
    <p:sldMasterId id="2147486072" r:id="rId18"/>
    <p:sldMasterId id="2147486085" r:id="rId19"/>
  </p:sldMasterIdLst>
  <p:notesMasterIdLst>
    <p:notesMasterId r:id="rId39"/>
  </p:notesMasterIdLst>
  <p:handoutMasterIdLst>
    <p:handoutMasterId r:id="rId40"/>
  </p:handoutMasterIdLst>
  <p:sldIdLst>
    <p:sldId id="559" r:id="rId20"/>
    <p:sldId id="537" r:id="rId21"/>
    <p:sldId id="538" r:id="rId22"/>
    <p:sldId id="539" r:id="rId23"/>
    <p:sldId id="540" r:id="rId24"/>
    <p:sldId id="541" r:id="rId25"/>
    <p:sldId id="542" r:id="rId26"/>
    <p:sldId id="543" r:id="rId27"/>
    <p:sldId id="535" r:id="rId28"/>
    <p:sldId id="534" r:id="rId29"/>
    <p:sldId id="489" r:id="rId30"/>
    <p:sldId id="547" r:id="rId31"/>
    <p:sldId id="548" r:id="rId32"/>
    <p:sldId id="549" r:id="rId33"/>
    <p:sldId id="550" r:id="rId34"/>
    <p:sldId id="544" r:id="rId35"/>
    <p:sldId id="546" r:id="rId36"/>
    <p:sldId id="558" r:id="rId37"/>
    <p:sldId id="560" r:id="rId38"/>
  </p:sldIdLst>
  <p:sldSz cx="9144000" cy="6858000" type="screen4x3"/>
  <p:notesSz cx="6669088" cy="9926638"/>
  <p:defaultTextStyle>
    <a:defPPr>
      <a:defRPr lang="en-GB"/>
    </a:defPPr>
    <a:lvl1pPr algn="ctr" defTabSz="44608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1pPr>
    <a:lvl2pPr marL="739775" indent="-282575" algn="ctr" defTabSz="44608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2pPr>
    <a:lvl3pPr marL="1139825" indent="-225425" algn="ctr" defTabSz="44608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3pPr>
    <a:lvl4pPr marL="1595438" indent="-225425" algn="ctr" defTabSz="44608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4pPr>
    <a:lvl5pPr marL="2052638" indent="-225425" algn="ctr" defTabSz="446088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8">
          <p15:clr>
            <a:srgbClr val="A4A3A4"/>
          </p15:clr>
        </p15:guide>
        <p15:guide id="2" pos="21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0077D0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1" autoAdjust="0"/>
    <p:restoredTop sz="88810" autoAdjust="0"/>
  </p:normalViewPr>
  <p:slideViewPr>
    <p:cSldViewPr>
      <p:cViewPr varScale="1">
        <p:scale>
          <a:sx n="66" d="100"/>
          <a:sy n="66" d="100"/>
        </p:scale>
        <p:origin x="142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-786" y="-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874" y="-90"/>
      </p:cViewPr>
      <p:guideLst>
        <p:guide orient="horz" pos="2908"/>
        <p:guide pos="21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3AB2AC-33E9-4763-ADBB-99559993B376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</dgm:pt>
    <dgm:pt modelId="{66D340B2-9FCF-4F18-8425-B6CF20A715B0}">
      <dgm:prSet phldrT="[Text]"/>
      <dgm:spPr/>
      <dgm:t>
        <a:bodyPr/>
        <a:lstStyle/>
        <a:p>
          <a:r>
            <a:rPr lang="en-US" dirty="0" smtClean="0"/>
            <a:t>International commitments and agreements (treaties, charters, declarations, meeting documents, etc.)</a:t>
          </a:r>
          <a:endParaRPr lang="en-US" dirty="0"/>
        </a:p>
      </dgm:t>
    </dgm:pt>
    <dgm:pt modelId="{5A584FBB-8CA8-4C59-81BB-0F77B96B6A81}" type="parTrans" cxnId="{9BCC8AE8-2F6F-4144-86F6-26421DFF2BB7}">
      <dgm:prSet/>
      <dgm:spPr/>
      <dgm:t>
        <a:bodyPr/>
        <a:lstStyle/>
        <a:p>
          <a:endParaRPr lang="en-US"/>
        </a:p>
      </dgm:t>
    </dgm:pt>
    <dgm:pt modelId="{B883E484-1671-466D-B93E-95636D7BBD52}" type="sibTrans" cxnId="{9BCC8AE8-2F6F-4144-86F6-26421DFF2BB7}">
      <dgm:prSet/>
      <dgm:spPr/>
      <dgm:t>
        <a:bodyPr/>
        <a:lstStyle/>
        <a:p>
          <a:endParaRPr lang="en-US"/>
        </a:p>
      </dgm:t>
    </dgm:pt>
    <dgm:pt modelId="{B78D395D-8CBE-4338-97D6-A819F3DE23A0}">
      <dgm:prSet phldrT="[Text]"/>
      <dgm:spPr/>
      <dgm:t>
        <a:bodyPr/>
        <a:lstStyle/>
        <a:p>
          <a:r>
            <a:rPr lang="en-US" dirty="0" smtClean="0"/>
            <a:t>National constitutions</a:t>
          </a:r>
          <a:endParaRPr lang="en-US" dirty="0"/>
        </a:p>
      </dgm:t>
    </dgm:pt>
    <dgm:pt modelId="{23723E6F-2BE0-483E-A64E-C88A04ED128E}" type="parTrans" cxnId="{A40BA3A0-F147-45BA-ABCC-243154CF2E05}">
      <dgm:prSet/>
      <dgm:spPr/>
      <dgm:t>
        <a:bodyPr/>
        <a:lstStyle/>
        <a:p>
          <a:endParaRPr lang="en-US"/>
        </a:p>
      </dgm:t>
    </dgm:pt>
    <dgm:pt modelId="{76A61F48-A08E-43E4-9FE4-36F6C803E715}" type="sibTrans" cxnId="{A40BA3A0-F147-45BA-ABCC-243154CF2E05}">
      <dgm:prSet/>
      <dgm:spPr/>
      <dgm:t>
        <a:bodyPr/>
        <a:lstStyle/>
        <a:p>
          <a:endParaRPr lang="en-US"/>
        </a:p>
      </dgm:t>
    </dgm:pt>
    <dgm:pt modelId="{1C554CA2-533E-4672-B98A-52D296CA7206}">
      <dgm:prSet phldrT="[Text]"/>
      <dgm:spPr/>
      <dgm:t>
        <a:bodyPr/>
        <a:lstStyle/>
        <a:p>
          <a:r>
            <a:rPr lang="en-US" dirty="0" smtClean="0"/>
            <a:t>National Policies &amp; Public health laws and policies</a:t>
          </a:r>
          <a:endParaRPr lang="en-US" dirty="0"/>
        </a:p>
      </dgm:t>
    </dgm:pt>
    <dgm:pt modelId="{3931BBDC-D384-451F-9013-43236923D80D}" type="parTrans" cxnId="{56AD8EA8-D975-4623-A34E-51228EC72B97}">
      <dgm:prSet/>
      <dgm:spPr/>
      <dgm:t>
        <a:bodyPr/>
        <a:lstStyle/>
        <a:p>
          <a:endParaRPr lang="en-US"/>
        </a:p>
      </dgm:t>
    </dgm:pt>
    <dgm:pt modelId="{1591B310-B2DF-4390-A911-6A4C28E8FC38}" type="sibTrans" cxnId="{56AD8EA8-D975-4623-A34E-51228EC72B97}">
      <dgm:prSet/>
      <dgm:spPr/>
      <dgm:t>
        <a:bodyPr/>
        <a:lstStyle/>
        <a:p>
          <a:endParaRPr lang="en-US"/>
        </a:p>
      </dgm:t>
    </dgm:pt>
    <dgm:pt modelId="{9136D98B-5138-4406-A7DA-C1E0D36DA66A}">
      <dgm:prSet phldrT="[Text]"/>
      <dgm:spPr/>
      <dgm:t>
        <a:bodyPr/>
        <a:lstStyle/>
        <a:p>
          <a:r>
            <a:rPr lang="en-US" dirty="0" smtClean="0"/>
            <a:t>Rules and regulations</a:t>
          </a:r>
          <a:endParaRPr lang="en-US" dirty="0"/>
        </a:p>
      </dgm:t>
    </dgm:pt>
    <dgm:pt modelId="{50A31EA0-FA10-4E53-A55C-F1462B1A17BE}" type="parTrans" cxnId="{4219EC1F-C3D4-4295-81BC-B9B3F978C294}">
      <dgm:prSet/>
      <dgm:spPr/>
      <dgm:t>
        <a:bodyPr/>
        <a:lstStyle/>
        <a:p>
          <a:endParaRPr lang="en-US"/>
        </a:p>
      </dgm:t>
    </dgm:pt>
    <dgm:pt modelId="{F997E0EA-5962-4169-9ED8-A5B8BF0D5F48}" type="sibTrans" cxnId="{4219EC1F-C3D4-4295-81BC-B9B3F978C294}">
      <dgm:prSet/>
      <dgm:spPr/>
      <dgm:t>
        <a:bodyPr/>
        <a:lstStyle/>
        <a:p>
          <a:endParaRPr lang="en-US"/>
        </a:p>
      </dgm:t>
    </dgm:pt>
    <dgm:pt modelId="{30D11913-57A1-4434-97EA-BFC631900C99}">
      <dgm:prSet phldrT="[Text]"/>
      <dgm:spPr/>
      <dgm:t>
        <a:bodyPr/>
        <a:lstStyle/>
        <a:p>
          <a:r>
            <a:rPr lang="en-US" dirty="0" smtClean="0"/>
            <a:t>Implementation and health outcomes</a:t>
          </a:r>
          <a:endParaRPr lang="en-US" dirty="0"/>
        </a:p>
      </dgm:t>
    </dgm:pt>
    <dgm:pt modelId="{E2868212-BA65-4737-99E5-2F41E7560FBF}" type="parTrans" cxnId="{22B8E4C1-FD5F-4729-90AE-19F1BC157EBD}">
      <dgm:prSet/>
      <dgm:spPr/>
      <dgm:t>
        <a:bodyPr/>
        <a:lstStyle/>
        <a:p>
          <a:endParaRPr lang="en-US"/>
        </a:p>
      </dgm:t>
    </dgm:pt>
    <dgm:pt modelId="{5B9AE9F7-CAED-4DBA-96F7-4821FB586C7D}" type="sibTrans" cxnId="{22B8E4C1-FD5F-4729-90AE-19F1BC157EBD}">
      <dgm:prSet/>
      <dgm:spPr/>
      <dgm:t>
        <a:bodyPr/>
        <a:lstStyle/>
        <a:p>
          <a:endParaRPr lang="en-US"/>
        </a:p>
      </dgm:t>
    </dgm:pt>
    <dgm:pt modelId="{C38183DF-5FAC-4256-8CD5-0E8354D31B32}">
      <dgm:prSet phldrT="[Text]"/>
      <dgm:spPr/>
      <dgm:t>
        <a:bodyPr/>
        <a:lstStyle/>
        <a:p>
          <a:r>
            <a:rPr lang="en-US" dirty="0" smtClean="0"/>
            <a:t>Public health response monitoring &amp; evaluation</a:t>
          </a:r>
          <a:endParaRPr lang="en-US" dirty="0"/>
        </a:p>
      </dgm:t>
    </dgm:pt>
    <dgm:pt modelId="{6FF370B0-8FCC-4580-BED5-4C412593287F}" type="parTrans" cxnId="{FC0B9796-D97D-4EBB-A0B4-9232BE2C840C}">
      <dgm:prSet/>
      <dgm:spPr/>
      <dgm:t>
        <a:bodyPr/>
        <a:lstStyle/>
        <a:p>
          <a:endParaRPr lang="en-US"/>
        </a:p>
      </dgm:t>
    </dgm:pt>
    <dgm:pt modelId="{3FA45F22-3429-4940-BD9A-776F7A5A3482}" type="sibTrans" cxnId="{FC0B9796-D97D-4EBB-A0B4-9232BE2C840C}">
      <dgm:prSet/>
      <dgm:spPr/>
      <dgm:t>
        <a:bodyPr/>
        <a:lstStyle/>
        <a:p>
          <a:endParaRPr lang="en-US"/>
        </a:p>
      </dgm:t>
    </dgm:pt>
    <dgm:pt modelId="{96B5C4AE-5727-4CB6-843F-780BB48408D0}" type="pres">
      <dgm:prSet presAssocID="{D33AB2AC-33E9-4763-ADBB-99559993B376}" presName="Name0" presStyleCnt="0">
        <dgm:presLayoutVars>
          <dgm:dir/>
          <dgm:animLvl val="lvl"/>
          <dgm:resizeHandles val="exact"/>
        </dgm:presLayoutVars>
      </dgm:prSet>
      <dgm:spPr/>
    </dgm:pt>
    <dgm:pt modelId="{8517C1A1-D8D2-4AF3-A5AF-84559BD4A561}" type="pres">
      <dgm:prSet presAssocID="{66D340B2-9FCF-4F18-8425-B6CF20A715B0}" presName="linNode" presStyleCnt="0"/>
      <dgm:spPr/>
    </dgm:pt>
    <dgm:pt modelId="{E86D41FC-39D5-4357-BFAE-3F9D4272D76D}" type="pres">
      <dgm:prSet presAssocID="{66D340B2-9FCF-4F18-8425-B6CF20A715B0}" presName="parentText" presStyleLbl="node1" presStyleIdx="0" presStyleCnt="6" custScaleX="170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4D2A94-8042-4C30-96C4-CC80313FE154}" type="pres">
      <dgm:prSet presAssocID="{B883E484-1671-466D-B93E-95636D7BBD52}" presName="sp" presStyleCnt="0"/>
      <dgm:spPr/>
    </dgm:pt>
    <dgm:pt modelId="{12E0F615-7814-4C0E-862D-6172AF13ED62}" type="pres">
      <dgm:prSet presAssocID="{B78D395D-8CBE-4338-97D6-A819F3DE23A0}" presName="linNode" presStyleCnt="0"/>
      <dgm:spPr/>
    </dgm:pt>
    <dgm:pt modelId="{59E7FE3A-8926-4612-95F7-75FC9AA5FDBC}" type="pres">
      <dgm:prSet presAssocID="{B78D395D-8CBE-4338-97D6-A819F3DE23A0}" presName="parentText" presStyleLbl="node1" presStyleIdx="1" presStyleCnt="6" custScaleX="17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6F44-59DF-4AD8-84B2-49D8F4A2BD60}" type="pres">
      <dgm:prSet presAssocID="{76A61F48-A08E-43E4-9FE4-36F6C803E715}" presName="sp" presStyleCnt="0"/>
      <dgm:spPr/>
    </dgm:pt>
    <dgm:pt modelId="{F24103C1-8931-49CD-B514-2FA5876550D1}" type="pres">
      <dgm:prSet presAssocID="{1C554CA2-533E-4672-B98A-52D296CA7206}" presName="linNode" presStyleCnt="0"/>
      <dgm:spPr/>
    </dgm:pt>
    <dgm:pt modelId="{AE25B191-4F3C-483C-A1E7-394EE9914742}" type="pres">
      <dgm:prSet presAssocID="{1C554CA2-533E-4672-B98A-52D296CA7206}" presName="parentText" presStyleLbl="node1" presStyleIdx="2" presStyleCnt="6" custScaleX="1704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AD66DA-294F-4D90-A71A-949B6A4C7C7F}" type="pres">
      <dgm:prSet presAssocID="{1591B310-B2DF-4390-A911-6A4C28E8FC38}" presName="sp" presStyleCnt="0"/>
      <dgm:spPr/>
    </dgm:pt>
    <dgm:pt modelId="{68168468-21CF-499D-BCF2-EC0BE6E0E7AB}" type="pres">
      <dgm:prSet presAssocID="{9136D98B-5138-4406-A7DA-C1E0D36DA66A}" presName="linNode" presStyleCnt="0"/>
      <dgm:spPr/>
    </dgm:pt>
    <dgm:pt modelId="{47106151-E2FF-48A0-81F0-671BB7D8E1AC}" type="pres">
      <dgm:prSet presAssocID="{9136D98B-5138-4406-A7DA-C1E0D36DA66A}" presName="parentText" presStyleLbl="node1" presStyleIdx="3" presStyleCnt="6" custScaleX="17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3B34F-9477-4BCE-9756-0AC8422FE12D}" type="pres">
      <dgm:prSet presAssocID="{F997E0EA-5962-4169-9ED8-A5B8BF0D5F48}" presName="sp" presStyleCnt="0"/>
      <dgm:spPr/>
    </dgm:pt>
    <dgm:pt modelId="{41362228-0143-4FC4-9971-0B311EE0E185}" type="pres">
      <dgm:prSet presAssocID="{30D11913-57A1-4434-97EA-BFC631900C99}" presName="linNode" presStyleCnt="0"/>
      <dgm:spPr/>
    </dgm:pt>
    <dgm:pt modelId="{E0537342-27C8-4C49-8F91-79757BC2EFA1}" type="pres">
      <dgm:prSet presAssocID="{30D11913-57A1-4434-97EA-BFC631900C99}" presName="parentText" presStyleLbl="node1" presStyleIdx="4" presStyleCnt="6" custScaleX="172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7F38D-F229-4197-BE5D-9D2683312EC1}" type="pres">
      <dgm:prSet presAssocID="{5B9AE9F7-CAED-4DBA-96F7-4821FB586C7D}" presName="sp" presStyleCnt="0"/>
      <dgm:spPr/>
    </dgm:pt>
    <dgm:pt modelId="{8B5B5DC2-CF64-4CFB-AA19-BA95D48F11D5}" type="pres">
      <dgm:prSet presAssocID="{C38183DF-5FAC-4256-8CD5-0E8354D31B32}" presName="linNode" presStyleCnt="0"/>
      <dgm:spPr/>
    </dgm:pt>
    <dgm:pt modelId="{4555C5AE-1BFE-4F84-8798-FAF4CFF3ABBC}" type="pres">
      <dgm:prSet presAssocID="{C38183DF-5FAC-4256-8CD5-0E8354D31B32}" presName="parentText" presStyleLbl="node1" presStyleIdx="5" presStyleCnt="6" custScaleX="172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F30CB8-107A-4BB7-AE1E-8BADB826DD12}" type="presOf" srcId="{9136D98B-5138-4406-A7DA-C1E0D36DA66A}" destId="{47106151-E2FF-48A0-81F0-671BB7D8E1AC}" srcOrd="0" destOrd="0" presId="urn:microsoft.com/office/officeart/2005/8/layout/vList5"/>
    <dgm:cxn modelId="{70C4A896-78C9-46CE-A489-37157DDB5F01}" type="presOf" srcId="{D33AB2AC-33E9-4763-ADBB-99559993B376}" destId="{96B5C4AE-5727-4CB6-843F-780BB48408D0}" srcOrd="0" destOrd="0" presId="urn:microsoft.com/office/officeart/2005/8/layout/vList5"/>
    <dgm:cxn modelId="{C2D39DFC-4F7D-4E61-BE19-F8E26C78D673}" type="presOf" srcId="{B78D395D-8CBE-4338-97D6-A819F3DE23A0}" destId="{59E7FE3A-8926-4612-95F7-75FC9AA5FDBC}" srcOrd="0" destOrd="0" presId="urn:microsoft.com/office/officeart/2005/8/layout/vList5"/>
    <dgm:cxn modelId="{9BCC8AE8-2F6F-4144-86F6-26421DFF2BB7}" srcId="{D33AB2AC-33E9-4763-ADBB-99559993B376}" destId="{66D340B2-9FCF-4F18-8425-B6CF20A715B0}" srcOrd="0" destOrd="0" parTransId="{5A584FBB-8CA8-4C59-81BB-0F77B96B6A81}" sibTransId="{B883E484-1671-466D-B93E-95636D7BBD52}"/>
    <dgm:cxn modelId="{C7E87EC9-8C10-41F1-954D-D463781D9BC2}" type="presOf" srcId="{30D11913-57A1-4434-97EA-BFC631900C99}" destId="{E0537342-27C8-4C49-8F91-79757BC2EFA1}" srcOrd="0" destOrd="0" presId="urn:microsoft.com/office/officeart/2005/8/layout/vList5"/>
    <dgm:cxn modelId="{56AD8EA8-D975-4623-A34E-51228EC72B97}" srcId="{D33AB2AC-33E9-4763-ADBB-99559993B376}" destId="{1C554CA2-533E-4672-B98A-52D296CA7206}" srcOrd="2" destOrd="0" parTransId="{3931BBDC-D384-451F-9013-43236923D80D}" sibTransId="{1591B310-B2DF-4390-A911-6A4C28E8FC38}"/>
    <dgm:cxn modelId="{FC0B9796-D97D-4EBB-A0B4-9232BE2C840C}" srcId="{D33AB2AC-33E9-4763-ADBB-99559993B376}" destId="{C38183DF-5FAC-4256-8CD5-0E8354D31B32}" srcOrd="5" destOrd="0" parTransId="{6FF370B0-8FCC-4580-BED5-4C412593287F}" sibTransId="{3FA45F22-3429-4940-BD9A-776F7A5A3482}"/>
    <dgm:cxn modelId="{0B7DD14B-CD5D-47A3-A5B9-77B1F6991638}" type="presOf" srcId="{66D340B2-9FCF-4F18-8425-B6CF20A715B0}" destId="{E86D41FC-39D5-4357-BFAE-3F9D4272D76D}" srcOrd="0" destOrd="0" presId="urn:microsoft.com/office/officeart/2005/8/layout/vList5"/>
    <dgm:cxn modelId="{A40BA3A0-F147-45BA-ABCC-243154CF2E05}" srcId="{D33AB2AC-33E9-4763-ADBB-99559993B376}" destId="{B78D395D-8CBE-4338-97D6-A819F3DE23A0}" srcOrd="1" destOrd="0" parTransId="{23723E6F-2BE0-483E-A64E-C88A04ED128E}" sibTransId="{76A61F48-A08E-43E4-9FE4-36F6C803E715}"/>
    <dgm:cxn modelId="{22B8E4C1-FD5F-4729-90AE-19F1BC157EBD}" srcId="{D33AB2AC-33E9-4763-ADBB-99559993B376}" destId="{30D11913-57A1-4434-97EA-BFC631900C99}" srcOrd="4" destOrd="0" parTransId="{E2868212-BA65-4737-99E5-2F41E7560FBF}" sibTransId="{5B9AE9F7-CAED-4DBA-96F7-4821FB586C7D}"/>
    <dgm:cxn modelId="{4219EC1F-C3D4-4295-81BC-B9B3F978C294}" srcId="{D33AB2AC-33E9-4763-ADBB-99559993B376}" destId="{9136D98B-5138-4406-A7DA-C1E0D36DA66A}" srcOrd="3" destOrd="0" parTransId="{50A31EA0-FA10-4E53-A55C-F1462B1A17BE}" sibTransId="{F997E0EA-5962-4169-9ED8-A5B8BF0D5F48}"/>
    <dgm:cxn modelId="{DD9C05C8-94A0-4E39-B971-20BA957835F0}" type="presOf" srcId="{1C554CA2-533E-4672-B98A-52D296CA7206}" destId="{AE25B191-4F3C-483C-A1E7-394EE9914742}" srcOrd="0" destOrd="0" presId="urn:microsoft.com/office/officeart/2005/8/layout/vList5"/>
    <dgm:cxn modelId="{710AD8AE-60BF-41E0-817D-FD7AAAF7A6F1}" type="presOf" srcId="{C38183DF-5FAC-4256-8CD5-0E8354D31B32}" destId="{4555C5AE-1BFE-4F84-8798-FAF4CFF3ABBC}" srcOrd="0" destOrd="0" presId="urn:microsoft.com/office/officeart/2005/8/layout/vList5"/>
    <dgm:cxn modelId="{8C3FF653-4C84-4D0C-B453-74F37684F6D4}" type="presParOf" srcId="{96B5C4AE-5727-4CB6-843F-780BB48408D0}" destId="{8517C1A1-D8D2-4AF3-A5AF-84559BD4A561}" srcOrd="0" destOrd="0" presId="urn:microsoft.com/office/officeart/2005/8/layout/vList5"/>
    <dgm:cxn modelId="{4DFF134D-BB6D-47A2-B705-6C258FC5DC72}" type="presParOf" srcId="{8517C1A1-D8D2-4AF3-A5AF-84559BD4A561}" destId="{E86D41FC-39D5-4357-BFAE-3F9D4272D76D}" srcOrd="0" destOrd="0" presId="urn:microsoft.com/office/officeart/2005/8/layout/vList5"/>
    <dgm:cxn modelId="{19B28FE7-5520-4967-B57F-34640BC2DCC9}" type="presParOf" srcId="{96B5C4AE-5727-4CB6-843F-780BB48408D0}" destId="{8B4D2A94-8042-4C30-96C4-CC80313FE154}" srcOrd="1" destOrd="0" presId="urn:microsoft.com/office/officeart/2005/8/layout/vList5"/>
    <dgm:cxn modelId="{D6BF2565-CED4-4D74-A2A1-C92FB742B924}" type="presParOf" srcId="{96B5C4AE-5727-4CB6-843F-780BB48408D0}" destId="{12E0F615-7814-4C0E-862D-6172AF13ED62}" srcOrd="2" destOrd="0" presId="urn:microsoft.com/office/officeart/2005/8/layout/vList5"/>
    <dgm:cxn modelId="{F9425D8C-1F43-4C5B-97C5-1F21A56B6039}" type="presParOf" srcId="{12E0F615-7814-4C0E-862D-6172AF13ED62}" destId="{59E7FE3A-8926-4612-95F7-75FC9AA5FDBC}" srcOrd="0" destOrd="0" presId="urn:microsoft.com/office/officeart/2005/8/layout/vList5"/>
    <dgm:cxn modelId="{835E4FC8-4D25-4DC9-97FC-C7D6E2FE944A}" type="presParOf" srcId="{96B5C4AE-5727-4CB6-843F-780BB48408D0}" destId="{BF406F44-59DF-4AD8-84B2-49D8F4A2BD60}" srcOrd="3" destOrd="0" presId="urn:microsoft.com/office/officeart/2005/8/layout/vList5"/>
    <dgm:cxn modelId="{650830B1-B2AA-44C9-8E78-A2FF8BBDD552}" type="presParOf" srcId="{96B5C4AE-5727-4CB6-843F-780BB48408D0}" destId="{F24103C1-8931-49CD-B514-2FA5876550D1}" srcOrd="4" destOrd="0" presId="urn:microsoft.com/office/officeart/2005/8/layout/vList5"/>
    <dgm:cxn modelId="{3A993BC4-D843-44F0-8D42-565ABFF0E791}" type="presParOf" srcId="{F24103C1-8931-49CD-B514-2FA5876550D1}" destId="{AE25B191-4F3C-483C-A1E7-394EE9914742}" srcOrd="0" destOrd="0" presId="urn:microsoft.com/office/officeart/2005/8/layout/vList5"/>
    <dgm:cxn modelId="{DFB9D7FA-FB02-4107-A289-68923D303053}" type="presParOf" srcId="{96B5C4AE-5727-4CB6-843F-780BB48408D0}" destId="{94AD66DA-294F-4D90-A71A-949B6A4C7C7F}" srcOrd="5" destOrd="0" presId="urn:microsoft.com/office/officeart/2005/8/layout/vList5"/>
    <dgm:cxn modelId="{D1A598CA-BFF0-4342-898F-BB2A04E9A1FE}" type="presParOf" srcId="{96B5C4AE-5727-4CB6-843F-780BB48408D0}" destId="{68168468-21CF-499D-BCF2-EC0BE6E0E7AB}" srcOrd="6" destOrd="0" presId="urn:microsoft.com/office/officeart/2005/8/layout/vList5"/>
    <dgm:cxn modelId="{6CF1EB0A-275D-446E-862B-72D5FE857204}" type="presParOf" srcId="{68168468-21CF-499D-BCF2-EC0BE6E0E7AB}" destId="{47106151-E2FF-48A0-81F0-671BB7D8E1AC}" srcOrd="0" destOrd="0" presId="urn:microsoft.com/office/officeart/2005/8/layout/vList5"/>
    <dgm:cxn modelId="{3C6982D8-2008-41E7-BC95-D895CC65D26E}" type="presParOf" srcId="{96B5C4AE-5727-4CB6-843F-780BB48408D0}" destId="{42D3B34F-9477-4BCE-9756-0AC8422FE12D}" srcOrd="7" destOrd="0" presId="urn:microsoft.com/office/officeart/2005/8/layout/vList5"/>
    <dgm:cxn modelId="{8D5077A8-5885-4116-8B73-A94A921DBB26}" type="presParOf" srcId="{96B5C4AE-5727-4CB6-843F-780BB48408D0}" destId="{41362228-0143-4FC4-9971-0B311EE0E185}" srcOrd="8" destOrd="0" presId="urn:microsoft.com/office/officeart/2005/8/layout/vList5"/>
    <dgm:cxn modelId="{D2B026A9-1279-4E6C-A46F-94898149A2FC}" type="presParOf" srcId="{41362228-0143-4FC4-9971-0B311EE0E185}" destId="{E0537342-27C8-4C49-8F91-79757BC2EFA1}" srcOrd="0" destOrd="0" presId="urn:microsoft.com/office/officeart/2005/8/layout/vList5"/>
    <dgm:cxn modelId="{BCF1749A-467B-4409-A113-68A77063DE64}" type="presParOf" srcId="{96B5C4AE-5727-4CB6-843F-780BB48408D0}" destId="{A5D7F38D-F229-4197-BE5D-9D2683312EC1}" srcOrd="9" destOrd="0" presId="urn:microsoft.com/office/officeart/2005/8/layout/vList5"/>
    <dgm:cxn modelId="{0252505C-B2EA-41B6-BDDE-B96D8D1429F0}" type="presParOf" srcId="{96B5C4AE-5727-4CB6-843F-780BB48408D0}" destId="{8B5B5DC2-CF64-4CFB-AA19-BA95D48F11D5}" srcOrd="10" destOrd="0" presId="urn:microsoft.com/office/officeart/2005/8/layout/vList5"/>
    <dgm:cxn modelId="{E1CBCE4F-7AE1-4858-BFC4-8A1FBC940999}" type="presParOf" srcId="{8B5B5DC2-CF64-4CFB-AA19-BA95D48F11D5}" destId="{4555C5AE-1BFE-4F84-8798-FAF4CFF3ABBC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6F5E8C-D270-4689-97BD-23F75C2D5AF8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E1CD6D1D-CECF-47F0-A99A-852EC80B16A0}">
      <dgm:prSet phldrT="[Text]" custT="1"/>
      <dgm:spPr/>
      <dgm:t>
        <a:bodyPr/>
        <a:lstStyle/>
        <a:p>
          <a:r>
            <a:rPr lang="en-US" sz="1600" b="1" dirty="0" smtClean="0">
              <a:solidFill>
                <a:schemeClr val="bg1"/>
              </a:solidFill>
            </a:rPr>
            <a:t>The Right to Health </a:t>
          </a:r>
        </a:p>
        <a:p>
          <a:r>
            <a:rPr lang="en-US" sz="1600" b="1" dirty="0" smtClean="0">
              <a:solidFill>
                <a:schemeClr val="bg1"/>
              </a:solidFill>
            </a:rPr>
            <a:t>principles and elements</a:t>
          </a:r>
        </a:p>
        <a:p>
          <a:r>
            <a:rPr lang="en-US" sz="1600" b="1" dirty="0" smtClean="0">
              <a:solidFill>
                <a:schemeClr val="bg1"/>
              </a:solidFill>
            </a:rPr>
            <a:t>in combination with HRBA</a:t>
          </a:r>
        </a:p>
        <a:p>
          <a:r>
            <a:rPr lang="en-US" sz="1600" b="1" dirty="0" smtClean="0">
              <a:solidFill>
                <a:schemeClr val="bg1"/>
              </a:solidFill>
            </a:rPr>
            <a:t>principles</a:t>
          </a:r>
          <a:endParaRPr lang="en-US" sz="1600" b="1" dirty="0">
            <a:solidFill>
              <a:schemeClr val="bg1"/>
            </a:solidFill>
          </a:endParaRPr>
        </a:p>
      </dgm:t>
    </dgm:pt>
    <dgm:pt modelId="{E6E20ABC-42EF-4C0D-8916-D4177EC46C1B}" type="parTrans" cxnId="{E87BA50C-B9C5-4F71-8C12-05647019C1BA}">
      <dgm:prSet/>
      <dgm:spPr/>
      <dgm:t>
        <a:bodyPr/>
        <a:lstStyle/>
        <a:p>
          <a:endParaRPr lang="en-US"/>
        </a:p>
      </dgm:t>
    </dgm:pt>
    <dgm:pt modelId="{80661E3A-0A29-40D5-A25D-653C83B89576}" type="sibTrans" cxnId="{E87BA50C-B9C5-4F71-8C12-05647019C1BA}">
      <dgm:prSet/>
      <dgm:spPr/>
      <dgm:t>
        <a:bodyPr/>
        <a:lstStyle/>
        <a:p>
          <a:endParaRPr lang="en-US"/>
        </a:p>
      </dgm:t>
    </dgm:pt>
    <dgm:pt modelId="{F174EA6A-CB18-4B75-8DB4-89DD5F1A6001}" type="pres">
      <dgm:prSet presAssocID="{C96F5E8C-D270-4689-97BD-23F75C2D5AF8}" presName="Name0" presStyleCnt="0">
        <dgm:presLayoutVars>
          <dgm:dir/>
          <dgm:animLvl val="lvl"/>
          <dgm:resizeHandles val="exact"/>
        </dgm:presLayoutVars>
      </dgm:prSet>
      <dgm:spPr/>
    </dgm:pt>
    <dgm:pt modelId="{B523314C-E968-40D8-BCF3-2346C51C056D}" type="pres">
      <dgm:prSet presAssocID="{C96F5E8C-D270-4689-97BD-23F75C2D5AF8}" presName="dummy" presStyleCnt="0"/>
      <dgm:spPr/>
    </dgm:pt>
    <dgm:pt modelId="{2B8200DC-38D5-4F7A-B809-6148D0FFA185}" type="pres">
      <dgm:prSet presAssocID="{C96F5E8C-D270-4689-97BD-23F75C2D5AF8}" presName="linH" presStyleCnt="0"/>
      <dgm:spPr/>
    </dgm:pt>
    <dgm:pt modelId="{6BE3C4D9-BD1A-4018-9B21-F4C7B0DF06DF}" type="pres">
      <dgm:prSet presAssocID="{C96F5E8C-D270-4689-97BD-23F75C2D5AF8}" presName="padding1" presStyleCnt="0"/>
      <dgm:spPr/>
    </dgm:pt>
    <dgm:pt modelId="{A304EA4B-45B7-4897-852D-F7D6C4D4030C}" type="pres">
      <dgm:prSet presAssocID="{E1CD6D1D-CECF-47F0-A99A-852EC80B16A0}" presName="linV" presStyleCnt="0"/>
      <dgm:spPr/>
    </dgm:pt>
    <dgm:pt modelId="{F2109A07-A90D-491F-9227-6F850D105CFE}" type="pres">
      <dgm:prSet presAssocID="{E1CD6D1D-CECF-47F0-A99A-852EC80B16A0}" presName="spVertical1" presStyleCnt="0"/>
      <dgm:spPr/>
    </dgm:pt>
    <dgm:pt modelId="{F4D68A94-AD14-454A-A680-88F57853BE96}" type="pres">
      <dgm:prSet presAssocID="{E1CD6D1D-CECF-47F0-A99A-852EC80B16A0}" presName="parTx" presStyleLbl="revTx" presStyleIdx="0" presStyleCnt="1" custScaleY="519511" custLinFactY="290" custLinFactNeighborX="-2606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862D1-6967-462A-85F1-B6C932464E90}" type="pres">
      <dgm:prSet presAssocID="{E1CD6D1D-CECF-47F0-A99A-852EC80B16A0}" presName="spVertical2" presStyleCnt="0"/>
      <dgm:spPr/>
    </dgm:pt>
    <dgm:pt modelId="{0430B4E0-F8C4-4CEA-B074-8F2BFAA12A1B}" type="pres">
      <dgm:prSet presAssocID="{E1CD6D1D-CECF-47F0-A99A-852EC80B16A0}" presName="spVertical3" presStyleCnt="0"/>
      <dgm:spPr/>
    </dgm:pt>
    <dgm:pt modelId="{0A11CE21-2066-4CD7-9161-AD38FFDF3C7E}" type="pres">
      <dgm:prSet presAssocID="{C96F5E8C-D270-4689-97BD-23F75C2D5AF8}" presName="padding2" presStyleCnt="0"/>
      <dgm:spPr/>
    </dgm:pt>
    <dgm:pt modelId="{EC90C30A-7745-40E0-9266-9E2016AF1FB3}" type="pres">
      <dgm:prSet presAssocID="{C96F5E8C-D270-4689-97BD-23F75C2D5AF8}" presName="negArrow" presStyleCnt="0"/>
      <dgm:spPr/>
    </dgm:pt>
    <dgm:pt modelId="{B37F09F0-51BB-4B5D-9E76-CD131E7294FC}" type="pres">
      <dgm:prSet presAssocID="{C96F5E8C-D270-4689-97BD-23F75C2D5AF8}" presName="backgroundArrow" presStyleLbl="node1" presStyleIdx="0" presStyleCnt="1" custScaleY="505555" custLinFactNeighborX="36324"/>
      <dgm:spPr/>
      <dgm:t>
        <a:bodyPr/>
        <a:lstStyle/>
        <a:p>
          <a:endParaRPr lang="en-US"/>
        </a:p>
      </dgm:t>
    </dgm:pt>
  </dgm:ptLst>
  <dgm:cxnLst>
    <dgm:cxn modelId="{E87BA50C-B9C5-4F71-8C12-05647019C1BA}" srcId="{C96F5E8C-D270-4689-97BD-23F75C2D5AF8}" destId="{E1CD6D1D-CECF-47F0-A99A-852EC80B16A0}" srcOrd="0" destOrd="0" parTransId="{E6E20ABC-42EF-4C0D-8916-D4177EC46C1B}" sibTransId="{80661E3A-0A29-40D5-A25D-653C83B89576}"/>
    <dgm:cxn modelId="{204530AD-DF65-4BF4-B617-88E53440E123}" type="presOf" srcId="{E1CD6D1D-CECF-47F0-A99A-852EC80B16A0}" destId="{F4D68A94-AD14-454A-A680-88F57853BE96}" srcOrd="0" destOrd="0" presId="urn:microsoft.com/office/officeart/2005/8/layout/hProcess3"/>
    <dgm:cxn modelId="{0036A59E-2EE5-40E7-9BF9-5024EB1AD945}" type="presOf" srcId="{C96F5E8C-D270-4689-97BD-23F75C2D5AF8}" destId="{F174EA6A-CB18-4B75-8DB4-89DD5F1A6001}" srcOrd="0" destOrd="0" presId="urn:microsoft.com/office/officeart/2005/8/layout/hProcess3"/>
    <dgm:cxn modelId="{51D6B2A8-CCD9-4FE4-9D35-2213B3C12AC5}" type="presParOf" srcId="{F174EA6A-CB18-4B75-8DB4-89DD5F1A6001}" destId="{B523314C-E968-40D8-BCF3-2346C51C056D}" srcOrd="0" destOrd="0" presId="urn:microsoft.com/office/officeart/2005/8/layout/hProcess3"/>
    <dgm:cxn modelId="{603497C7-8F76-40AD-979D-24B79173A3F7}" type="presParOf" srcId="{F174EA6A-CB18-4B75-8DB4-89DD5F1A6001}" destId="{2B8200DC-38D5-4F7A-B809-6148D0FFA185}" srcOrd="1" destOrd="0" presId="urn:microsoft.com/office/officeart/2005/8/layout/hProcess3"/>
    <dgm:cxn modelId="{0E8A5262-44C7-48B8-9A57-CC80FEB72FD2}" type="presParOf" srcId="{2B8200DC-38D5-4F7A-B809-6148D0FFA185}" destId="{6BE3C4D9-BD1A-4018-9B21-F4C7B0DF06DF}" srcOrd="0" destOrd="0" presId="urn:microsoft.com/office/officeart/2005/8/layout/hProcess3"/>
    <dgm:cxn modelId="{6A0A43DB-1118-42DF-9698-B0216598A0D9}" type="presParOf" srcId="{2B8200DC-38D5-4F7A-B809-6148D0FFA185}" destId="{A304EA4B-45B7-4897-852D-F7D6C4D4030C}" srcOrd="1" destOrd="0" presId="urn:microsoft.com/office/officeart/2005/8/layout/hProcess3"/>
    <dgm:cxn modelId="{EE3BF51F-7F5C-4F7A-AF92-07B374D49D4D}" type="presParOf" srcId="{A304EA4B-45B7-4897-852D-F7D6C4D4030C}" destId="{F2109A07-A90D-491F-9227-6F850D105CFE}" srcOrd="0" destOrd="0" presId="urn:microsoft.com/office/officeart/2005/8/layout/hProcess3"/>
    <dgm:cxn modelId="{F26AA5E7-44AA-4F99-B4A1-F87FCB5275E2}" type="presParOf" srcId="{A304EA4B-45B7-4897-852D-F7D6C4D4030C}" destId="{F4D68A94-AD14-454A-A680-88F57853BE96}" srcOrd="1" destOrd="0" presId="urn:microsoft.com/office/officeart/2005/8/layout/hProcess3"/>
    <dgm:cxn modelId="{C05F90E0-97F7-48F0-A20B-AA9EAB1B3025}" type="presParOf" srcId="{A304EA4B-45B7-4897-852D-F7D6C4D4030C}" destId="{31E862D1-6967-462A-85F1-B6C932464E90}" srcOrd="2" destOrd="0" presId="urn:microsoft.com/office/officeart/2005/8/layout/hProcess3"/>
    <dgm:cxn modelId="{BF343B4B-1299-4089-8CE1-382FDFC7AC6A}" type="presParOf" srcId="{A304EA4B-45B7-4897-852D-F7D6C4D4030C}" destId="{0430B4E0-F8C4-4CEA-B074-8F2BFAA12A1B}" srcOrd="3" destOrd="0" presId="urn:microsoft.com/office/officeart/2005/8/layout/hProcess3"/>
    <dgm:cxn modelId="{AC2B9E0A-1EA2-4E43-A542-59B1695AB500}" type="presParOf" srcId="{2B8200DC-38D5-4F7A-B809-6148D0FFA185}" destId="{0A11CE21-2066-4CD7-9161-AD38FFDF3C7E}" srcOrd="2" destOrd="0" presId="urn:microsoft.com/office/officeart/2005/8/layout/hProcess3"/>
    <dgm:cxn modelId="{5191669B-27A9-4156-B966-958C7E8EC1D5}" type="presParOf" srcId="{2B8200DC-38D5-4F7A-B809-6148D0FFA185}" destId="{EC90C30A-7745-40E0-9266-9E2016AF1FB3}" srcOrd="3" destOrd="0" presId="urn:microsoft.com/office/officeart/2005/8/layout/hProcess3"/>
    <dgm:cxn modelId="{9B1DA9C9-97C3-4BE7-970C-73B496A2D303}" type="presParOf" srcId="{2B8200DC-38D5-4F7A-B809-6148D0FFA185}" destId="{B37F09F0-51BB-4B5D-9E76-CD131E7294FC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AB2AC-33E9-4763-ADBB-99559993B376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</dgm:pt>
    <dgm:pt modelId="{96B5C4AE-5727-4CB6-843F-780BB48408D0}" type="pres">
      <dgm:prSet presAssocID="{D33AB2AC-33E9-4763-ADBB-99559993B376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39DEB8AF-04A3-476F-99D5-D12943C80AFA}" type="presOf" srcId="{D33AB2AC-33E9-4763-ADBB-99559993B376}" destId="{96B5C4AE-5727-4CB6-843F-780BB48408D0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33AB2AC-33E9-4763-ADBB-99559993B376}" type="doc">
      <dgm:prSet loTypeId="urn:microsoft.com/office/officeart/2005/8/layout/vList5" loCatId="list" qsTypeId="urn:microsoft.com/office/officeart/2005/8/quickstyle/simple1" qsCatId="simple" csTypeId="urn:microsoft.com/office/officeart/2005/8/colors/colorful1#2" csCatId="colorful" phldr="1"/>
      <dgm:spPr/>
    </dgm:pt>
    <dgm:pt modelId="{B78D395D-8CBE-4338-97D6-A819F3DE23A0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Leadership/Governance (multisectoral)</a:t>
          </a:r>
          <a:endParaRPr lang="en-US" dirty="0"/>
        </a:p>
      </dgm:t>
    </dgm:pt>
    <dgm:pt modelId="{23723E6F-2BE0-483E-A64E-C88A04ED128E}" type="parTrans" cxnId="{A40BA3A0-F147-45BA-ABCC-243154CF2E05}">
      <dgm:prSet/>
      <dgm:spPr/>
      <dgm:t>
        <a:bodyPr/>
        <a:lstStyle/>
        <a:p>
          <a:endParaRPr lang="en-US"/>
        </a:p>
      </dgm:t>
    </dgm:pt>
    <dgm:pt modelId="{76A61F48-A08E-43E4-9FE4-36F6C803E715}" type="sibTrans" cxnId="{A40BA3A0-F147-45BA-ABCC-243154CF2E05}">
      <dgm:prSet/>
      <dgm:spPr/>
      <dgm:t>
        <a:bodyPr/>
        <a:lstStyle/>
        <a:p>
          <a:endParaRPr lang="en-US"/>
        </a:p>
      </dgm:t>
    </dgm:pt>
    <dgm:pt modelId="{9136D98B-5138-4406-A7DA-C1E0D36DA66A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Medical products, vaccines and technologies</a:t>
          </a:r>
          <a:endParaRPr lang="en-US" dirty="0"/>
        </a:p>
      </dgm:t>
    </dgm:pt>
    <dgm:pt modelId="{50A31EA0-FA10-4E53-A55C-F1462B1A17BE}" type="parTrans" cxnId="{4219EC1F-C3D4-4295-81BC-B9B3F978C294}">
      <dgm:prSet/>
      <dgm:spPr/>
      <dgm:t>
        <a:bodyPr/>
        <a:lstStyle/>
        <a:p>
          <a:endParaRPr lang="en-US"/>
        </a:p>
      </dgm:t>
    </dgm:pt>
    <dgm:pt modelId="{F997E0EA-5962-4169-9ED8-A5B8BF0D5F48}" type="sibTrans" cxnId="{4219EC1F-C3D4-4295-81BC-B9B3F978C294}">
      <dgm:prSet/>
      <dgm:spPr/>
      <dgm:t>
        <a:bodyPr/>
        <a:lstStyle/>
        <a:p>
          <a:endParaRPr lang="en-US"/>
        </a:p>
      </dgm:t>
    </dgm:pt>
    <dgm:pt modelId="{B3E00621-5152-4B01-B1AE-7D021C491E07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Care delivery</a:t>
          </a:r>
          <a:endParaRPr lang="en-US" dirty="0"/>
        </a:p>
      </dgm:t>
    </dgm:pt>
    <dgm:pt modelId="{98FA9CFC-EEC5-4BFF-A085-F03EF0030CD2}" type="parTrans" cxnId="{AF606875-0281-4664-AA9E-3EE9A27FB9B1}">
      <dgm:prSet/>
      <dgm:spPr/>
      <dgm:t>
        <a:bodyPr/>
        <a:lstStyle/>
        <a:p>
          <a:endParaRPr lang="en-US"/>
        </a:p>
      </dgm:t>
    </dgm:pt>
    <dgm:pt modelId="{1DC43B7E-B4B1-495B-981B-2E424A535F0F}" type="sibTrans" cxnId="{AF606875-0281-4664-AA9E-3EE9A27FB9B1}">
      <dgm:prSet/>
      <dgm:spPr/>
      <dgm:t>
        <a:bodyPr/>
        <a:lstStyle/>
        <a:p>
          <a:endParaRPr lang="en-US"/>
        </a:p>
      </dgm:t>
    </dgm:pt>
    <dgm:pt modelId="{F6F90268-9A15-4920-9D7B-D57C34136F0C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Health workforce</a:t>
          </a:r>
          <a:endParaRPr lang="en-US" dirty="0"/>
        </a:p>
      </dgm:t>
    </dgm:pt>
    <dgm:pt modelId="{991E3D12-B0CC-45FE-ADFC-91F8A3400B24}" type="parTrans" cxnId="{24C54C73-3038-4C28-982E-66751A7E5BD7}">
      <dgm:prSet/>
      <dgm:spPr/>
      <dgm:t>
        <a:bodyPr/>
        <a:lstStyle/>
        <a:p>
          <a:endParaRPr lang="en-US"/>
        </a:p>
      </dgm:t>
    </dgm:pt>
    <dgm:pt modelId="{8B422421-9EBE-4B4F-9C2B-31A253575B73}" type="sibTrans" cxnId="{24C54C73-3038-4C28-982E-66751A7E5BD7}">
      <dgm:prSet/>
      <dgm:spPr/>
      <dgm:t>
        <a:bodyPr/>
        <a:lstStyle/>
        <a:p>
          <a:endParaRPr lang="en-US"/>
        </a:p>
      </dgm:t>
    </dgm:pt>
    <dgm:pt modelId="{EDF1EEC4-A7E0-47D0-ADF7-BBFB8E10771D}">
      <dgm:prSet phldrT="[Text]"/>
      <dgm:spPr>
        <a:effectLst>
          <a:glow rad="101600">
            <a:schemeClr val="accent1">
              <a:satMod val="175000"/>
              <a:alpha val="40000"/>
            </a:schemeClr>
          </a:glow>
        </a:effectLst>
      </dgm:spPr>
      <dgm:t>
        <a:bodyPr/>
        <a:lstStyle/>
        <a:p>
          <a:r>
            <a:rPr lang="en-US" dirty="0" smtClean="0"/>
            <a:t>Financing</a:t>
          </a:r>
          <a:endParaRPr lang="en-US" dirty="0"/>
        </a:p>
      </dgm:t>
    </dgm:pt>
    <dgm:pt modelId="{CDD319BD-4474-4302-8B2C-C2B042FA3951}" type="parTrans" cxnId="{6B1E263A-9E3C-4A3E-B561-0489329DFC50}">
      <dgm:prSet/>
      <dgm:spPr/>
      <dgm:t>
        <a:bodyPr/>
        <a:lstStyle/>
        <a:p>
          <a:endParaRPr lang="en-US"/>
        </a:p>
      </dgm:t>
    </dgm:pt>
    <dgm:pt modelId="{27AA3819-B19A-4243-825C-FE21E4D2D5B1}" type="sibTrans" cxnId="{6B1E263A-9E3C-4A3E-B561-0489329DFC50}">
      <dgm:prSet/>
      <dgm:spPr/>
      <dgm:t>
        <a:bodyPr/>
        <a:lstStyle/>
        <a:p>
          <a:endParaRPr lang="en-US"/>
        </a:p>
      </dgm:t>
    </dgm:pt>
    <dgm:pt modelId="{96B5C4AE-5727-4CB6-843F-780BB48408D0}" type="pres">
      <dgm:prSet presAssocID="{D33AB2AC-33E9-4763-ADBB-99559993B376}" presName="Name0" presStyleCnt="0">
        <dgm:presLayoutVars>
          <dgm:dir/>
          <dgm:animLvl val="lvl"/>
          <dgm:resizeHandles val="exact"/>
        </dgm:presLayoutVars>
      </dgm:prSet>
      <dgm:spPr/>
    </dgm:pt>
    <dgm:pt modelId="{12E0F615-7814-4C0E-862D-6172AF13ED62}" type="pres">
      <dgm:prSet presAssocID="{B78D395D-8CBE-4338-97D6-A819F3DE23A0}" presName="linNode" presStyleCnt="0"/>
      <dgm:spPr/>
    </dgm:pt>
    <dgm:pt modelId="{59E7FE3A-8926-4612-95F7-75FC9AA5FDBC}" type="pres">
      <dgm:prSet presAssocID="{B78D395D-8CBE-4338-97D6-A819F3DE23A0}" presName="parentText" presStyleLbl="node1" presStyleIdx="0" presStyleCnt="5" custScaleX="17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406F44-59DF-4AD8-84B2-49D8F4A2BD60}" type="pres">
      <dgm:prSet presAssocID="{76A61F48-A08E-43E4-9FE4-36F6C803E715}" presName="sp" presStyleCnt="0"/>
      <dgm:spPr/>
    </dgm:pt>
    <dgm:pt modelId="{5B0B3D6C-6607-4259-A071-C6DD723392C6}" type="pres">
      <dgm:prSet presAssocID="{EDF1EEC4-A7E0-47D0-ADF7-BBFB8E10771D}" presName="linNode" presStyleCnt="0"/>
      <dgm:spPr/>
    </dgm:pt>
    <dgm:pt modelId="{76B376BC-9103-4AF4-AC6B-62DA55A90CDE}" type="pres">
      <dgm:prSet presAssocID="{EDF1EEC4-A7E0-47D0-ADF7-BBFB8E10771D}" presName="parentText" presStyleLbl="node1" presStyleIdx="1" presStyleCnt="5" custScaleX="172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3115B9-9F8F-4891-A03D-CAB8665F82AF}" type="pres">
      <dgm:prSet presAssocID="{27AA3819-B19A-4243-825C-FE21E4D2D5B1}" presName="sp" presStyleCnt="0"/>
      <dgm:spPr/>
    </dgm:pt>
    <dgm:pt modelId="{BDF54E92-8BAA-4DAA-A007-2D8ADFAB4614}" type="pres">
      <dgm:prSet presAssocID="{F6F90268-9A15-4920-9D7B-D57C34136F0C}" presName="linNode" presStyleCnt="0"/>
      <dgm:spPr/>
    </dgm:pt>
    <dgm:pt modelId="{2BBE3A92-EB83-4540-BE13-A30184CAD198}" type="pres">
      <dgm:prSet presAssocID="{F6F90268-9A15-4920-9D7B-D57C34136F0C}" presName="parentText" presStyleLbl="node1" presStyleIdx="2" presStyleCnt="5" custScaleX="1724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F6DD-1A26-4D94-97C7-3D5BD0AB02D7}" type="pres">
      <dgm:prSet presAssocID="{8B422421-9EBE-4B4F-9C2B-31A253575B73}" presName="sp" presStyleCnt="0"/>
      <dgm:spPr/>
    </dgm:pt>
    <dgm:pt modelId="{68168468-21CF-499D-BCF2-EC0BE6E0E7AB}" type="pres">
      <dgm:prSet presAssocID="{9136D98B-5138-4406-A7DA-C1E0D36DA66A}" presName="linNode" presStyleCnt="0"/>
      <dgm:spPr/>
    </dgm:pt>
    <dgm:pt modelId="{47106151-E2FF-48A0-81F0-671BB7D8E1AC}" type="pres">
      <dgm:prSet presAssocID="{9136D98B-5138-4406-A7DA-C1E0D36DA66A}" presName="parentText" presStyleLbl="node1" presStyleIdx="3" presStyleCnt="5" custScaleX="1714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3B34F-9477-4BCE-9756-0AC8422FE12D}" type="pres">
      <dgm:prSet presAssocID="{F997E0EA-5962-4169-9ED8-A5B8BF0D5F48}" presName="sp" presStyleCnt="0"/>
      <dgm:spPr/>
    </dgm:pt>
    <dgm:pt modelId="{D94D51B0-BE76-4757-AC50-09D181A3FF4C}" type="pres">
      <dgm:prSet presAssocID="{B3E00621-5152-4B01-B1AE-7D021C491E07}" presName="linNode" presStyleCnt="0"/>
      <dgm:spPr/>
    </dgm:pt>
    <dgm:pt modelId="{A06ED4C5-BDC6-4FA2-8228-EB533298C83F}" type="pres">
      <dgm:prSet presAssocID="{B3E00621-5152-4B01-B1AE-7D021C491E07}" presName="parentText" presStyleLbl="node1" presStyleIdx="4" presStyleCnt="5" custScaleX="170455" custLinFactNeighborX="-838" custLinFactNeighborY="-1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FB962AF-4531-49B9-B073-358E5F21C2EC}" type="presOf" srcId="{F6F90268-9A15-4920-9D7B-D57C34136F0C}" destId="{2BBE3A92-EB83-4540-BE13-A30184CAD198}" srcOrd="0" destOrd="0" presId="urn:microsoft.com/office/officeart/2005/8/layout/vList5"/>
    <dgm:cxn modelId="{AF606875-0281-4664-AA9E-3EE9A27FB9B1}" srcId="{D33AB2AC-33E9-4763-ADBB-99559993B376}" destId="{B3E00621-5152-4B01-B1AE-7D021C491E07}" srcOrd="4" destOrd="0" parTransId="{98FA9CFC-EEC5-4BFF-A085-F03EF0030CD2}" sibTransId="{1DC43B7E-B4B1-495B-981B-2E424A535F0F}"/>
    <dgm:cxn modelId="{9522CB8C-98BE-4E73-B003-BE703E1158D2}" type="presOf" srcId="{D33AB2AC-33E9-4763-ADBB-99559993B376}" destId="{96B5C4AE-5727-4CB6-843F-780BB48408D0}" srcOrd="0" destOrd="0" presId="urn:microsoft.com/office/officeart/2005/8/layout/vList5"/>
    <dgm:cxn modelId="{AC4E81AF-553F-483F-99E8-674787D5BB8C}" type="presOf" srcId="{9136D98B-5138-4406-A7DA-C1E0D36DA66A}" destId="{47106151-E2FF-48A0-81F0-671BB7D8E1AC}" srcOrd="0" destOrd="0" presId="urn:microsoft.com/office/officeart/2005/8/layout/vList5"/>
    <dgm:cxn modelId="{2E733E33-A03E-4AF4-8490-2A3271FC97EF}" type="presOf" srcId="{B3E00621-5152-4B01-B1AE-7D021C491E07}" destId="{A06ED4C5-BDC6-4FA2-8228-EB533298C83F}" srcOrd="0" destOrd="0" presId="urn:microsoft.com/office/officeart/2005/8/layout/vList5"/>
    <dgm:cxn modelId="{6B1E263A-9E3C-4A3E-B561-0489329DFC50}" srcId="{D33AB2AC-33E9-4763-ADBB-99559993B376}" destId="{EDF1EEC4-A7E0-47D0-ADF7-BBFB8E10771D}" srcOrd="1" destOrd="0" parTransId="{CDD319BD-4474-4302-8B2C-C2B042FA3951}" sibTransId="{27AA3819-B19A-4243-825C-FE21E4D2D5B1}"/>
    <dgm:cxn modelId="{C9CA499A-9334-4C9E-AA3F-8B68ED4CB72E}" type="presOf" srcId="{EDF1EEC4-A7E0-47D0-ADF7-BBFB8E10771D}" destId="{76B376BC-9103-4AF4-AC6B-62DA55A90CDE}" srcOrd="0" destOrd="0" presId="urn:microsoft.com/office/officeart/2005/8/layout/vList5"/>
    <dgm:cxn modelId="{A40BA3A0-F147-45BA-ABCC-243154CF2E05}" srcId="{D33AB2AC-33E9-4763-ADBB-99559993B376}" destId="{B78D395D-8CBE-4338-97D6-A819F3DE23A0}" srcOrd="0" destOrd="0" parTransId="{23723E6F-2BE0-483E-A64E-C88A04ED128E}" sibTransId="{76A61F48-A08E-43E4-9FE4-36F6C803E715}"/>
    <dgm:cxn modelId="{24C54C73-3038-4C28-982E-66751A7E5BD7}" srcId="{D33AB2AC-33E9-4763-ADBB-99559993B376}" destId="{F6F90268-9A15-4920-9D7B-D57C34136F0C}" srcOrd="2" destOrd="0" parTransId="{991E3D12-B0CC-45FE-ADFC-91F8A3400B24}" sibTransId="{8B422421-9EBE-4B4F-9C2B-31A253575B73}"/>
    <dgm:cxn modelId="{4219EC1F-C3D4-4295-81BC-B9B3F978C294}" srcId="{D33AB2AC-33E9-4763-ADBB-99559993B376}" destId="{9136D98B-5138-4406-A7DA-C1E0D36DA66A}" srcOrd="3" destOrd="0" parTransId="{50A31EA0-FA10-4E53-A55C-F1462B1A17BE}" sibTransId="{F997E0EA-5962-4169-9ED8-A5B8BF0D5F48}"/>
    <dgm:cxn modelId="{E8D47B5A-7EF1-44A1-9A42-C77FCB86D3A5}" type="presOf" srcId="{B78D395D-8CBE-4338-97D6-A819F3DE23A0}" destId="{59E7FE3A-8926-4612-95F7-75FC9AA5FDBC}" srcOrd="0" destOrd="0" presId="urn:microsoft.com/office/officeart/2005/8/layout/vList5"/>
    <dgm:cxn modelId="{86D2AAFF-1F18-4418-A290-D2C0CD696762}" type="presParOf" srcId="{96B5C4AE-5727-4CB6-843F-780BB48408D0}" destId="{12E0F615-7814-4C0E-862D-6172AF13ED62}" srcOrd="0" destOrd="0" presId="urn:microsoft.com/office/officeart/2005/8/layout/vList5"/>
    <dgm:cxn modelId="{7C40C464-216D-428D-B629-92EB3046C1C1}" type="presParOf" srcId="{12E0F615-7814-4C0E-862D-6172AF13ED62}" destId="{59E7FE3A-8926-4612-95F7-75FC9AA5FDBC}" srcOrd="0" destOrd="0" presId="urn:microsoft.com/office/officeart/2005/8/layout/vList5"/>
    <dgm:cxn modelId="{FC479795-9156-411D-B798-3B8FE72742D6}" type="presParOf" srcId="{96B5C4AE-5727-4CB6-843F-780BB48408D0}" destId="{BF406F44-59DF-4AD8-84B2-49D8F4A2BD60}" srcOrd="1" destOrd="0" presId="urn:microsoft.com/office/officeart/2005/8/layout/vList5"/>
    <dgm:cxn modelId="{4C61C278-A68C-4849-B678-6A2E1DCDACBC}" type="presParOf" srcId="{96B5C4AE-5727-4CB6-843F-780BB48408D0}" destId="{5B0B3D6C-6607-4259-A071-C6DD723392C6}" srcOrd="2" destOrd="0" presId="urn:microsoft.com/office/officeart/2005/8/layout/vList5"/>
    <dgm:cxn modelId="{B72F2288-0C69-49AE-BB7E-BDD2BE9DD3CB}" type="presParOf" srcId="{5B0B3D6C-6607-4259-A071-C6DD723392C6}" destId="{76B376BC-9103-4AF4-AC6B-62DA55A90CDE}" srcOrd="0" destOrd="0" presId="urn:microsoft.com/office/officeart/2005/8/layout/vList5"/>
    <dgm:cxn modelId="{04DB19B5-D856-4D2B-9DF2-C2D7EABB0C4A}" type="presParOf" srcId="{96B5C4AE-5727-4CB6-843F-780BB48408D0}" destId="{2B3115B9-9F8F-4891-A03D-CAB8665F82AF}" srcOrd="3" destOrd="0" presId="urn:microsoft.com/office/officeart/2005/8/layout/vList5"/>
    <dgm:cxn modelId="{389A6B02-2022-4D76-97E3-3FEB9615A253}" type="presParOf" srcId="{96B5C4AE-5727-4CB6-843F-780BB48408D0}" destId="{BDF54E92-8BAA-4DAA-A007-2D8ADFAB4614}" srcOrd="4" destOrd="0" presId="urn:microsoft.com/office/officeart/2005/8/layout/vList5"/>
    <dgm:cxn modelId="{89051078-5324-4368-97BD-F78D72E41579}" type="presParOf" srcId="{BDF54E92-8BAA-4DAA-A007-2D8ADFAB4614}" destId="{2BBE3A92-EB83-4540-BE13-A30184CAD198}" srcOrd="0" destOrd="0" presId="urn:microsoft.com/office/officeart/2005/8/layout/vList5"/>
    <dgm:cxn modelId="{3D38C23F-57C6-4345-B748-750FBFF5FEDE}" type="presParOf" srcId="{96B5C4AE-5727-4CB6-843F-780BB48408D0}" destId="{422EF6DD-1A26-4D94-97C7-3D5BD0AB02D7}" srcOrd="5" destOrd="0" presId="urn:microsoft.com/office/officeart/2005/8/layout/vList5"/>
    <dgm:cxn modelId="{3F4CD92A-8668-4B72-8A6F-DCF2FB489303}" type="presParOf" srcId="{96B5C4AE-5727-4CB6-843F-780BB48408D0}" destId="{68168468-21CF-499D-BCF2-EC0BE6E0E7AB}" srcOrd="6" destOrd="0" presId="urn:microsoft.com/office/officeart/2005/8/layout/vList5"/>
    <dgm:cxn modelId="{6DC7C4E8-3485-49FC-B93A-F336FA1562A1}" type="presParOf" srcId="{68168468-21CF-499D-BCF2-EC0BE6E0E7AB}" destId="{47106151-E2FF-48A0-81F0-671BB7D8E1AC}" srcOrd="0" destOrd="0" presId="urn:microsoft.com/office/officeart/2005/8/layout/vList5"/>
    <dgm:cxn modelId="{2DDEC1D5-E4CC-4872-BD27-AAF5BD2808BC}" type="presParOf" srcId="{96B5C4AE-5727-4CB6-843F-780BB48408D0}" destId="{42D3B34F-9477-4BCE-9756-0AC8422FE12D}" srcOrd="7" destOrd="0" presId="urn:microsoft.com/office/officeart/2005/8/layout/vList5"/>
    <dgm:cxn modelId="{E4F30500-FFC2-4A78-B73D-E73E685C059B}" type="presParOf" srcId="{96B5C4AE-5727-4CB6-843F-780BB48408D0}" destId="{D94D51B0-BE76-4757-AC50-09D181A3FF4C}" srcOrd="8" destOrd="0" presId="urn:microsoft.com/office/officeart/2005/8/layout/vList5"/>
    <dgm:cxn modelId="{4C195DEE-1AF1-47CE-A759-CA2FEC87F769}" type="presParOf" srcId="{D94D51B0-BE76-4757-AC50-09D181A3FF4C}" destId="{A06ED4C5-BDC6-4FA2-8228-EB533298C83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of Right to Health and Equity Framework in Assessment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Practical: Role Plays &amp; Group work exercises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Determinants of Health, Health in All Policies &amp; Inter-sectoral Action for Health 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9C5EEBB7-A35A-45B3-AA5D-3F4385B5D1D4}" type="presOf" srcId="{D1776C8F-2B10-4075-8DF7-7F65AB725ED5}" destId="{F5034101-5B7D-4FE7-B47A-5A48CF39606B}" srcOrd="0" destOrd="0" presId="urn:microsoft.com/office/officeart/2005/8/layout/vList5"/>
    <dgm:cxn modelId="{47026F3D-703A-42F5-8F50-2E49EE6B9EA9}" type="presOf" srcId="{F6FEADD9-F67D-41F5-BA4C-3C84956E7F46}" destId="{AAE7A1E6-6847-453D-B55B-8A82BF138C1D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8B769D49-67F5-451F-9261-33A533706ADE}" type="presOf" srcId="{1E4D3931-0DBD-4211-A24A-6AF364284B1E}" destId="{D54B1729-BC98-42C1-9C6C-D65DCBA4358F}" srcOrd="0" destOrd="0" presId="urn:microsoft.com/office/officeart/2005/8/layout/vList5"/>
    <dgm:cxn modelId="{C30F4B7C-110A-4AC6-AFB4-9737CB158991}" type="presOf" srcId="{AA046201-5C4D-445E-BF0B-5C6D2B0A1945}" destId="{C04276DC-EE64-470A-B8BC-09067B8045FA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8308AA37-FEA7-4492-8D51-D86E3854D362}" type="presOf" srcId="{6BE4E373-0656-4EDC-821E-BE09C952B1F6}" destId="{C7C3E6FD-D83F-4BDA-907E-B5EE041DA931}" srcOrd="0" destOrd="0" presId="urn:microsoft.com/office/officeart/2005/8/layout/vList5"/>
    <dgm:cxn modelId="{D67ADF73-83EC-4059-A0B4-ACDDCC27D42B}" type="presOf" srcId="{C59269D0-92A5-481C-BA64-727AFB0DD545}" destId="{B37A5355-225B-4C6F-AED7-6C620F99EECC}" srcOrd="0" destOrd="0" presId="urn:microsoft.com/office/officeart/2005/8/layout/vList5"/>
    <dgm:cxn modelId="{04E5D057-0A81-4629-86A3-BE8CD919B345}" type="presOf" srcId="{74EE5CD8-078F-4590-BF9C-A341A294A016}" destId="{7E429971-BC57-430F-BB25-C0574E5E39E3}" srcOrd="0" destOrd="0" presId="urn:microsoft.com/office/officeart/2005/8/layout/vList5"/>
    <dgm:cxn modelId="{CA0C8102-B621-46C6-8A5A-67BDC006E6BB}" type="presParOf" srcId="{AAE7A1E6-6847-453D-B55B-8A82BF138C1D}" destId="{C4407577-18A2-46E0-8805-2838042EB67A}" srcOrd="0" destOrd="0" presId="urn:microsoft.com/office/officeart/2005/8/layout/vList5"/>
    <dgm:cxn modelId="{0019D85B-A6F9-460E-8F6E-EF1411D0EE0C}" type="presParOf" srcId="{C4407577-18A2-46E0-8805-2838042EB67A}" destId="{7E429971-BC57-430F-BB25-C0574E5E39E3}" srcOrd="0" destOrd="0" presId="urn:microsoft.com/office/officeart/2005/8/layout/vList5"/>
    <dgm:cxn modelId="{7B8F0A0D-F981-43AA-AA78-8C9927F996D5}" type="presParOf" srcId="{C4407577-18A2-46E0-8805-2838042EB67A}" destId="{D54B1729-BC98-42C1-9C6C-D65DCBA4358F}" srcOrd="1" destOrd="0" presId="urn:microsoft.com/office/officeart/2005/8/layout/vList5"/>
    <dgm:cxn modelId="{E7AB70B3-58FB-44A5-A612-FB7FA6FD3F0B}" type="presParOf" srcId="{AAE7A1E6-6847-453D-B55B-8A82BF138C1D}" destId="{AB8574CC-D4F2-4555-AEE3-F4EE58B11D03}" srcOrd="1" destOrd="0" presId="urn:microsoft.com/office/officeart/2005/8/layout/vList5"/>
    <dgm:cxn modelId="{970BCB0E-2849-456F-9FE0-F76412FF85BB}" type="presParOf" srcId="{AAE7A1E6-6847-453D-B55B-8A82BF138C1D}" destId="{85B8F607-FDD8-476A-ADBE-E1250824F294}" srcOrd="2" destOrd="0" presId="urn:microsoft.com/office/officeart/2005/8/layout/vList5"/>
    <dgm:cxn modelId="{0FBECFAB-BCBF-4E77-9186-AA6DDC1E8CDC}" type="presParOf" srcId="{85B8F607-FDD8-476A-ADBE-E1250824F294}" destId="{C04276DC-EE64-470A-B8BC-09067B8045FA}" srcOrd="0" destOrd="0" presId="urn:microsoft.com/office/officeart/2005/8/layout/vList5"/>
    <dgm:cxn modelId="{84BA5C02-D74D-4CF7-AB5F-3EAAA0708089}" type="presParOf" srcId="{85B8F607-FDD8-476A-ADBE-E1250824F294}" destId="{B37A5355-225B-4C6F-AED7-6C620F99EECC}" srcOrd="1" destOrd="0" presId="urn:microsoft.com/office/officeart/2005/8/layout/vList5"/>
    <dgm:cxn modelId="{90E586B6-795E-46B6-8153-6A5EA16292C8}" type="presParOf" srcId="{AAE7A1E6-6847-453D-B55B-8A82BF138C1D}" destId="{5ACAA866-A8A8-4183-97B5-CEEAB1525C60}" srcOrd="3" destOrd="0" presId="urn:microsoft.com/office/officeart/2005/8/layout/vList5"/>
    <dgm:cxn modelId="{60C41A4E-59BF-45EE-B25F-33766CF6B852}" type="presParOf" srcId="{AAE7A1E6-6847-453D-B55B-8A82BF138C1D}" destId="{477213BE-9E91-4950-8451-7F60796F47F4}" srcOrd="4" destOrd="0" presId="urn:microsoft.com/office/officeart/2005/8/layout/vList5"/>
    <dgm:cxn modelId="{49F27B59-C6D5-49E4-B698-E35EE9DD813D}" type="presParOf" srcId="{477213BE-9E91-4950-8451-7F60796F47F4}" destId="{F5034101-5B7D-4FE7-B47A-5A48CF39606B}" srcOrd="0" destOrd="0" presId="urn:microsoft.com/office/officeart/2005/8/layout/vList5"/>
    <dgm:cxn modelId="{393621C1-C8F7-4341-8F9E-CC1BC88C530F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6D41FC-39D5-4357-BFAE-3F9D4272D76D}">
      <dsp:nvSpPr>
        <dsp:cNvPr id="0" name=""/>
        <dsp:cNvSpPr/>
      </dsp:nvSpPr>
      <dsp:spPr>
        <a:xfrm>
          <a:off x="1271000" y="1267"/>
          <a:ext cx="4114810" cy="7381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International commitments and agreements (treaties, charters, declarations, meeting documents, etc.)</a:t>
          </a:r>
          <a:endParaRPr lang="en-US" sz="1600" kern="1200" dirty="0"/>
        </a:p>
      </dsp:txBody>
      <dsp:txXfrm>
        <a:off x="1307035" y="37302"/>
        <a:ext cx="4042740" cy="666105"/>
      </dsp:txXfrm>
    </dsp:sp>
    <dsp:sp modelId="{59E7FE3A-8926-4612-95F7-75FC9AA5FDBC}">
      <dsp:nvSpPr>
        <dsp:cNvPr id="0" name=""/>
        <dsp:cNvSpPr/>
      </dsp:nvSpPr>
      <dsp:spPr>
        <a:xfrm>
          <a:off x="1271000" y="776352"/>
          <a:ext cx="4139192" cy="738175"/>
        </a:xfrm>
        <a:prstGeom prst="roundRect">
          <a:avLst/>
        </a:prstGeom>
        <a:solidFill>
          <a:schemeClr val="accent2">
            <a:hueOff val="549268"/>
            <a:satOff val="-9762"/>
            <a:lumOff val="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constitutions</a:t>
          </a:r>
          <a:endParaRPr lang="en-US" sz="1600" kern="1200" dirty="0"/>
        </a:p>
      </dsp:txBody>
      <dsp:txXfrm>
        <a:off x="1307035" y="812387"/>
        <a:ext cx="4067122" cy="666105"/>
      </dsp:txXfrm>
    </dsp:sp>
    <dsp:sp modelId="{AE25B191-4F3C-483C-A1E7-394EE9914742}">
      <dsp:nvSpPr>
        <dsp:cNvPr id="0" name=""/>
        <dsp:cNvSpPr/>
      </dsp:nvSpPr>
      <dsp:spPr>
        <a:xfrm>
          <a:off x="1271000" y="1551437"/>
          <a:ext cx="4114810" cy="738175"/>
        </a:xfrm>
        <a:prstGeom prst="roundRect">
          <a:avLst/>
        </a:prstGeom>
        <a:solidFill>
          <a:schemeClr val="accent2">
            <a:hueOff val="1098536"/>
            <a:satOff val="-19523"/>
            <a:lumOff val="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National Policies &amp; Public health laws and policies</a:t>
          </a:r>
          <a:endParaRPr lang="en-US" sz="1600" kern="1200" dirty="0"/>
        </a:p>
      </dsp:txBody>
      <dsp:txXfrm>
        <a:off x="1307035" y="1587472"/>
        <a:ext cx="4042740" cy="666105"/>
      </dsp:txXfrm>
    </dsp:sp>
    <dsp:sp modelId="{47106151-E2FF-48A0-81F0-671BB7D8E1AC}">
      <dsp:nvSpPr>
        <dsp:cNvPr id="0" name=""/>
        <dsp:cNvSpPr/>
      </dsp:nvSpPr>
      <dsp:spPr>
        <a:xfrm>
          <a:off x="1271000" y="2326521"/>
          <a:ext cx="4139192" cy="738175"/>
        </a:xfrm>
        <a:prstGeom prst="roundRect">
          <a:avLst/>
        </a:prstGeom>
        <a:solidFill>
          <a:schemeClr val="accent2">
            <a:hueOff val="1647804"/>
            <a:satOff val="-29285"/>
            <a:lumOff val="94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Rules and regulations</a:t>
          </a:r>
          <a:endParaRPr lang="en-US" sz="1600" kern="1200" dirty="0"/>
        </a:p>
      </dsp:txBody>
      <dsp:txXfrm>
        <a:off x="1307035" y="2362556"/>
        <a:ext cx="4067122" cy="666105"/>
      </dsp:txXfrm>
    </dsp:sp>
    <dsp:sp modelId="{E0537342-27C8-4C49-8F91-79757BC2EFA1}">
      <dsp:nvSpPr>
        <dsp:cNvPr id="0" name=""/>
        <dsp:cNvSpPr/>
      </dsp:nvSpPr>
      <dsp:spPr>
        <a:xfrm>
          <a:off x="1271000" y="3101606"/>
          <a:ext cx="4163598" cy="738175"/>
        </a:xfrm>
        <a:prstGeom prst="roundRect">
          <a:avLst/>
        </a:prstGeom>
        <a:solidFill>
          <a:schemeClr val="accent2">
            <a:hueOff val="2197072"/>
            <a:satOff val="-39046"/>
            <a:lumOff val="125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Implementation and health outcomes</a:t>
          </a:r>
          <a:endParaRPr lang="en-US" sz="1600" kern="1200" dirty="0"/>
        </a:p>
      </dsp:txBody>
      <dsp:txXfrm>
        <a:off x="1307035" y="3137641"/>
        <a:ext cx="4091528" cy="666105"/>
      </dsp:txXfrm>
    </dsp:sp>
    <dsp:sp modelId="{4555C5AE-1BFE-4F84-8798-FAF4CFF3ABBC}">
      <dsp:nvSpPr>
        <dsp:cNvPr id="0" name=""/>
        <dsp:cNvSpPr/>
      </dsp:nvSpPr>
      <dsp:spPr>
        <a:xfrm>
          <a:off x="1271000" y="3876691"/>
          <a:ext cx="4163598" cy="738175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Public health response monitoring &amp; evaluation</a:t>
          </a:r>
          <a:endParaRPr lang="en-US" sz="1600" kern="1200" dirty="0"/>
        </a:p>
      </dsp:txBody>
      <dsp:txXfrm>
        <a:off x="1307035" y="3912726"/>
        <a:ext cx="4091528" cy="6661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7F09F0-51BB-4B5D-9E76-CD131E7294FC}">
      <dsp:nvSpPr>
        <dsp:cNvPr id="0" name=""/>
        <dsp:cNvSpPr/>
      </dsp:nvSpPr>
      <dsp:spPr>
        <a:xfrm>
          <a:off x="7359" y="0"/>
          <a:ext cx="2507240" cy="4775200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68A94-AD14-454A-A680-88F57853BE96}">
      <dsp:nvSpPr>
        <dsp:cNvPr id="0" name=""/>
        <dsp:cNvSpPr/>
      </dsp:nvSpPr>
      <dsp:spPr>
        <a:xfrm>
          <a:off x="152389" y="457001"/>
          <a:ext cx="2054271" cy="4318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The Right to Health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principles and elements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in combination with HRBA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bg1"/>
              </a:solidFill>
            </a:rPr>
            <a:t>principles</a:t>
          </a:r>
          <a:endParaRPr lang="en-US" sz="1600" b="1" kern="1200" dirty="0">
            <a:solidFill>
              <a:schemeClr val="bg1"/>
            </a:solidFill>
          </a:endParaRPr>
        </a:p>
      </dsp:txBody>
      <dsp:txXfrm>
        <a:off x="152389" y="457001"/>
        <a:ext cx="2054271" cy="43181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7FE3A-8926-4612-95F7-75FC9AA5FDBC}">
      <dsp:nvSpPr>
        <dsp:cNvPr id="0" name=""/>
        <dsp:cNvSpPr/>
      </dsp:nvSpPr>
      <dsp:spPr>
        <a:xfrm>
          <a:off x="837705" y="1975"/>
          <a:ext cx="2728104" cy="86381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Leadership/Governance (multisectoral)</a:t>
          </a:r>
          <a:endParaRPr lang="en-US" sz="1600" kern="1200" dirty="0"/>
        </a:p>
      </dsp:txBody>
      <dsp:txXfrm>
        <a:off x="879873" y="44143"/>
        <a:ext cx="2643768" cy="779481"/>
      </dsp:txXfrm>
    </dsp:sp>
    <dsp:sp modelId="{76B376BC-9103-4AF4-AC6B-62DA55A90CDE}">
      <dsp:nvSpPr>
        <dsp:cNvPr id="0" name=""/>
        <dsp:cNvSpPr/>
      </dsp:nvSpPr>
      <dsp:spPr>
        <a:xfrm>
          <a:off x="837705" y="908983"/>
          <a:ext cx="2744189" cy="86381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Financing</a:t>
          </a:r>
          <a:endParaRPr lang="en-US" sz="1600" kern="1200" dirty="0"/>
        </a:p>
      </dsp:txBody>
      <dsp:txXfrm>
        <a:off x="879873" y="951151"/>
        <a:ext cx="2659853" cy="779481"/>
      </dsp:txXfrm>
    </dsp:sp>
    <dsp:sp modelId="{2BBE3A92-EB83-4540-BE13-A30184CAD198}">
      <dsp:nvSpPr>
        <dsp:cNvPr id="0" name=""/>
        <dsp:cNvSpPr/>
      </dsp:nvSpPr>
      <dsp:spPr>
        <a:xfrm>
          <a:off x="837705" y="1815991"/>
          <a:ext cx="2744189" cy="86381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Health workforce</a:t>
          </a:r>
          <a:endParaRPr lang="en-US" sz="1600" kern="1200" dirty="0"/>
        </a:p>
      </dsp:txBody>
      <dsp:txXfrm>
        <a:off x="879873" y="1858159"/>
        <a:ext cx="2659853" cy="779481"/>
      </dsp:txXfrm>
    </dsp:sp>
    <dsp:sp modelId="{47106151-E2FF-48A0-81F0-671BB7D8E1AC}">
      <dsp:nvSpPr>
        <dsp:cNvPr id="0" name=""/>
        <dsp:cNvSpPr/>
      </dsp:nvSpPr>
      <dsp:spPr>
        <a:xfrm>
          <a:off x="837705" y="2722999"/>
          <a:ext cx="2728104" cy="86381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Medical products, vaccines and technologies</a:t>
          </a:r>
          <a:endParaRPr lang="en-US" sz="1500" kern="1200" dirty="0"/>
        </a:p>
      </dsp:txBody>
      <dsp:txXfrm>
        <a:off x="879873" y="2765167"/>
        <a:ext cx="2643768" cy="779481"/>
      </dsp:txXfrm>
    </dsp:sp>
    <dsp:sp modelId="{A06ED4C5-BDC6-4FA2-8228-EB533298C83F}">
      <dsp:nvSpPr>
        <dsp:cNvPr id="0" name=""/>
        <dsp:cNvSpPr/>
      </dsp:nvSpPr>
      <dsp:spPr>
        <a:xfrm>
          <a:off x="824372" y="3628521"/>
          <a:ext cx="2712034" cy="863817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01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Care delivery</a:t>
          </a:r>
          <a:endParaRPr lang="en-US" sz="1500" kern="1200" dirty="0"/>
        </a:p>
      </dsp:txBody>
      <dsp:txXfrm>
        <a:off x="866540" y="3670689"/>
        <a:ext cx="2627698" cy="779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Social Determinants of Health, Health in All Policies &amp; Inter-sectoral Action for Health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0"/>
              <a:satOff val="0"/>
              <a:lumOff val="0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1001139"/>
            <a:satOff val="18086"/>
            <a:lumOff val="754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1001139"/>
              <a:satOff val="18086"/>
              <a:lumOff val="754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Application of Right to Health and Equity Framework in Assessment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solidFill>
          <a:schemeClr val="accent3">
            <a:hueOff val="-808782"/>
            <a:satOff val="20694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808782"/>
              <a:satOff val="20694"/>
              <a:lumOff val="784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-2002277"/>
            <a:satOff val="36172"/>
            <a:lumOff val="1508"/>
            <a:alphaOff val="0"/>
          </a:schemeClr>
        </a:solidFill>
        <a:ln w="10000" cap="flat" cmpd="sng" algn="ctr">
          <a:solidFill>
            <a:schemeClr val="accent3">
              <a:tint val="40000"/>
              <a:alpha val="90000"/>
              <a:hueOff val="-2002277"/>
              <a:satOff val="36172"/>
              <a:lumOff val="1508"/>
              <a:alphaOff val="0"/>
            </a:schemeClr>
          </a:solidFill>
          <a:prstDash val="solid"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Practical: Role Plays &amp; Group work exercises 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solidFill>
          <a:schemeClr val="accent3">
            <a:hueOff val="-1617565"/>
            <a:satOff val="41387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accent3">
              <a:hueOff val="-1617565"/>
              <a:satOff val="41387"/>
              <a:lumOff val="1568"/>
              <a:alphaOff val="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2" rIns="93824" bIns="46912" numCol="1" anchor="t" anchorCtr="0" compatLnSpc="1">
            <a:prstTxWarp prst="textNoShape">
              <a:avLst/>
            </a:prstTxWarp>
          </a:bodyPr>
          <a:lstStyle>
            <a:lvl1pPr algn="l" defTabSz="458788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2" rIns="93824" bIns="46912" numCol="1" anchor="t" anchorCtr="0" compatLnSpc="1">
            <a:prstTxWarp prst="textNoShape">
              <a:avLst/>
            </a:prstTxWarp>
          </a:bodyPr>
          <a:lstStyle>
            <a:lvl1pPr algn="r" defTabSz="458788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9083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2" rIns="93824" bIns="46912" numCol="1" anchor="b" anchorCtr="0" compatLnSpc="1">
            <a:prstTxWarp prst="textNoShape">
              <a:avLst/>
            </a:prstTxWarp>
          </a:bodyPr>
          <a:lstStyle>
            <a:lvl1pPr algn="l" defTabSz="458788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9750"/>
            <a:ext cx="2890837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824" tIns="46912" rIns="93824" bIns="46912" numCol="1" anchor="b" anchorCtr="0" compatLnSpc="1">
            <a:prstTxWarp prst="textNoShape">
              <a:avLst/>
            </a:prstTxWarp>
          </a:bodyPr>
          <a:lstStyle>
            <a:lvl1pPr algn="r" defTabSz="458788"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D024582F-4763-4FB0-B003-71D3A19F37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0106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AutoShape 1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591" tIns="45295" rIns="90591" bIns="45295" anchor="ctr"/>
          <a:lstStyle/>
          <a:p>
            <a:endParaRPr lang="en-US" altLang="en-US"/>
          </a:p>
        </p:txBody>
      </p:sp>
      <p:sp>
        <p:nvSpPr>
          <p:cNvPr id="112643" name="AutoShape 2"/>
          <p:cNvSpPr>
            <a:spLocks noChangeArrowheads="1"/>
          </p:cNvSpPr>
          <p:nvPr/>
        </p:nvSpPr>
        <p:spPr bwMode="auto">
          <a:xfrm>
            <a:off x="0" y="0"/>
            <a:ext cx="6669088" cy="99266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591" tIns="45295" rIns="90591" bIns="45295" anchor="ctr"/>
          <a:lstStyle/>
          <a:p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7825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6423" rIns="93217" bIns="46423" numCol="1" anchor="t" anchorCtr="0" compatLnSpc="1">
            <a:prstTxWarp prst="textNoShape">
              <a:avLst/>
            </a:prstTxWarp>
          </a:bodyPr>
          <a:lstStyle>
            <a:lvl1pPr algn="l" defTabSz="461963" eaLnBrk="1">
              <a:tabLst>
                <a:tab pos="744538" algn="l"/>
                <a:tab pos="1492250" algn="l"/>
                <a:tab pos="2236788" algn="l"/>
                <a:tab pos="2986088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744913" y="0"/>
            <a:ext cx="291623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6423" rIns="93217" bIns="46423" numCol="1" anchor="t" anchorCtr="0" compatLnSpc="1">
            <a:prstTxWarp prst="textNoShape">
              <a:avLst/>
            </a:prstTxWarp>
          </a:bodyPr>
          <a:lstStyle>
            <a:lvl1pPr algn="r" defTabSz="461963" eaLnBrk="1">
              <a:tabLst>
                <a:tab pos="744538" algn="l"/>
                <a:tab pos="1492250" algn="l"/>
                <a:tab pos="2236788" algn="l"/>
                <a:tab pos="2986088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2646" name="Rectangle 5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7888" y="768350"/>
            <a:ext cx="4908550" cy="3681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4" name="Rectangle 6"/>
          <p:cNvSpPr>
            <a:spLocks noGrp="1" noChangeArrowheads="1"/>
          </p:cNvSpPr>
          <p:nvPr>
            <p:ph type="body"/>
          </p:nvPr>
        </p:nvSpPr>
        <p:spPr bwMode="auto">
          <a:xfrm>
            <a:off x="871538" y="4656138"/>
            <a:ext cx="4862512" cy="45275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6423" rIns="93217" bIns="46423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 smtClean="0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0" y="9437688"/>
            <a:ext cx="2917825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6423" rIns="93217" bIns="46423" numCol="1" anchor="b" anchorCtr="0" compatLnSpc="1">
            <a:prstTxWarp prst="textNoShape">
              <a:avLst/>
            </a:prstTxWarp>
          </a:bodyPr>
          <a:lstStyle>
            <a:lvl1pPr algn="l" defTabSz="461963" eaLnBrk="1">
              <a:tabLst>
                <a:tab pos="744538" algn="l"/>
                <a:tab pos="1492250" algn="l"/>
                <a:tab pos="2236788" algn="l"/>
                <a:tab pos="2986088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3744913" y="9437688"/>
            <a:ext cx="2916237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217" tIns="46423" rIns="93217" bIns="46423" numCol="1" anchor="b" anchorCtr="0" compatLnSpc="1">
            <a:prstTxWarp prst="textNoShape">
              <a:avLst/>
            </a:prstTxWarp>
          </a:bodyPr>
          <a:lstStyle>
            <a:lvl1pPr algn="r" defTabSz="461963" eaLnBrk="1">
              <a:tabLst>
                <a:tab pos="744538" algn="l"/>
                <a:tab pos="1492250" algn="l"/>
                <a:tab pos="2236788" algn="l"/>
                <a:tab pos="2986088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566D119-E0F2-483C-8A70-92AAD8C2EF3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1987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1pPr>
    <a:lvl2pPr marL="739775" indent="-28257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2pPr>
    <a:lvl3pPr marL="1139825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3pPr>
    <a:lvl4pPr marL="1595438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4pPr>
    <a:lvl5pPr marL="2052638" indent="-225425" algn="l" defTabSz="446088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Arial" pitchFamily="34" charset="0"/>
      </a:defRPr>
    </a:lvl5pPr>
    <a:lvl6pPr marL="2282774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9331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886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2439" algn="l" defTabSz="9131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347663" y="546100"/>
            <a:ext cx="3411537" cy="2560638"/>
          </a:xfrm>
        </p:spPr>
      </p:sp>
    </p:spTree>
    <p:extLst>
      <p:ext uri="{BB962C8B-B14F-4D97-AF65-F5344CB8AC3E}">
        <p14:creationId xmlns:p14="http://schemas.microsoft.com/office/powerpoint/2010/main" val="36977787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DFBEBA47-BC92-4320-B04B-FFD8C1ED42A4}" type="slidenum">
              <a:rPr lang="en-GB" altLang="en-US" sz="1200">
                <a:solidFill>
                  <a:srgbClr val="000000"/>
                </a:solidFill>
              </a:rPr>
              <a:pPr/>
              <a:t>12</a:t>
            </a:fld>
            <a:endParaRPr lang="en-GB" altLang="en-US" sz="1200" dirty="0">
              <a:solidFill>
                <a:srgbClr val="000000"/>
              </a:solidFill>
            </a:endParaRPr>
          </a:p>
        </p:txBody>
      </p:sp>
      <p:sp>
        <p:nvSpPr>
          <p:cNvPr id="116739" name="Text Box 1"/>
          <p:cNvSpPr txBox="1">
            <a:spLocks noChangeArrowheads="1"/>
          </p:cNvSpPr>
          <p:nvPr/>
        </p:nvSpPr>
        <p:spPr bwMode="auto">
          <a:xfrm>
            <a:off x="898525" y="768350"/>
            <a:ext cx="486727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91" tIns="45295" rIns="90591" bIns="45295" anchor="ctr"/>
          <a:lstStyle>
            <a:lvl1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116740" name="Text Box 2"/>
          <p:cNvSpPr>
            <a:spLocks noGrp="1" noChangeArrowheads="1"/>
          </p:cNvSpPr>
          <p:nvPr>
            <p:ph type="body"/>
          </p:nvPr>
        </p:nvSpPr>
        <p:spPr>
          <a:xfrm>
            <a:off x="642938" y="4667250"/>
            <a:ext cx="4862512" cy="338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331" tIns="47166" rIns="94331" bIns="47166" anchor="ctr"/>
          <a:lstStyle/>
          <a:p>
            <a:pPr marL="223838" indent="-223838" eaLnBrk="1" hangingPunct="1"/>
            <a:r>
              <a:rPr lang="en-GB" altLang="en-US" sz="1000" dirty="0" smtClean="0"/>
              <a:t>Copyright: A</a:t>
            </a:r>
            <a:r>
              <a:rPr lang="en-US" altLang="en-US" sz="1000" dirty="0" err="1" smtClean="0"/>
              <a:t>mir</a:t>
            </a:r>
            <a:r>
              <a:rPr lang="en-US" altLang="en-US" sz="1000" smtClean="0"/>
              <a:t> Esmann at https://www.flickr.com/photos/viennacameraman/3212346560/in/photolist-5TS7Hw-7AXLXt-2m7jUU-5WiDUx-XhXS-oft3my-9kcAj4-nY8Hez-6Lf9as-ofqyEW-ofAx1G-ofsGzE-ohq7Gv-ofAvVA-oaoMYH-bctoU6-ohpkDK-7G7n6e-o8vWyW-nY8BhJ-odAPAw-nR84uX-o8AM6k-nR8hZT-nYay8f-nR8H3H-nR7nYK-o8isUa-At4om-odSbWW-At4xD-agpd8P-AATAS-nY9Cev-nYb7ho-AAT63-nY8a2j-nY7YUp-nWxCFj-ofr1Ns-nYbcwS-ofuk2q-nWxwA4-ofEDhz-nYaYou-ofo7B4-AAUkR-AAQRH-AKEAu-7cfeC7 </a:t>
            </a:r>
          </a:p>
        </p:txBody>
      </p:sp>
      <p:sp>
        <p:nvSpPr>
          <p:cNvPr id="116741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68350"/>
            <a:ext cx="4906962" cy="3681413"/>
          </a:xfrm>
          <a:ln/>
        </p:spPr>
      </p:sp>
    </p:spTree>
    <p:extLst>
      <p:ext uri="{BB962C8B-B14F-4D97-AF65-F5344CB8AC3E}">
        <p14:creationId xmlns:p14="http://schemas.microsoft.com/office/powerpoint/2010/main" val="1635617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altLang="en-US" smtClean="0"/>
              <a:t>Copyright (creative commons license): Samnang Danou at https://www.flickr.com/photos/danou_info/4880930201/in/photolist-8rj3uZ-7aFEHS-cSXkY3-7ACaHB-7p55TH-5mkz86-dC2Q8j-6fyogb-7bemry-4tHQ7H-cuXSG5-7aFER3-DkyfD-9aiX5R-dwQo92-kAzNkt-68MZE3-95SFMj-68N2gS-7rkbNX-7w9Cta-4nTEEq-jADc83-kAs5oK-7ACaAv-5ahdu4-58mZCz-q5kFEd-8qVq8E-jAB5y6-bcu5DD-a1uZDA-8qt2KY-6Z8rRJ-68Cpse-6YHmyd-7oEYnw-7cgFKJ-p8rXEL-q4iWxW-4oW4PN-aptST7-7CfEzt-5Tk56P-qQFCUw-4FXeDd-jEwKWQ-aebbTY-4nPxA6-odFsnX [image modified]</a:t>
            </a:r>
          </a:p>
          <a:p>
            <a:endParaRPr lang="en-US" altLang="en-US" smtClean="0"/>
          </a:p>
        </p:txBody>
      </p:sp>
      <p:sp>
        <p:nvSpPr>
          <p:cNvPr id="117764" name="Header Placeholder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altLang="en-US" sz="1200">
                <a:solidFill>
                  <a:srgbClr val="000000"/>
                </a:solidFill>
              </a:rPr>
              <a:t>World Health Organization</a:t>
            </a:r>
          </a:p>
        </p:txBody>
      </p:sp>
      <p:sp>
        <p:nvSpPr>
          <p:cNvPr id="117765" name="Date Placeholder 4"/>
          <p:cNvSpPr>
            <a:spLocks noGrp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A85483AB-8ACE-42AA-9581-A94979A9DF02}" type="datetime3">
              <a:rPr lang="en-GB" altLang="en-US" sz="1200">
                <a:solidFill>
                  <a:srgbClr val="000000"/>
                </a:solidFill>
              </a:rPr>
              <a:pPr/>
              <a:t>8 April, 2023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17766" name="Slide Number Placeholder 5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951EE8F6-2EF7-4231-A930-A5997DD26684}" type="slidenum">
              <a:rPr lang="en-GB" altLang="en-US" sz="1200">
                <a:solidFill>
                  <a:srgbClr val="000000"/>
                </a:solidFill>
              </a:rPr>
              <a:pPr/>
              <a:t>13</a:t>
            </a:fld>
            <a:endParaRPr lang="en-GB" alt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278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C8B3BAB2-B11A-4ACB-98D1-7ED385A236B9}" type="slidenum">
              <a:rPr lang="en-GB" altLang="en-US" sz="1200">
                <a:solidFill>
                  <a:srgbClr val="FFFFFF"/>
                </a:solidFill>
              </a:rPr>
              <a:pPr/>
              <a:t>14</a:t>
            </a:fld>
            <a:endParaRPr lang="en-GB" altLang="en-US" sz="1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877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2BE976A0-9DD1-488E-9252-29C298CDB55D}" type="slidenum">
              <a:rPr lang="en-GB" altLang="en-US" sz="1200">
                <a:solidFill>
                  <a:srgbClr val="000000"/>
                </a:solidFill>
              </a:rPr>
              <a:pPr/>
              <a:t>15</a:t>
            </a:fld>
            <a:endParaRPr lang="en-GB" altLang="en-US" sz="1200">
              <a:solidFill>
                <a:srgbClr val="000000"/>
              </a:solidFill>
            </a:endParaRPr>
          </a:p>
        </p:txBody>
      </p:sp>
      <p:sp>
        <p:nvSpPr>
          <p:cNvPr id="119811" name="Text Box 1"/>
          <p:cNvSpPr txBox="1">
            <a:spLocks noChangeArrowheads="1"/>
          </p:cNvSpPr>
          <p:nvPr/>
        </p:nvSpPr>
        <p:spPr bwMode="auto">
          <a:xfrm>
            <a:off x="898525" y="768350"/>
            <a:ext cx="4867275" cy="36861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0591" tIns="45295" rIns="90591" bIns="45295" anchor="ctr"/>
          <a:lstStyle>
            <a:lvl1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29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29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9812" name="Text Box 2"/>
          <p:cNvSpPr>
            <a:spLocks noGrp="1" noChangeArrowheads="1"/>
          </p:cNvSpPr>
          <p:nvPr>
            <p:ph type="body"/>
          </p:nvPr>
        </p:nvSpPr>
        <p:spPr>
          <a:xfrm>
            <a:off x="642938" y="4667250"/>
            <a:ext cx="4862512" cy="3386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4331" tIns="47166" rIns="94331" bIns="47166" anchor="ctr"/>
          <a:lstStyle/>
          <a:p>
            <a:pPr marL="223838" indent="-223838" eaLnBrk="1" hangingPunct="1"/>
            <a:r>
              <a:rPr lang="en-GB" altLang="en-US" sz="1000" smtClean="0"/>
              <a:t>Copyright (creative commons license): : A</a:t>
            </a:r>
            <a:r>
              <a:rPr lang="en-US" altLang="en-US" sz="1000" smtClean="0"/>
              <a:t>mir Esmann at https://www.flickr.com/photos/viennacameraman/3212346560/in/photolist-5TS7Hw-7AXLXt-2m7jUU-5WiDUx-XhXS-oft3my-9kcAj4-nY8Hez-6Lf9as-ofqyEW-ofAx1G-ofsGzE-ohq7Gv-ofAvVA-oaoMYH-bctoU6-ohpkDK-7G7n6e-o8vWyW-nY8BhJ-odAPAw-nR84uX-o8AM6k-nR8hZT-nYay8f-nR8H3H-nR7nYK-o8isUa-At4om-odSbWW-At4xD-agpd8P-AATAS-nY9Cev-nYb7ho-AAT63-nY8a2j-nY7YUp-nWxCFj-ofr1Ns-nYbcwS-ofuk2q-nWxwA4-ofEDhz-nYaYou-ofo7B4-AAUkR-AAQRH-AKEAu-7cfeC7 </a:t>
            </a:r>
          </a:p>
        </p:txBody>
      </p:sp>
      <p:sp>
        <p:nvSpPr>
          <p:cNvPr id="119813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81063" y="768350"/>
            <a:ext cx="4906962" cy="3681413"/>
          </a:xfrm>
          <a:ln/>
        </p:spPr>
      </p:sp>
    </p:spTree>
    <p:extLst>
      <p:ext uri="{BB962C8B-B14F-4D97-AF65-F5344CB8AC3E}">
        <p14:creationId xmlns:p14="http://schemas.microsoft.com/office/powerpoint/2010/main" val="227850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444500">
              <a:lnSpc>
                <a:spcPct val="90000"/>
              </a:lnSpc>
            </a:pPr>
            <a:endParaRPr lang="en-US" altLang="en-US" dirty="0" smtClean="0"/>
          </a:p>
        </p:txBody>
      </p:sp>
      <p:sp>
        <p:nvSpPr>
          <p:cNvPr id="12288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61963"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619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44538" algn="l"/>
                <a:tab pos="1492250" algn="l"/>
                <a:tab pos="2236788" algn="l"/>
                <a:tab pos="2986088" algn="l"/>
              </a:tabLst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5AD66960-BBCB-4604-9A3D-3073BFFE8108}" type="slidenum">
              <a:rPr lang="en-AU" altLang="en-US" sz="1200">
                <a:solidFill>
                  <a:srgbClr val="000000"/>
                </a:solidFill>
              </a:rPr>
              <a:pPr/>
              <a:t>18</a:t>
            </a:fld>
            <a:endParaRPr lang="en-AU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54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287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35600" y="6237288"/>
            <a:ext cx="2895600" cy="47625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16765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031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885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9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549" indent="-174594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4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33861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197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3592797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238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94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73748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8299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7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58132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0722756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530495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84124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697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Sunday, November 2, 2014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76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79937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24142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45027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63889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44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086681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0114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6165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395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6385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0029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1069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347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8139138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74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292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484709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043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02030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42394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887347773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282270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51387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08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Sunday, November 2, 2014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906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9710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88211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8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6529748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17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14629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9197647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5393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26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243249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7932759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0093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7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Sunday, November 2, 2014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65298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5EBFB61-7FDE-4EF1-A482-DB409315DB6D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9103529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468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4853755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530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683659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963904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2616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099493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26177579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15625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453188"/>
            <a:ext cx="2787650" cy="215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0658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06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Sunday, November 2, 2014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9379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9373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55619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769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638205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806371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723687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9961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805772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35600" y="6237288"/>
            <a:ext cx="2895600" cy="47625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613177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993469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0564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5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r>
              <a:rPr lang="en-US" smtClean="0">
                <a:solidFill>
                  <a:srgbClr val="775F55"/>
                </a:solidFill>
              </a:rPr>
              <a:t>Sunday, November 2, 2014</a:t>
            </a:r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>
              <a:solidFill>
                <a:srgbClr val="775F55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9189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852371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buFont typeface="Wingdings" pitchFamily="2" charset="2"/>
              <a:buChar char=""/>
              <a:defRPr/>
            </a:lvl1pPr>
            <a:lvl2pPr>
              <a:spcBef>
                <a:spcPts val="0"/>
              </a:spcBef>
              <a:spcAft>
                <a:spcPts val="526"/>
              </a:spcAft>
              <a:defRPr/>
            </a:lvl2pPr>
            <a:lvl3pPr>
              <a:spcBef>
                <a:spcPts val="0"/>
              </a:spcBef>
              <a:spcAft>
                <a:spcPts val="526"/>
              </a:spcAft>
              <a:defRPr/>
            </a:lvl3pPr>
            <a:lvl4pPr>
              <a:spcBef>
                <a:spcPts val="0"/>
              </a:spcBef>
              <a:spcAft>
                <a:spcPts val="526"/>
              </a:spcAft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124028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198992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5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412" indent="-174409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0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76142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7774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703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8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925816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05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622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2019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8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8287782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045F05C-C082-4529-B020-AE2367FBE898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70200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453188"/>
            <a:ext cx="2787650" cy="215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4149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4008" y="1628800"/>
            <a:ext cx="4038600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35600" y="6237288"/>
            <a:ext cx="2895600" cy="47625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2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53331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414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8891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453188"/>
            <a:ext cx="2787650" cy="215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9974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10436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6503872-45E2-4D90-83E6-7C0723CD4B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3400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anchor="ctr"/>
          <a:lstStyle>
            <a:lvl1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anchor="ctr"/>
          <a:lstStyle>
            <a:lvl1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anchor="ctr"/>
          <a:lstStyle>
            <a:lvl1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12" tIns="45656" rIns="91312" bIns="45656" anchor="ctr"/>
          <a:lstStyle>
            <a:lvl1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447675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447675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endParaRPr lang="en-US" altLang="en-US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6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2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39177" indent="-456555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75EB943-7A10-4231-B149-29C3A457DC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86076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4848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49" tIns="40025" rIns="80049" bIns="40025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7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730964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98845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504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41" y="214320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90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45090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Date Placeholder 1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22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60D109-B856-493E-BDEB-844FA5CE51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55999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328" tIns="45664" rIns="91328" bIns="45664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20A326A-A30F-469F-9BAF-406A2F377A4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6114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84598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/>
            </a:lvl1pPr>
          </a:lstStyle>
          <a:p>
            <a:pPr>
              <a:defRPr/>
            </a:pPr>
            <a:fld id="{B96E6434-E98B-4BD1-A989-2970B64CBBF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09591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489094"/>
      </p:ext>
    </p:extLst>
  </p:cSld>
  <p:clrMapOvr>
    <a:masterClrMapping/>
  </p:clrMapOvr>
  <p:transition>
    <p:wipe dir="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5" y="4407382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5" y="2907058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454" indent="0">
              <a:buNone/>
              <a:defRPr sz="1600"/>
            </a:lvl2pPr>
            <a:lvl3pPr marL="800905" indent="0">
              <a:buNone/>
              <a:defRPr sz="1400"/>
            </a:lvl3pPr>
            <a:lvl4pPr marL="1201359" indent="0">
              <a:buNone/>
              <a:defRPr sz="1200"/>
            </a:lvl4pPr>
            <a:lvl5pPr marL="1601812" indent="0">
              <a:buNone/>
              <a:defRPr sz="1200"/>
            </a:lvl5pPr>
            <a:lvl6pPr marL="2002265" indent="0">
              <a:buNone/>
              <a:defRPr sz="1200"/>
            </a:lvl6pPr>
            <a:lvl7pPr marL="2402719" indent="0">
              <a:buNone/>
              <a:defRPr sz="1200"/>
            </a:lvl7pPr>
            <a:lvl8pPr marL="2803171" indent="0">
              <a:buNone/>
              <a:defRPr sz="1200"/>
            </a:lvl8pPr>
            <a:lvl9pPr marL="3203623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206158"/>
      </p:ext>
    </p:extLst>
  </p:cSld>
  <p:clrMapOvr>
    <a:masterClrMapping/>
  </p:clrMapOvr>
  <p:transition>
    <p:wipe dir="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11229"/>
      </p:ext>
    </p:extLst>
  </p:cSld>
  <p:clrMapOvr>
    <a:masterClrMapping/>
  </p:clrMapOvr>
  <p:transition>
    <p:wipe dir="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6" y="275016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4" y="1534880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54" indent="0">
              <a:buNone/>
              <a:defRPr sz="1800" b="1"/>
            </a:lvl2pPr>
            <a:lvl3pPr marL="800905" indent="0">
              <a:buNone/>
              <a:defRPr sz="1600" b="1"/>
            </a:lvl3pPr>
            <a:lvl4pPr marL="1201359" indent="0">
              <a:buNone/>
              <a:defRPr sz="1400" b="1"/>
            </a:lvl4pPr>
            <a:lvl5pPr marL="1601812" indent="0">
              <a:buNone/>
              <a:defRPr sz="1400" b="1"/>
            </a:lvl5pPr>
            <a:lvl6pPr marL="2002265" indent="0">
              <a:buNone/>
              <a:defRPr sz="1400" b="1"/>
            </a:lvl6pPr>
            <a:lvl7pPr marL="2402719" indent="0">
              <a:buNone/>
              <a:defRPr sz="1400" b="1"/>
            </a:lvl7pPr>
            <a:lvl8pPr marL="2803171" indent="0">
              <a:buNone/>
              <a:defRPr sz="1400" b="1"/>
            </a:lvl8pPr>
            <a:lvl9pPr marL="320362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4" y="2174174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7" y="1534880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454" indent="0">
              <a:buNone/>
              <a:defRPr sz="1800" b="1"/>
            </a:lvl2pPr>
            <a:lvl3pPr marL="800905" indent="0">
              <a:buNone/>
              <a:defRPr sz="1600" b="1"/>
            </a:lvl3pPr>
            <a:lvl4pPr marL="1201359" indent="0">
              <a:buNone/>
              <a:defRPr sz="1400" b="1"/>
            </a:lvl4pPr>
            <a:lvl5pPr marL="1601812" indent="0">
              <a:buNone/>
              <a:defRPr sz="1400" b="1"/>
            </a:lvl5pPr>
            <a:lvl6pPr marL="2002265" indent="0">
              <a:buNone/>
              <a:defRPr sz="1400" b="1"/>
            </a:lvl6pPr>
            <a:lvl7pPr marL="2402719" indent="0">
              <a:buNone/>
              <a:defRPr sz="1400" b="1"/>
            </a:lvl7pPr>
            <a:lvl8pPr marL="2803171" indent="0">
              <a:buNone/>
              <a:defRPr sz="1400" b="1"/>
            </a:lvl8pPr>
            <a:lvl9pPr marL="3203623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7" y="2174174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92973"/>
      </p:ext>
    </p:extLst>
  </p:cSld>
  <p:clrMapOvr>
    <a:masterClrMapping/>
  </p:clrMapOvr>
  <p:transition>
    <p:wipe dir="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4745"/>
      </p:ext>
    </p:extLst>
  </p:cSld>
  <p:clrMapOvr>
    <a:masterClrMapping/>
  </p:clrMapOvr>
  <p:transition>
    <p:wipe dir="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7776248"/>
      </p:ext>
    </p:extLst>
  </p:cSld>
  <p:clrMapOvr>
    <a:masterClrMapping/>
  </p:clrMapOvr>
  <p:transition>
    <p:wipe dir="d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6" y="273576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11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6" y="1435534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454" indent="0">
              <a:buNone/>
              <a:defRPr sz="1100"/>
            </a:lvl2pPr>
            <a:lvl3pPr marL="800905" indent="0">
              <a:buNone/>
              <a:defRPr sz="900"/>
            </a:lvl3pPr>
            <a:lvl4pPr marL="1201359" indent="0">
              <a:buNone/>
              <a:defRPr sz="800"/>
            </a:lvl4pPr>
            <a:lvl5pPr marL="1601812" indent="0">
              <a:buNone/>
              <a:defRPr sz="800"/>
            </a:lvl5pPr>
            <a:lvl6pPr marL="2002265" indent="0">
              <a:buNone/>
              <a:defRPr sz="800"/>
            </a:lvl6pPr>
            <a:lvl7pPr marL="2402719" indent="0">
              <a:buNone/>
              <a:defRPr sz="800"/>
            </a:lvl7pPr>
            <a:lvl8pPr marL="2803171" indent="0">
              <a:buNone/>
              <a:defRPr sz="800"/>
            </a:lvl8pPr>
            <a:lvl9pPr marL="320362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6205619"/>
      </p:ext>
    </p:extLst>
  </p:cSld>
  <p:clrMapOvr>
    <a:masterClrMapping/>
  </p:clrMapOvr>
  <p:transition>
    <p:wipe dir="d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81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81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454" indent="0">
              <a:buNone/>
              <a:defRPr sz="2500"/>
            </a:lvl2pPr>
            <a:lvl3pPr marL="800905" indent="0">
              <a:buNone/>
              <a:defRPr sz="2100"/>
            </a:lvl3pPr>
            <a:lvl4pPr marL="1201359" indent="0">
              <a:buNone/>
              <a:defRPr sz="1800"/>
            </a:lvl4pPr>
            <a:lvl5pPr marL="1601812" indent="0">
              <a:buNone/>
              <a:defRPr sz="1800"/>
            </a:lvl5pPr>
            <a:lvl6pPr marL="2002265" indent="0">
              <a:buNone/>
              <a:defRPr sz="1800"/>
            </a:lvl6pPr>
            <a:lvl7pPr marL="2402719" indent="0">
              <a:buNone/>
              <a:defRPr sz="1800"/>
            </a:lvl7pPr>
            <a:lvl8pPr marL="2803171" indent="0">
              <a:buNone/>
              <a:defRPr sz="1800"/>
            </a:lvl8pPr>
            <a:lvl9pPr marL="3203623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81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454" indent="0">
              <a:buNone/>
              <a:defRPr sz="1100"/>
            </a:lvl2pPr>
            <a:lvl3pPr marL="800905" indent="0">
              <a:buNone/>
              <a:defRPr sz="900"/>
            </a:lvl3pPr>
            <a:lvl4pPr marL="1201359" indent="0">
              <a:buNone/>
              <a:defRPr sz="800"/>
            </a:lvl4pPr>
            <a:lvl5pPr marL="1601812" indent="0">
              <a:buNone/>
              <a:defRPr sz="800"/>
            </a:lvl5pPr>
            <a:lvl6pPr marL="2002265" indent="0">
              <a:buNone/>
              <a:defRPr sz="800"/>
            </a:lvl6pPr>
            <a:lvl7pPr marL="2402719" indent="0">
              <a:buNone/>
              <a:defRPr sz="800"/>
            </a:lvl7pPr>
            <a:lvl8pPr marL="2803171" indent="0">
              <a:buNone/>
              <a:defRPr sz="800"/>
            </a:lvl8pPr>
            <a:lvl9pPr marL="3203623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854522"/>
      </p:ext>
    </p:extLst>
  </p:cSld>
  <p:clrMapOvr>
    <a:masterClrMapping/>
  </p:clrMapOvr>
  <p:transition>
    <p:wipe dir="d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07540"/>
      </p:ext>
    </p:extLst>
  </p:cSld>
  <p:clrMapOvr>
    <a:masterClrMapping/>
  </p:clrMapOvr>
  <p:transition>
    <p:wipe dir="d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6163"/>
      </p:ext>
    </p:extLst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6383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2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336288"/>
      </p:ext>
    </p:extLst>
  </p:cSld>
  <p:clrMapOvr>
    <a:masterClrMapping/>
  </p:clrMapOvr>
  <p:transition>
    <p:wipe dir="d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782152"/>
      </p:ext>
    </p:extLst>
  </p:cSld>
  <p:clrMapOvr>
    <a:masterClrMapping/>
  </p:clrMapOvr>
  <p:transition>
    <p:wipe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6586"/>
      </p:ext>
    </p:extLst>
  </p:cSld>
  <p:clrMapOvr>
    <a:masterClrMapping/>
  </p:clrMapOvr>
  <p:transition>
    <p:wipe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591243"/>
      </p:ext>
    </p:extLst>
  </p:cSld>
  <p:clrMapOvr>
    <a:masterClrMapping/>
  </p:clrMapOvr>
  <p:transition>
    <p:wipe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318925"/>
      </p:ext>
    </p:extLst>
  </p:cSld>
  <p:clrMapOvr>
    <a:masterClrMapping/>
  </p:clrMapOvr>
  <p:transition>
    <p:wipe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113691"/>
      </p:ext>
    </p:extLst>
  </p:cSld>
  <p:clrMapOvr>
    <a:masterClrMapping/>
  </p:clrMapOvr>
  <p:transition>
    <p:wipe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58936"/>
      </p:ext>
    </p:extLst>
  </p:cSld>
  <p:clrMapOvr>
    <a:masterClrMapping/>
  </p:clrMapOvr>
  <p:transition>
    <p:wipe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879396"/>
      </p:ext>
    </p:extLst>
  </p:cSld>
  <p:clrMapOvr>
    <a:masterClrMapping/>
  </p:clrMapOvr>
  <p:transition>
    <p:wipe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9175293"/>
      </p:ext>
    </p:extLst>
  </p:cSld>
  <p:clrMapOvr>
    <a:masterClrMapping/>
  </p:clrMapOvr>
  <p:transition>
    <p:wipe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393215"/>
      </p:ext>
    </p:extLst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145636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11226"/>
      </p:ext>
    </p:extLst>
  </p:cSld>
  <p:clrMapOvr>
    <a:masterClrMapping/>
  </p:clrMapOvr>
  <p:transition>
    <p:wipe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1"/>
            <a:ext cx="2286000" cy="5992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"/>
            <a:ext cx="6727682" cy="5992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282944"/>
      </p:ext>
    </p:extLst>
  </p:cSld>
  <p:clrMapOvr>
    <a:masterClrMapping/>
  </p:clrMapOvr>
  <p:transition>
    <p:wipe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382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4254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450" y="1380815"/>
            <a:ext cx="4080591" cy="461183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97137"/>
      </p:ext>
    </p:extLst>
  </p:cSld>
  <p:clrMapOvr>
    <a:masterClrMapping/>
  </p:clrMapOvr>
  <p:transition>
    <p:wipe dir="d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66854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48631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0394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1" y="4407378"/>
            <a:ext cx="7772943" cy="1362097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1" y="2907056"/>
            <a:ext cx="7772943" cy="1500322"/>
          </a:xfrm>
        </p:spPr>
        <p:txBody>
          <a:bodyPr anchor="b"/>
          <a:lstStyle>
            <a:lvl1pPr marL="0" indent="0">
              <a:buNone/>
              <a:defRPr sz="1800"/>
            </a:lvl1pPr>
            <a:lvl2pPr marL="400736" indent="0">
              <a:buNone/>
              <a:defRPr sz="1600"/>
            </a:lvl2pPr>
            <a:lvl3pPr marL="801472" indent="0">
              <a:buNone/>
              <a:defRPr sz="1400"/>
            </a:lvl3pPr>
            <a:lvl4pPr marL="1202207" indent="0">
              <a:buNone/>
              <a:defRPr sz="1200"/>
            </a:lvl4pPr>
            <a:lvl5pPr marL="1602943" indent="0">
              <a:buNone/>
              <a:defRPr sz="1200"/>
            </a:lvl5pPr>
            <a:lvl6pPr marL="2003679" indent="0">
              <a:buNone/>
              <a:defRPr sz="1200"/>
            </a:lvl6pPr>
            <a:lvl7pPr marL="2404415" indent="0">
              <a:buNone/>
              <a:defRPr sz="1200"/>
            </a:lvl7pPr>
            <a:lvl8pPr marL="2805151" indent="0">
              <a:buNone/>
              <a:defRPr sz="1200"/>
            </a:lvl8pPr>
            <a:lvl9pPr marL="3205886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703323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32" y="1500323"/>
            <a:ext cx="4008644" cy="43512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7295" y="1500323"/>
            <a:ext cx="4010002" cy="4351223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4938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5012"/>
            <a:ext cx="8229057" cy="114324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72" y="1534879"/>
            <a:ext cx="4039867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72" y="2174172"/>
            <a:ext cx="4039867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04" y="1534879"/>
            <a:ext cx="4041225" cy="63929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736" indent="0">
              <a:buNone/>
              <a:defRPr sz="1800" b="1"/>
            </a:lvl2pPr>
            <a:lvl3pPr marL="801472" indent="0">
              <a:buNone/>
              <a:defRPr sz="1600" b="1"/>
            </a:lvl3pPr>
            <a:lvl4pPr marL="1202207" indent="0">
              <a:buNone/>
              <a:defRPr sz="1400" b="1"/>
            </a:lvl4pPr>
            <a:lvl5pPr marL="1602943" indent="0">
              <a:buNone/>
              <a:defRPr sz="1400" b="1"/>
            </a:lvl5pPr>
            <a:lvl6pPr marL="2003679" indent="0">
              <a:buNone/>
              <a:defRPr sz="1400" b="1"/>
            </a:lvl6pPr>
            <a:lvl7pPr marL="2404415" indent="0">
              <a:buNone/>
              <a:defRPr sz="1400" b="1"/>
            </a:lvl7pPr>
            <a:lvl8pPr marL="2805151" indent="0">
              <a:buNone/>
              <a:defRPr sz="1400" b="1"/>
            </a:lvl8pPr>
            <a:lvl9pPr marL="320588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04" y="2174172"/>
            <a:ext cx="4041225" cy="3952385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822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8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426291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173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72" y="273572"/>
            <a:ext cx="3008181" cy="116195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608" y="273571"/>
            <a:ext cx="5110921" cy="5852986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72" y="1435530"/>
            <a:ext cx="3008181" cy="4691027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08665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1877" y="4800456"/>
            <a:ext cx="5486943" cy="56730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1877" y="613376"/>
            <a:ext cx="5486943" cy="4113648"/>
          </a:xfrm>
        </p:spPr>
        <p:txBody>
          <a:bodyPr/>
          <a:lstStyle>
            <a:lvl1pPr marL="0" indent="0">
              <a:buNone/>
              <a:defRPr sz="2800"/>
            </a:lvl1pPr>
            <a:lvl2pPr marL="400736" indent="0">
              <a:buNone/>
              <a:defRPr sz="2500"/>
            </a:lvl2pPr>
            <a:lvl3pPr marL="801472" indent="0">
              <a:buNone/>
              <a:defRPr sz="2100"/>
            </a:lvl3pPr>
            <a:lvl4pPr marL="1202207" indent="0">
              <a:buNone/>
              <a:defRPr sz="1800"/>
            </a:lvl4pPr>
            <a:lvl5pPr marL="1602943" indent="0">
              <a:buNone/>
              <a:defRPr sz="1800"/>
            </a:lvl5pPr>
            <a:lvl6pPr marL="2003679" indent="0">
              <a:buNone/>
              <a:defRPr sz="1800"/>
            </a:lvl6pPr>
            <a:lvl7pPr marL="2404415" indent="0">
              <a:buNone/>
              <a:defRPr sz="1800"/>
            </a:lvl7pPr>
            <a:lvl8pPr marL="2805151" indent="0">
              <a:buNone/>
              <a:defRPr sz="1800"/>
            </a:lvl8pPr>
            <a:lvl9pPr marL="3205886" indent="0">
              <a:buNone/>
              <a:defRPr sz="18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1877" y="5367757"/>
            <a:ext cx="5486943" cy="804876"/>
          </a:xfrm>
        </p:spPr>
        <p:txBody>
          <a:bodyPr/>
          <a:lstStyle>
            <a:lvl1pPr marL="0" indent="0">
              <a:buNone/>
              <a:defRPr sz="1200"/>
            </a:lvl1pPr>
            <a:lvl2pPr marL="400736" indent="0">
              <a:buNone/>
              <a:defRPr sz="1100"/>
            </a:lvl2pPr>
            <a:lvl3pPr marL="801472" indent="0">
              <a:buNone/>
              <a:defRPr sz="900"/>
            </a:lvl3pPr>
            <a:lvl4pPr marL="1202207" indent="0">
              <a:buNone/>
              <a:defRPr sz="800"/>
            </a:lvl4pPr>
            <a:lvl5pPr marL="1602943" indent="0">
              <a:buNone/>
              <a:defRPr sz="800"/>
            </a:lvl5pPr>
            <a:lvl6pPr marL="2003679" indent="0">
              <a:buNone/>
              <a:defRPr sz="800"/>
            </a:lvl6pPr>
            <a:lvl7pPr marL="2404415" indent="0">
              <a:buNone/>
              <a:defRPr sz="800"/>
            </a:lvl7pPr>
            <a:lvl8pPr marL="2805151" indent="0">
              <a:buNone/>
              <a:defRPr sz="800"/>
            </a:lvl8pPr>
            <a:lvl9pPr marL="3205886" indent="0">
              <a:buNone/>
              <a:defRPr sz="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07278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506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8515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27682" cy="58515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744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312580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77" tIns="40039" rIns="80077" bIns="40039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7" y="5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1273077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3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791" indent="-174471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8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8A240C-F26F-4E95-B302-AF79C24C20A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426022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750" y="116634"/>
            <a:ext cx="8731250" cy="8239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901655D-6F33-459A-9CD0-5C411A8F557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75550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3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791" indent="-174471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8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38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6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223" indent="-174378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21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2403B1A-28E8-4C45-8D49-74EFD4ADBAD6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3128950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73DB54-56C0-45B3-8B96-2A147D4D14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8475996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43"/>
            <a:ext cx="8662989" cy="4288515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3791" indent="-174471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8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416610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solidFill>
          <a:srgbClr val="1E7F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6557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0"/>
              </a:spcBef>
              <a:spcAft>
                <a:spcPts val="526"/>
              </a:spcAft>
              <a:buFont typeface="Wingdings" pitchFamily="2" charset="2"/>
              <a:buChar char=""/>
              <a:defRPr/>
            </a:lvl1pPr>
            <a:lvl2pPr>
              <a:spcBef>
                <a:spcPts val="0"/>
              </a:spcBef>
              <a:spcAft>
                <a:spcPts val="526"/>
              </a:spcAft>
              <a:defRPr/>
            </a:lvl2pPr>
            <a:lvl3pPr>
              <a:spcBef>
                <a:spcPts val="0"/>
              </a:spcBef>
              <a:spcAft>
                <a:spcPts val="526"/>
              </a:spcAft>
              <a:defRPr/>
            </a:lvl3pPr>
            <a:lvl4pPr>
              <a:spcBef>
                <a:spcPts val="0"/>
              </a:spcBef>
              <a:spcAft>
                <a:spcPts val="526"/>
              </a:spcAft>
              <a:defRPr/>
            </a:lvl4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50229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17562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388662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endParaRPr lang="en-US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676" y="1"/>
            <a:ext cx="8731325" cy="82359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pPr lvl="0"/>
            <a:r>
              <a:rPr lang="en-GB" altLang="en-US" dirty="0" smtClean="0"/>
              <a:t>Click to edit Master title style</a:t>
            </a:r>
          </a:p>
        </p:txBody>
      </p:sp>
      <p:sp>
        <p:nvSpPr>
          <p:cNvPr id="17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442539" y="1380815"/>
            <a:ext cx="8291501" cy="4029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lr>
                <a:srgbClr val="C00000"/>
              </a:buClr>
              <a:defRPr/>
            </a:lvl1pPr>
            <a:lvl2pPr>
              <a:buClr>
                <a:srgbClr val="C00000"/>
              </a:buClr>
              <a:defRPr/>
            </a:lvl2pPr>
            <a:lvl3pPr>
              <a:buClr>
                <a:srgbClr val="C00000"/>
              </a:buClr>
              <a:defRPr/>
            </a:lvl3pPr>
            <a:lvl4pPr>
              <a:buClr>
                <a:srgbClr val="C00000"/>
              </a:buClr>
              <a:defRPr/>
            </a:lvl4pPr>
          </a:lstStyle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4719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9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549" indent="-174594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4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>
          <a:xfrm>
            <a:off x="8664575" y="6586538"/>
            <a:ext cx="249238" cy="214312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813" eaLnBrk="1" hangingPunct="1">
              <a:buClrTx/>
              <a:buSzTx/>
              <a:buFontTx/>
              <a:buNone/>
              <a:defRPr sz="18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FA607B-CDA5-4273-B493-28CAF77884CA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92766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824" y="1773239"/>
            <a:ext cx="8662989" cy="4679949"/>
          </a:xfrm>
        </p:spPr>
        <p:txBody>
          <a:bodyPr/>
          <a:lstStyle>
            <a:lvl1pPr>
              <a:spcBef>
                <a:spcPts val="500"/>
              </a:spcBef>
              <a:spcAft>
                <a:spcPts val="500"/>
              </a:spcAft>
              <a:defRPr/>
            </a:lvl1pPr>
            <a:lvl2pPr>
              <a:spcBef>
                <a:spcPts val="500"/>
              </a:spcBef>
              <a:spcAft>
                <a:spcPts val="500"/>
              </a:spcAft>
              <a:defRPr/>
            </a:lvl2pPr>
            <a:lvl3pPr>
              <a:spcBef>
                <a:spcPts val="500"/>
              </a:spcBef>
              <a:spcAft>
                <a:spcPts val="500"/>
              </a:spcAft>
              <a:defRPr/>
            </a:lvl3pPr>
            <a:lvl4pPr>
              <a:spcBef>
                <a:spcPts val="500"/>
              </a:spcBef>
              <a:spcAft>
                <a:spcPts val="500"/>
              </a:spcAft>
              <a:defRPr/>
            </a:lvl4pPr>
            <a:lvl5pPr>
              <a:spcBef>
                <a:spcPts val="500"/>
              </a:spcBef>
              <a:spcAft>
                <a:spcPts val="500"/>
              </a:spcAft>
              <a:defRPr/>
            </a:lvl5pPr>
            <a:lvl6pPr marL="1074549" indent="-174594">
              <a:buClr>
                <a:schemeClr val="accent1"/>
              </a:buClr>
              <a:defRPr sz="1600"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AU" dirty="0" smtClean="0"/>
              <a:t>Sixth level</a:t>
            </a:r>
            <a:endParaRPr lang="en-AU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250825" y="1268414"/>
            <a:ext cx="8662988" cy="485791"/>
          </a:xfrm>
        </p:spPr>
        <p:txBody>
          <a:bodyPr anchor="ctr">
            <a:normAutofit/>
          </a:bodyPr>
          <a:lstStyle>
            <a:lvl1pPr marL="0" indent="0">
              <a:lnSpc>
                <a:spcPts val="1799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258952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5767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248400" y="6453188"/>
            <a:ext cx="2787650" cy="21590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312" tIns="45656" rIns="91312" bIns="45656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454370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lIns="91424" tIns="45712" rIns="91424" bIns="45712"/>
          <a:lstStyle>
            <a:lvl1pPr defTabSz="449183">
              <a:defRPr>
                <a:solidFill>
                  <a:prstClr val="white"/>
                </a:solidFill>
              </a:defRPr>
            </a:lvl1pPr>
          </a:lstStyle>
          <a:p>
            <a:pPr>
              <a:defRPr/>
            </a:pPr>
            <a:r>
              <a:rPr lang="en-US"/>
              <a:t>29 Nov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defTabSz="447675"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5B6F4B-C7DA-4FA4-8147-1E09EC1D2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07292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6C9C4D8-623B-41CC-9D6C-0E78F2C77C61}" type="datetimeFigureOut">
              <a:rPr lang="en-US" smtClean="0"/>
              <a:pPr/>
              <a:t>4/8/2023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EBDDC3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EBDDC3"/>
                </a:solidFill>
              </a:rPr>
              <a:pPr/>
              <a:t>‹#›</a:t>
            </a:fld>
            <a:endParaRPr lang="en-US">
              <a:solidFill>
                <a:srgbClr val="EBD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4659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203412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61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74729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6504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677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035AFB2-ABB1-48FD-9515-B4F4EB4ABB11}" type="slidenum">
              <a:rPr lang="en-US" smtClean="0">
                <a:solidFill>
                  <a:srgbClr val="775F55"/>
                </a:solidFill>
              </a:rPr>
              <a:pPr/>
              <a:t>‹#›</a:t>
            </a:fld>
            <a:endParaRPr lang="en-US">
              <a:solidFill>
                <a:srgbClr val="775F5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23762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54947378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6C9C4D8-623B-41CC-9D6C-0E78F2C77C61}" type="datetimeFigureOut">
              <a:rPr lang="en-US" smtClean="0">
                <a:solidFill>
                  <a:srgbClr val="775F55"/>
                </a:solidFill>
              </a:rPr>
              <a:pPr/>
              <a:t>4/8/2023</a:t>
            </a:fld>
            <a:endParaRPr lang="en-US">
              <a:solidFill>
                <a:srgbClr val="775F55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4035AFB2-ABB1-48FD-9515-B4F4EB4ABB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>
              <a:solidFill>
                <a:srgbClr val="775F55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7691454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5" Type="http://schemas.openxmlformats.org/officeDocument/2006/relationships/image" Target="../media/image1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87.xml"/><Relationship Id="rId7" Type="http://schemas.openxmlformats.org/officeDocument/2006/relationships/theme" Target="../theme/theme11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8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7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52.xml"/><Relationship Id="rId7" Type="http://schemas.openxmlformats.org/officeDocument/2006/relationships/slideLayout" Target="../slideLayouts/slideLayout156.xml"/><Relationship Id="rId12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51.xml"/><Relationship Id="rId1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5.xml"/><Relationship Id="rId11" Type="http://schemas.openxmlformats.org/officeDocument/2006/relationships/slideLayout" Target="../slideLayouts/slideLayout160.xml"/><Relationship Id="rId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59.xml"/><Relationship Id="rId4" Type="http://schemas.openxmlformats.org/officeDocument/2006/relationships/slideLayout" Target="../slideLayouts/slideLayout153.xml"/><Relationship Id="rId9" Type="http://schemas.openxmlformats.org/officeDocument/2006/relationships/slideLayout" Target="../slideLayouts/slideLayout158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9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164.xml"/><Relationship Id="rId7" Type="http://schemas.openxmlformats.org/officeDocument/2006/relationships/slideLayout" Target="../slideLayouts/slideLayout168.xml"/><Relationship Id="rId12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63.xml"/><Relationship Id="rId1" Type="http://schemas.openxmlformats.org/officeDocument/2006/relationships/slideLayout" Target="../slideLayouts/slideLayout162.xml"/><Relationship Id="rId6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66.xml"/><Relationship Id="rId10" Type="http://schemas.openxmlformats.org/officeDocument/2006/relationships/slideLayout" Target="../slideLayouts/slideLayout171.xml"/><Relationship Id="rId4" Type="http://schemas.openxmlformats.org/officeDocument/2006/relationships/slideLayout" Target="../slideLayouts/slideLayout165.xml"/><Relationship Id="rId9" Type="http://schemas.openxmlformats.org/officeDocument/2006/relationships/slideLayout" Target="../slideLayouts/slideLayout170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6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image" Target="../media/image1.jpeg"/><Relationship Id="rId5" Type="http://schemas.openxmlformats.org/officeDocument/2006/relationships/theme" Target="../theme/theme19.xml"/><Relationship Id="rId4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2.wmf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2.wmf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Relationship Id="rId14" Type="http://schemas.openxmlformats.org/officeDocument/2006/relationships/image" Target="../media/image2.wmf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028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37" tIns="39969" rIns="79937" bIns="39969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030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DD9AC289-6704-48F2-99A0-F22442F2DF53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1" r:id="rId1"/>
    <p:sldLayoutId id="2147485912" r:id="rId2"/>
    <p:sldLayoutId id="2147485913" r:id="rId3"/>
    <p:sldLayoutId id="2147485914" r:id="rId4"/>
    <p:sldLayoutId id="2147485858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17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337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511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68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8138" indent="-338138" algn="l" defTabSz="909638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0100" indent="-27781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5763" indent="-22066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2788" indent="-142875" algn="r" defTabSz="90963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74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91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608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625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37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11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68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85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2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19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36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2292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21" tIns="40011" rIns="80021" bIns="40011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23" tIns="39962" rIns="79923" bIns="39962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13853439-B539-4D83-83BE-BD2D5FF73EB9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5207000" y="6262688"/>
            <a:ext cx="3209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137" tIns="35064" rIns="70137" bIns="35064">
            <a:spAutoFit/>
          </a:bodyPr>
          <a:lstStyle>
            <a:lvl1pPr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 defTabSz="913755" eaLnBrk="1" hangingPunct="1">
              <a:buClrTx/>
              <a:buSzTx/>
              <a:buFontTx/>
              <a:buNone/>
              <a:defRPr/>
            </a:pPr>
            <a:r>
              <a:rPr lang="en-GB" altLang="en-US" sz="1600" dirty="0" smtClean="0">
                <a:solidFill>
                  <a:srgbClr val="99CCFF"/>
                </a:solidFill>
                <a:latin typeface="Arial" charset="0"/>
              </a:rPr>
              <a:t>WPRO Global Learning Program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54" r:id="rId1"/>
    <p:sldLayoutId id="2147485905" r:id="rId2"/>
    <p:sldLayoutId id="2147485906" r:id="rId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099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195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299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398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688" indent="-277813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Wingdings" pitchFamily="2" charset="2"/>
        <a:buChar char="q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+mj-lt"/>
          <a:cs typeface="+mn-cs"/>
        </a:defRPr>
      </a:lvl3pPr>
      <a:lvl4pPr marL="1657350" indent="-222250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j-lt"/>
          <a:cs typeface="+mn-cs"/>
        </a:defRPr>
      </a:lvl4pPr>
      <a:lvl5pPr marL="1984375" indent="-144463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3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4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55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56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95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5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6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7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7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33" tIns="40067" rIns="80133" bIns="40067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035" tIns="40018" rIns="80035" bIns="40018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4342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44E06E94-221E-4BB4-A71A-81F8FB8FD7C7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09" r:id="rId4"/>
    <p:sldLayoutId id="2147485910" r:id="rId5"/>
    <p:sldLayoutId id="2147485969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666" algn="l" defTabSz="914018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1330" algn="l" defTabSz="914018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1995" algn="l" defTabSz="914018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2660" algn="l" defTabSz="914018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688" indent="-27940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8938" indent="-22225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5963" indent="-144463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868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35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018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0683" indent="-144685" algn="r" defTabSz="914018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3881520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  <p:sldLayoutId id="214748609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03582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09" r:id="rId1"/>
    <p:sldLayoutId id="2147486010" r:id="rId2"/>
    <p:sldLayoutId id="2147486011" r:id="rId3"/>
    <p:sldLayoutId id="2147486012" r:id="rId4"/>
    <p:sldLayoutId id="2147486013" r:id="rId5"/>
    <p:sldLayoutId id="2147486014" r:id="rId6"/>
    <p:sldLayoutId id="2147486015" r:id="rId7"/>
    <p:sldLayoutId id="2147486016" r:id="rId8"/>
    <p:sldLayoutId id="2147486017" r:id="rId9"/>
    <p:sldLayoutId id="2147486018" r:id="rId10"/>
    <p:sldLayoutId id="2147486019" r:id="rId11"/>
    <p:sldLayoutId id="2147486020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FE31DC5-BA3A-4FC2-881E-0E610236844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2C38645C-65A0-40BD-A93B-DDA4AB176401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72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22" r:id="rId1"/>
    <p:sldLayoutId id="2147486023" r:id="rId2"/>
    <p:sldLayoutId id="2147486024" r:id="rId3"/>
    <p:sldLayoutId id="2147486025" r:id="rId4"/>
    <p:sldLayoutId id="2147486026" r:id="rId5"/>
    <p:sldLayoutId id="2147486027" r:id="rId6"/>
    <p:sldLayoutId id="2147486028" r:id="rId7"/>
    <p:sldLayoutId id="2147486029" r:id="rId8"/>
    <p:sldLayoutId id="2147486030" r:id="rId9"/>
    <p:sldLayoutId id="2147486031" r:id="rId10"/>
    <p:sldLayoutId id="214748603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229007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34" r:id="rId1"/>
    <p:sldLayoutId id="2147486035" r:id="rId2"/>
    <p:sldLayoutId id="2147486036" r:id="rId3"/>
    <p:sldLayoutId id="2147486037" r:id="rId4"/>
    <p:sldLayoutId id="2147486038" r:id="rId5"/>
    <p:sldLayoutId id="2147486039" r:id="rId6"/>
    <p:sldLayoutId id="2147486040" r:id="rId7"/>
    <p:sldLayoutId id="2147486041" r:id="rId8"/>
    <p:sldLayoutId id="2147486042" r:id="rId9"/>
    <p:sldLayoutId id="2147486043" r:id="rId10"/>
    <p:sldLayoutId id="2147486044" r:id="rId11"/>
    <p:sldLayoutId id="2147486045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830140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47" r:id="rId1"/>
    <p:sldLayoutId id="2147486048" r:id="rId2"/>
    <p:sldLayoutId id="2147486049" r:id="rId3"/>
    <p:sldLayoutId id="2147486050" r:id="rId4"/>
    <p:sldLayoutId id="2147486051" r:id="rId5"/>
    <p:sldLayoutId id="2147486052" r:id="rId6"/>
    <p:sldLayoutId id="2147486053" r:id="rId7"/>
    <p:sldLayoutId id="2147486054" r:id="rId8"/>
    <p:sldLayoutId id="2147486055" r:id="rId9"/>
    <p:sldLayoutId id="2147486056" r:id="rId10"/>
    <p:sldLayoutId id="2147486057" r:id="rId11"/>
    <p:sldLayoutId id="2147486058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1825729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60" r:id="rId1"/>
    <p:sldLayoutId id="2147486061" r:id="rId2"/>
    <p:sldLayoutId id="2147486062" r:id="rId3"/>
    <p:sldLayoutId id="2147486063" r:id="rId4"/>
    <p:sldLayoutId id="2147486064" r:id="rId5"/>
    <p:sldLayoutId id="2147486065" r:id="rId6"/>
    <p:sldLayoutId id="2147486066" r:id="rId7"/>
    <p:sldLayoutId id="2147486067" r:id="rId8"/>
    <p:sldLayoutId id="2147486068" r:id="rId9"/>
    <p:sldLayoutId id="2147486069" r:id="rId10"/>
    <p:sldLayoutId id="2147486070" r:id="rId11"/>
    <p:sldLayoutId id="2147486071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B6C9C4D8-623B-41CC-9D6C-0E78F2C77C61}" type="datetimeFigureOut">
              <a:rPr lang="en-US" smtClean="0">
                <a:solidFill>
                  <a:srgbClr val="775F55"/>
                </a:solidFill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4/8/2023</a:t>
            </a:fld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srgbClr val="775F55"/>
              </a:solidFill>
              <a:latin typeface="Tw Cen MT"/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4035AFB2-ABB1-48FD-9515-B4F4EB4ABB11}" type="slidenum">
              <a:rPr lang="en-US" smtClean="0">
                <a:latin typeface="Tw Cen MT"/>
              </a:rPr>
              <a:pPr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latin typeface="Tw Cen MT"/>
            </a:endParaRPr>
          </a:p>
        </p:txBody>
      </p:sp>
    </p:spTree>
    <p:extLst>
      <p:ext uri="{BB962C8B-B14F-4D97-AF65-F5344CB8AC3E}">
        <p14:creationId xmlns:p14="http://schemas.microsoft.com/office/powerpoint/2010/main" val="2624080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73" r:id="rId1"/>
    <p:sldLayoutId id="2147486074" r:id="rId2"/>
    <p:sldLayoutId id="2147486075" r:id="rId3"/>
    <p:sldLayoutId id="2147486076" r:id="rId4"/>
    <p:sldLayoutId id="2147486077" r:id="rId5"/>
    <p:sldLayoutId id="2147486078" r:id="rId6"/>
    <p:sldLayoutId id="2147486079" r:id="rId7"/>
    <p:sldLayoutId id="2147486080" r:id="rId8"/>
    <p:sldLayoutId id="2147486081" r:id="rId9"/>
    <p:sldLayoutId id="2147486082" r:id="rId10"/>
    <p:sldLayoutId id="2147486083" r:id="rId11"/>
    <p:sldLayoutId id="2147486084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3F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229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2292" name="Line 6"/>
          <p:cNvSpPr>
            <a:spLocks noChangeShapeType="1"/>
          </p:cNvSpPr>
          <p:nvPr userDrawn="1"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21" tIns="40011" rIns="80021" bIns="40011"/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23" tIns="39962" rIns="79923" bIns="39962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13853439-B539-4D83-83BE-BD2D5FF73EB9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5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 userDrawn="1"/>
        </p:nvSpPr>
        <p:spPr bwMode="auto">
          <a:xfrm>
            <a:off x="5207000" y="6262688"/>
            <a:ext cx="3209925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0137" tIns="35064" rIns="70137" bIns="35064">
            <a:spAutoFit/>
          </a:bodyPr>
          <a:lstStyle>
            <a:lvl1pPr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 defTabSz="913755" eaLnBrk="1" hangingPunct="1">
              <a:buClrTx/>
              <a:buSzTx/>
              <a:buFontTx/>
              <a:buNone/>
              <a:defRPr/>
            </a:pPr>
            <a:r>
              <a:rPr lang="en-GB" altLang="en-US" sz="1600" dirty="0" smtClean="0">
                <a:solidFill>
                  <a:srgbClr val="99CCFF"/>
                </a:solidFill>
                <a:latin typeface="Arial" charset="0"/>
              </a:rPr>
              <a:t>WPRO Global Learning Program</a:t>
            </a:r>
          </a:p>
        </p:txBody>
      </p:sp>
    </p:spTree>
    <p:extLst>
      <p:ext uri="{BB962C8B-B14F-4D97-AF65-F5344CB8AC3E}">
        <p14:creationId xmlns:p14="http://schemas.microsoft.com/office/powerpoint/2010/main" val="254592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086" r:id="rId1"/>
    <p:sldLayoutId id="2147486087" r:id="rId2"/>
    <p:sldLayoutId id="2147486088" r:id="rId3"/>
    <p:sldLayoutId id="2147486089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11225" rtl="0" eaLnBrk="0" fontAlgn="b" hangingPunct="0">
        <a:spcBef>
          <a:spcPct val="0"/>
        </a:spcBef>
        <a:spcAft>
          <a:spcPct val="0"/>
        </a:spcAft>
        <a:defRPr sz="39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099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195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299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398" algn="l" defTabSz="912729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688" indent="-277813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Wingdings" pitchFamily="2" charset="2"/>
        <a:buChar char="q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Wingdings" pitchFamily="2" charset="2"/>
        <a:buChar char="§"/>
        <a:defRPr sz="2100">
          <a:solidFill>
            <a:srgbClr val="000066"/>
          </a:solidFill>
          <a:latin typeface="+mj-lt"/>
          <a:cs typeface="+mn-cs"/>
        </a:defRPr>
      </a:lvl3pPr>
      <a:lvl4pPr marL="1657350" indent="-222250" algn="l" defTabSz="911225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+mj-lt"/>
          <a:cs typeface="+mn-cs"/>
        </a:defRPr>
      </a:lvl4pPr>
      <a:lvl5pPr marL="1984375" indent="-144463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3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4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55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5619" indent="-144481" algn="r" defTabSz="91272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0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195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299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3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5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06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0700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0798" algn="l" defTabSz="80019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2052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37" tIns="39969" rIns="79937" bIns="39969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4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A24499FB-7E25-4C31-AB31-5315ED342581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15" r:id="rId1"/>
    <p:sldLayoutId id="2147485916" r:id="rId2"/>
    <p:sldLayoutId id="2147485917" r:id="rId3"/>
    <p:sldLayoutId id="2147485918" r:id="rId4"/>
    <p:sldLayoutId id="2147485919" r:id="rId5"/>
    <p:sldLayoutId id="2147485859" r:id="rId6"/>
    <p:sldLayoutId id="214748586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17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337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511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68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8138" indent="-338138" algn="l" defTabSz="909638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0100" indent="-27781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5763" indent="-22066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2788" indent="-142875" algn="r" defTabSz="90963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74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91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608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625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37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11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68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85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2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19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36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3076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37" tIns="39969" rIns="79937" bIns="39969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3078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7EE82644-7934-466D-83DC-62B825F0CDE9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0" r:id="rId1"/>
    <p:sldLayoutId id="2147485921" r:id="rId2"/>
    <p:sldLayoutId id="2147485922" r:id="rId3"/>
    <p:sldLayoutId id="2147485923" r:id="rId4"/>
    <p:sldLayoutId id="2147485924" r:id="rId5"/>
    <p:sldLayoutId id="2147485861" r:id="rId6"/>
    <p:sldLayoutId id="2147485862" r:id="rId7"/>
    <p:sldLayoutId id="2147485863" r:id="rId8"/>
    <p:sldLayoutId id="2147485864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17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337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511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68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8138" indent="-338138" algn="l" defTabSz="909638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0100" indent="-27781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5763" indent="-22066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2788" indent="-142875" algn="r" defTabSz="90963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74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91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608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625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37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11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68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85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2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19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36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4100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35" tIns="40018" rIns="80035" bIns="40018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37" tIns="39969" rIns="79937" bIns="39969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102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E83B0395-65E7-45F0-9FF0-8249AEBA5B4E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25" r:id="rId1"/>
    <p:sldLayoutId id="2147485926" r:id="rId2"/>
    <p:sldLayoutId id="2147485927" r:id="rId3"/>
    <p:sldLayoutId id="2147485928" r:id="rId4"/>
    <p:sldLayoutId id="2147485929" r:id="rId5"/>
    <p:sldLayoutId id="2147485865" r:id="rId6"/>
    <p:sldLayoutId id="2147485866" r:id="rId7"/>
    <p:sldLayoutId id="2147485867" r:id="rId8"/>
    <p:sldLayoutId id="2147485868" r:id="rId9"/>
    <p:sldLayoutId id="2147485930" r:id="rId10"/>
    <p:sldLayoutId id="214748593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09638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17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337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511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680" algn="l" defTabSz="912890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8138" indent="-338138" algn="l" defTabSz="909638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0100" indent="-27781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0950" indent="-266700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5763" indent="-220663" algn="l" defTabSz="909638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2788" indent="-142875" algn="r" defTabSz="909638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574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5910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608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6251" indent="-144506" algn="r" defTabSz="912890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17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337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511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680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085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02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194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363" algn="l" defTabSz="800337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7172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49" tIns="40025" rIns="80049" bIns="40025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51" tIns="39976" rIns="79951" bIns="39976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7174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742D32BC-FFEA-4722-8BE4-5BDE168EFDAC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TextBox 1"/>
          <p:cNvSpPr txBox="1">
            <a:spLocks noChangeArrowheads="1"/>
          </p:cNvSpPr>
          <p:nvPr userDrawn="1"/>
        </p:nvSpPr>
        <p:spPr bwMode="auto">
          <a:xfrm>
            <a:off x="5943600" y="6243638"/>
            <a:ext cx="2382838" cy="35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049" tIns="40025" rIns="80049" bIns="40025">
            <a:spAutoFit/>
          </a:bodyPr>
          <a:lstStyle>
            <a:lvl1pPr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1pPr>
            <a:lvl2pPr marL="742950" indent="-28575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2pPr>
            <a:lvl3pPr marL="11430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3pPr>
            <a:lvl4pPr marL="16002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4pPr>
            <a:lvl5pPr marL="2057400" indent="-228600" eaLnBrk="0" hangingPunct="0"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1E7FB8"/>
                </a:solidFill>
                <a:latin typeface="Arial Narrow" pitchFamily="34" charset="0"/>
                <a:cs typeface="Arial" charset="0"/>
              </a:defRPr>
            </a:lvl9pPr>
          </a:lstStyle>
          <a:p>
            <a:pPr algn="l" defTabSz="913271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GB" altLang="en-US" sz="1800" dirty="0" smtClean="0">
                <a:solidFill>
                  <a:srgbClr val="FFFFFF"/>
                </a:solidFill>
                <a:latin typeface="Arial" charset="0"/>
                <a:ea typeface="+mn-ea"/>
              </a:rPr>
              <a:t>Policy and planning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39" r:id="rId1"/>
    <p:sldLayoutId id="2147485940" r:id="rId2"/>
    <p:sldLayoutId id="2147485869" r:id="rId3"/>
    <p:sldLayoutId id="2147485941" r:id="rId4"/>
    <p:sldLayoutId id="2147485942" r:id="rId5"/>
    <p:sldLayoutId id="2147485943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241" algn="l" defTabSz="913051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479" algn="l" defTabSz="913051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0723" algn="l" defTabSz="913051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0963" algn="l" defTabSz="913051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688" indent="-27940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7350" indent="-22225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4375" indent="-144463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6161" indent="-144531" algn="r" defTabSz="913051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6401" indent="-144531" algn="r" defTabSz="913051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6643" indent="-144531" algn="r" defTabSz="913051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6884" indent="-144531" algn="r" defTabSz="913051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241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479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723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963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206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1447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1688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1928" algn="l" defTabSz="800479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091" tIns="40046" rIns="80091" bIns="40046"/>
          <a:lstStyle/>
          <a:p>
            <a:endParaRPr lang="en-US"/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091" tIns="40046" rIns="80091" bIns="40046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en-US" altLang="en-US" sz="3400" b="1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8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4" r:id="rId1"/>
    <p:sldLayoutId id="2147485870" r:id="rId2"/>
    <p:sldLayoutId id="2147485871" r:id="rId3"/>
    <p:sldLayoutId id="2147485872" r:id="rId4"/>
    <p:sldLayoutId id="2147485873" r:id="rId5"/>
    <p:sldLayoutId id="2147485874" r:id="rId6"/>
    <p:sldLayoutId id="2147485875" r:id="rId7"/>
    <p:sldLayoutId id="2147485876" r:id="rId8"/>
    <p:sldLayoutId id="2147485877" r:id="rId9"/>
    <p:sldLayoutId id="2147485878" r:id="rId10"/>
    <p:sldLayoutId id="2147485879" r:id="rId11"/>
    <p:sldLayoutId id="2147485880" r:id="rId12"/>
  </p:sldLayoutIdLst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98" decel="100000" fill="hold"/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8" decel="100000" fill="hold"/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98" decel="100000" fill="hold"/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5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  <p:bldP spid="285699" grpId="0" build="p">
        <p:tmplLst>
          <p:tmpl lvl="1">
            <p:tnLst>
              <p:par>
                <p:cTn presetID="37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5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5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5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5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5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5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5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5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56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85699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856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898" decel="100000" fill="hold"/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898"/>
                          </p:stCondLst>
                        </p:cTn>
                        <p:tgtEl>
                          <p:spTgt spid="2856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5pPr>
      <a:lvl6pPr marL="400454" algn="ctr" defTabSz="913534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6pPr>
      <a:lvl7pPr marL="800905" algn="ctr" defTabSz="913534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7pPr>
      <a:lvl8pPr marL="1201359" algn="ctr" defTabSz="913534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8pPr>
      <a:lvl9pPr marL="1601812" algn="ctr" defTabSz="913534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SzPct val="70000"/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125" indent="-2682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5963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7424" indent="-144608" algn="r" defTabSz="913534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7877" indent="-144608" algn="r" defTabSz="913534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8330" indent="-144608" algn="r" defTabSz="913534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8783" indent="-144608" algn="r" defTabSz="913534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454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905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359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812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265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719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171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3623" algn="l" defTabSz="80090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238250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61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0" y="12461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28398" dir="1593903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47" tIns="40074" rIns="80147" bIns="40074"/>
          <a:lstStyle/>
          <a:p>
            <a:endParaRPr lang="en-US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588" y="6015038"/>
            <a:ext cx="9144000" cy="842962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defTabSz="914400" rtl="1" eaLnBrk="1" hangingPunct="1">
              <a:buClrTx/>
              <a:buSzTx/>
              <a:buFontTx/>
              <a:buNone/>
              <a:defRPr/>
            </a:pPr>
            <a:endParaRPr lang="en-US" altLang="en-US" sz="3400" b="1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222" name="Picture 8" descr="WHO-EN-white-H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963" y="6040438"/>
            <a:ext cx="2208212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5" r:id="rId1"/>
    <p:sldLayoutId id="2147485881" r:id="rId2"/>
    <p:sldLayoutId id="2147485882" r:id="rId3"/>
    <p:sldLayoutId id="2147485883" r:id="rId4"/>
    <p:sldLayoutId id="2147485884" r:id="rId5"/>
    <p:sldLayoutId id="2147485885" r:id="rId6"/>
    <p:sldLayoutId id="2147485886" r:id="rId7"/>
    <p:sldLayoutId id="2147485887" r:id="rId8"/>
    <p:sldLayoutId id="2147485888" r:id="rId9"/>
    <p:sldLayoutId id="2147485889" r:id="rId10"/>
    <p:sldLayoutId id="2147485890" r:id="rId11"/>
    <p:sldLayoutId id="2147485891" r:id="rId12"/>
  </p:sldLayoutIdLst>
  <p:transition>
    <p:wipe dir="d"/>
  </p:transition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33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SzPct val="70000"/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4863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5713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3700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7550" indent="-144463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4710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949325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1024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500188"/>
            <a:ext cx="8148637" cy="435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0" y="915988"/>
            <a:ext cx="9144000" cy="0"/>
          </a:xfrm>
          <a:prstGeom prst="line">
            <a:avLst/>
          </a:prstGeom>
          <a:noFill/>
          <a:ln w="38100">
            <a:solidFill>
              <a:srgbClr val="1E7FB8"/>
            </a:solidFill>
            <a:round/>
            <a:headEnd/>
            <a:tailEnd/>
          </a:ln>
          <a:effectLst>
            <a:outerShdw dist="28398" dir="1593903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147" tIns="40074" rIns="80147" bIns="40074"/>
          <a:lstStyle/>
          <a:p>
            <a:pPr algn="r" defTabSz="914400" rtl="1" eaLnBrk="1" hangingPunct="1">
              <a:buClrTx/>
              <a:buSzTx/>
              <a:buFontTx/>
              <a:buNone/>
              <a:defRPr/>
            </a:pPr>
            <a:endParaRPr lang="en-US" sz="3400" b="1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1588" y="6373813"/>
            <a:ext cx="9144000" cy="484187"/>
          </a:xfrm>
          <a:prstGeom prst="rect">
            <a:avLst/>
          </a:prstGeom>
          <a:solidFill>
            <a:srgbClr val="1E7FB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47" tIns="40074" rIns="80147" bIns="40074" anchor="ctr"/>
          <a:lstStyle>
            <a:lvl1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defTabSz="914400" rtl="1" eaLnBrk="1" hangingPunct="1">
              <a:buClrTx/>
              <a:buSzTx/>
              <a:buFontTx/>
              <a:buNone/>
              <a:defRPr/>
            </a:pPr>
            <a:endParaRPr lang="en-US" altLang="en-US" sz="3400" b="1" smtClean="0">
              <a:solidFill>
                <a:srgbClr val="FF99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294" name="Rectangle 13"/>
          <p:cNvSpPr>
            <a:spLocks noChangeArrowheads="1"/>
          </p:cNvSpPr>
          <p:nvPr/>
        </p:nvSpPr>
        <p:spPr bwMode="auto">
          <a:xfrm>
            <a:off x="803275" y="6503988"/>
            <a:ext cx="2860675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eaLnBrk="1" hangingPunct="1">
              <a:buClrTx/>
              <a:buSzTx/>
              <a:buFontTx/>
              <a:buNone/>
              <a:defRPr/>
            </a:pPr>
            <a:r>
              <a:rPr lang="en-GB" altLang="en-US" sz="1200" b="1" smtClean="0">
                <a:solidFill>
                  <a:srgbClr val="96CCEE"/>
                </a:solidFill>
                <a:latin typeface="Arial Narrow" pitchFamily="34" charset="0"/>
                <a:cs typeface="Arial" pitchFamily="34" charset="0"/>
              </a:rPr>
              <a:t>Health Inequality Monitoring </a:t>
            </a:r>
            <a:r>
              <a:rPr lang="en-US" altLang="en-US" sz="1800" b="1" baseline="12000" smtClean="0">
                <a:solidFill>
                  <a:srgbClr val="FFFFFF"/>
                </a:solidFill>
                <a:latin typeface="Arial Narrow" pitchFamily="34" charset="0"/>
                <a:cs typeface="Arial" pitchFamily="34" charset="0"/>
              </a:rPr>
              <a:t>|</a:t>
            </a:r>
            <a:r>
              <a:rPr lang="en-GB" altLang="en-US" sz="1200" b="1" smtClean="0">
                <a:solidFill>
                  <a:srgbClr val="96CCEE"/>
                </a:solidFill>
                <a:latin typeface="Arial Narrow" pitchFamily="34" charset="0"/>
                <a:cs typeface="Arial" pitchFamily="34" charset="0"/>
              </a:rPr>
              <a:t>  </a:t>
            </a:r>
            <a:fld id="{E28A05F7-09D1-4E63-ABC3-DA52ABE99B99}" type="datetime4">
              <a:rPr lang="en-GB" altLang="en-US" sz="1200" smtClean="0">
                <a:solidFill>
                  <a:srgbClr val="96CCEE"/>
                </a:solidFill>
                <a:latin typeface="Arial Narrow" pitchFamily="34" charset="0"/>
                <a:cs typeface="Arial" pitchFamily="34" charset="0"/>
              </a:rPr>
              <a:pPr algn="l" eaLnBrk="1" hangingPunct="1">
                <a:buClrTx/>
                <a:buSzTx/>
                <a:buFontTx/>
                <a:buNone/>
                <a:defRPr/>
              </a:pPr>
              <a:t>08 April 2023</a:t>
            </a:fld>
            <a:endParaRPr lang="en-GB" altLang="en-US" sz="1200" b="1" smtClean="0">
              <a:solidFill>
                <a:srgbClr val="96CCEE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95" name="Rectangle 14"/>
          <p:cNvSpPr>
            <a:spLocks noChangeArrowheads="1"/>
          </p:cNvSpPr>
          <p:nvPr/>
        </p:nvSpPr>
        <p:spPr bwMode="auto">
          <a:xfrm>
            <a:off x="360363" y="6484938"/>
            <a:ext cx="3556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098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670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42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1438" indent="-225425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D671B2E4-8B8E-4428-B708-C0149A1E59AA}" type="slidenum">
              <a:rPr lang="ar-SA" altLang="en-US" sz="1500" b="1" smtClean="0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r>
              <a:rPr lang="en-GB" altLang="en-US" sz="1500" b="1" smtClean="0">
                <a:solidFill>
                  <a:srgbClr val="72BBE8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altLang="en-US" sz="2100" b="1" baseline="14000" smtClean="0">
                <a:solidFill>
                  <a:srgbClr val="FFFFFF"/>
                </a:solidFill>
                <a:latin typeface="Arial Narrow" pitchFamily="34" charset="0"/>
                <a:cs typeface="Arial" charset="0"/>
              </a:rPr>
              <a:t>|</a:t>
            </a:r>
          </a:p>
        </p:txBody>
      </p:sp>
      <p:pic>
        <p:nvPicPr>
          <p:cNvPr id="10248" name="Picture 17" descr="WHO-EN-white-H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6432550"/>
            <a:ext cx="12096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946" r:id="rId1"/>
    <p:sldLayoutId id="2147485947" r:id="rId2"/>
    <p:sldLayoutId id="2147485892" r:id="rId3"/>
    <p:sldLayoutId id="2147485893" r:id="rId4"/>
    <p:sldLayoutId id="2147485894" r:id="rId5"/>
    <p:sldLayoutId id="2147485895" r:id="rId6"/>
    <p:sldLayoutId id="2147485896" r:id="rId7"/>
    <p:sldLayoutId id="2147485897" r:id="rId8"/>
    <p:sldLayoutId id="2147485898" r:id="rId9"/>
    <p:sldLayoutId id="2147485899" r:id="rId10"/>
    <p:sldLayoutId id="2147485900" r:id="rId11"/>
    <p:sldLayoutId id="2147485901" r:id="rId12"/>
  </p:sldLayoutIdLst>
  <p:timing>
    <p:tnLst>
      <p:par>
        <p:cTn id="1" dur="indefinite" restart="never" nodeType="tmRoot"/>
      </p:par>
    </p:tnLst>
  </p:timing>
  <p:hf hdr="0"/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5pPr>
      <a:lvl6pPr marL="400736" algn="ctr" defTabSz="914179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6pPr>
      <a:lvl7pPr marL="801472" algn="ctr" defTabSz="914179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7pPr>
      <a:lvl8pPr marL="1202207" algn="ctr" defTabSz="914179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8pPr>
      <a:lvl9pPr marL="1602943" algn="ctr" defTabSz="914179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Arial" charset="0"/>
          <a:cs typeface="Arial" charset="0"/>
        </a:defRPr>
      </a:lvl9pPr>
    </p:titleStyle>
    <p:bodyStyle>
      <a:lvl1pPr marL="341313" indent="-341313" algn="l" defTabSz="912813" rtl="0" eaLnBrk="0" fontAlgn="base" hangingPunct="0">
        <a:spcBef>
          <a:spcPct val="80000"/>
        </a:spcBef>
        <a:spcAft>
          <a:spcPct val="0"/>
        </a:spcAft>
        <a:buClr>
          <a:srgbClr val="1E7FB8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3275" indent="-280988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Font typeface="Arial" pitchFamily="34" charset="0"/>
        <a:buChar char="–"/>
        <a:defRPr sz="2100">
          <a:solidFill>
            <a:srgbClr val="000066"/>
          </a:solidFill>
          <a:latin typeface="+mn-lt"/>
          <a:cs typeface="+mn-cs"/>
        </a:defRPr>
      </a:lvl2pPr>
      <a:lvl3pPr marL="1254125" indent="-26987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•"/>
        <a:defRPr sz="2100">
          <a:solidFill>
            <a:srgbClr val="000066"/>
          </a:solidFill>
          <a:latin typeface="Arial Narrow" pitchFamily="34" charset="0"/>
          <a:cs typeface="+mn-cs"/>
        </a:defRPr>
      </a:lvl3pPr>
      <a:lvl4pPr marL="1662113" indent="-225425" algn="l" defTabSz="912813" rtl="0" eaLnBrk="0" fontAlgn="base" hangingPunct="0">
        <a:spcBef>
          <a:spcPct val="20000"/>
        </a:spcBef>
        <a:spcAft>
          <a:spcPct val="0"/>
        </a:spcAft>
        <a:buClr>
          <a:srgbClr val="1E7FB8"/>
        </a:buClr>
        <a:buChar char="–"/>
        <a:defRPr sz="2100">
          <a:solidFill>
            <a:srgbClr val="000066"/>
          </a:solidFill>
          <a:latin typeface="Arial Narrow" pitchFamily="34" charset="0"/>
          <a:cs typeface="+mn-cs"/>
        </a:defRPr>
      </a:lvl4pPr>
      <a:lvl5pPr marL="1987550" indent="-146050" algn="r" defTabSz="912813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9109" indent="-146102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9845" indent="-146102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90581" indent="-146102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91317" indent="-146102" algn="r" defTabSz="914179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F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12750" y="0"/>
            <a:ext cx="8731250" cy="8239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96CCEE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2913" y="1381125"/>
            <a:ext cx="8291512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423863" y="877888"/>
            <a:ext cx="8264525" cy="0"/>
          </a:xfrm>
          <a:prstGeom prst="line">
            <a:avLst/>
          </a:prstGeom>
          <a:noFill/>
          <a:ln w="50800">
            <a:solidFill>
              <a:srgbClr val="C1E1F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80077" tIns="40039" rIns="80077" bIns="40039"/>
          <a:lstStyle/>
          <a:p>
            <a:endParaRPr lang="en-US"/>
          </a:p>
        </p:txBody>
      </p:sp>
      <p:sp>
        <p:nvSpPr>
          <p:cNvPr id="1029" name="Rectangle 12"/>
          <p:cNvSpPr>
            <a:spLocks noChangeArrowheads="1"/>
          </p:cNvSpPr>
          <p:nvPr userDrawn="1"/>
        </p:nvSpPr>
        <p:spPr bwMode="auto">
          <a:xfrm>
            <a:off x="1588" y="6002338"/>
            <a:ext cx="9144000" cy="847725"/>
          </a:xfrm>
          <a:prstGeom prst="rect">
            <a:avLst/>
          </a:prstGeom>
          <a:solidFill>
            <a:srgbClr val="1E7FB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9979" tIns="39990" rIns="79979" bIns="39990" anchor="ctr"/>
          <a:lstStyle>
            <a:lvl1pPr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912813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91281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l" rtl="1" eaLnBrk="1" hangingPunct="1">
              <a:buClrTx/>
              <a:buSzTx/>
              <a:buFontTx/>
              <a:buNone/>
              <a:defRPr/>
            </a:pPr>
            <a:endParaRPr lang="fr-FR" altLang="en-US" sz="4400" b="1" smtClean="0">
              <a:solidFill>
                <a:srgbClr val="1E7FB8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1270" name="Picture 5" descr="D:\Users\lizadal\Desktop\WHO-WPRO-EN-BW1_jpg.jpg"/>
          <p:cNvPicPr>
            <a:picLocks noChangeAspect="1" noChangeArrowheads="1"/>
          </p:cNvPicPr>
          <p:nvPr userDrawn="1"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953125"/>
            <a:ext cx="17097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4"/>
          <p:cNvSpPr>
            <a:spLocks noChangeArrowheads="1"/>
          </p:cNvSpPr>
          <p:nvPr userDrawn="1"/>
        </p:nvSpPr>
        <p:spPr bwMode="auto">
          <a:xfrm>
            <a:off x="8510588" y="6270625"/>
            <a:ext cx="355600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42988"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1042988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r" eaLnBrk="1" hangingPunct="1">
              <a:buClrTx/>
              <a:buSzTx/>
              <a:buFontTx/>
              <a:buNone/>
              <a:defRPr/>
            </a:pPr>
            <a:fld id="{D9056E57-0104-4EFD-81EB-3DE7EECCEEF0}" type="slidenum">
              <a:rPr lang="en-US" altLang="en-US" sz="2100" b="1" smtClean="0">
                <a:solidFill>
                  <a:srgbClr val="72BBE8"/>
                </a:solidFill>
                <a:latin typeface="Arial" pitchFamily="34" charset="0"/>
                <a:cs typeface="Arial" pitchFamily="34" charset="0"/>
              </a:rPr>
              <a:pPr algn="r" eaLnBrk="1" hangingPunct="1">
                <a:buClrTx/>
                <a:buSzTx/>
                <a:buFontTx/>
                <a:buNone/>
                <a:defRPr/>
              </a:pPr>
              <a:t>‹#›</a:t>
            </a:fld>
            <a:endParaRPr lang="en-US" altLang="en-US" sz="2100" b="1" baseline="14000" smtClean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48" r:id="rId1"/>
    <p:sldLayoutId id="2147485949" r:id="rId2"/>
    <p:sldLayoutId id="2147485950" r:id="rId3"/>
    <p:sldLayoutId id="2147485952" r:id="rId4"/>
    <p:sldLayoutId id="2147485903" r:id="rId5"/>
    <p:sldLayoutId id="2147485953" r:id="rId6"/>
    <p:sldLayoutId id="2147486090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anose="020B0A04020102020204" pitchFamily="34" charset="0"/>
          <a:ea typeface="+mj-ea"/>
          <a:cs typeface="+mj-cs"/>
        </a:defRPr>
      </a:lvl1pPr>
      <a:lvl2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2pPr>
      <a:lvl3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3pPr>
      <a:lvl4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4pPr>
      <a:lvl5pPr algn="l" defTabSz="911225" rtl="0" eaLnBrk="0" fontAlgn="b" hangingPunct="0">
        <a:spcBef>
          <a:spcPct val="0"/>
        </a:spcBef>
        <a:spcAft>
          <a:spcPct val="0"/>
        </a:spcAft>
        <a:defRPr sz="4000" b="1">
          <a:solidFill>
            <a:srgbClr val="C00000"/>
          </a:solidFill>
          <a:latin typeface="Arial Black" pitchFamily="34" charset="0"/>
          <a:cs typeface="Arial" charset="0"/>
        </a:defRPr>
      </a:lvl5pPr>
      <a:lvl6pPr marL="400383" algn="l" defTabSz="913373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6pPr>
      <a:lvl7pPr marL="800763" algn="l" defTabSz="913373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7pPr>
      <a:lvl8pPr marL="1201147" algn="l" defTabSz="913373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8pPr>
      <a:lvl9pPr marL="1601529" algn="l" defTabSz="913373" rtl="0" fontAlgn="b">
        <a:spcBef>
          <a:spcPct val="0"/>
        </a:spcBef>
        <a:spcAft>
          <a:spcPct val="0"/>
        </a:spcAft>
        <a:defRPr sz="3500" b="1">
          <a:solidFill>
            <a:srgbClr val="000066"/>
          </a:solidFill>
          <a:latin typeface="Arial Narrow" pitchFamily="34" charset="0"/>
          <a:cs typeface="Arial" charset="0"/>
        </a:defRPr>
      </a:lvl9pPr>
    </p:titleStyle>
    <p:bodyStyle>
      <a:lvl1pPr marL="339725" indent="-339725" algn="l" defTabSz="911225" rtl="0" eaLnBrk="0" fontAlgn="base" hangingPunct="0">
        <a:spcBef>
          <a:spcPct val="8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500">
          <a:solidFill>
            <a:srgbClr val="000066"/>
          </a:solidFill>
          <a:latin typeface="+mn-lt"/>
          <a:ea typeface="+mn-ea"/>
          <a:cs typeface="+mn-cs"/>
        </a:defRPr>
      </a:lvl1pPr>
      <a:lvl2pPr marL="801688" indent="-27940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n-lt"/>
          <a:cs typeface="+mn-cs"/>
        </a:defRPr>
      </a:lvl2pPr>
      <a:lvl3pPr marL="1252538" indent="-268288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3pPr>
      <a:lvl4pPr marL="1658938" indent="-222250" algn="l" defTabSz="911225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Wingdings" pitchFamily="2" charset="2"/>
        <a:buChar char="l"/>
        <a:defRPr sz="2100">
          <a:solidFill>
            <a:srgbClr val="000066"/>
          </a:solidFill>
          <a:latin typeface="+mj-lt"/>
          <a:cs typeface="+mn-cs"/>
        </a:defRPr>
      </a:lvl4pPr>
      <a:lvl5pPr marL="1984375" indent="-144463" algn="r" defTabSz="911225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5pPr>
      <a:lvl6pPr marL="2387003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6pPr>
      <a:lvl7pPr marL="2787385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7pPr>
      <a:lvl8pPr marL="3187767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8pPr>
      <a:lvl9pPr marL="3588150" indent="-144582" algn="r" defTabSz="913373" rtl="1" fontAlgn="base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383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0763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147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1529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1912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2295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2676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3058" algn="l" defTabSz="800763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04800" y="609600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HUMAN RIGHTS AND HEALTH EQUITY:</a:t>
            </a:r>
            <a:br>
              <a:rPr lang="en-US" sz="20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0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IMPLICATIONS FOR ADVOCACY, </a:t>
            </a:r>
            <a:r>
              <a:rPr lang="en-US" sz="2000" cap="all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ACTION </a:t>
            </a:r>
            <a:r>
              <a:rPr lang="en-US" sz="2000" cap="all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GOVERNANCE</a:t>
            </a:r>
          </a:p>
        </p:txBody>
      </p:sp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8077199" cy="2819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Session </a:t>
            </a:r>
            <a:r>
              <a:rPr lang="en-US" dirty="0" smtClean="0">
                <a:solidFill>
                  <a:schemeClr val="tx1"/>
                </a:solidFill>
              </a:rPr>
              <a:t>5.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Human rights approach to Health and its link to health equity discourse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" name="Subtitle 6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dirty="0">
                <a:solidFill>
                  <a:schemeClr val="bg2">
                    <a:lumMod val="75000"/>
                  </a:schemeClr>
                </a:solidFill>
              </a:rPr>
              <a:t>Abdul Rehman Pirzado</a:t>
            </a:r>
            <a:br>
              <a:rPr lang="en-US" sz="280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en-US" sz="1600" dirty="0">
                <a:solidFill>
                  <a:schemeClr val="bg2">
                    <a:lumMod val="75000"/>
                  </a:schemeClr>
                </a:solidFill>
              </a:rPr>
              <a:t>MBBS,DCH.MSPH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553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8149581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20216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 txBox="1">
            <a:spLocks noGrp="1" noChangeArrowheads="1"/>
          </p:cNvSpPr>
          <p:nvPr>
            <p:ph sz="quarter" idx="1"/>
          </p:nvPr>
        </p:nvSpPr>
        <p:spPr bwMode="auto">
          <a:prstGeom prst="rect">
            <a:avLst/>
          </a:prstGeom>
          <a:solidFill>
            <a:schemeClr val="bg1">
              <a:lumMod val="75000"/>
            </a:schemeClr>
          </a:solidFill>
          <a:ln/>
          <a:ex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9920" tIns="46759" rIns="89920" bIns="46759" anchor="ctr">
            <a:normAutofit/>
          </a:bodyPr>
          <a:lstStyle>
            <a:lvl1pPr algn="l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algn="l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>
              <a:spcBef>
                <a:spcPct val="20000"/>
              </a:spcBef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>
              <a:spcBef>
                <a:spcPct val="20000"/>
              </a:spcBef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>
              <a:spcBef>
                <a:spcPct val="20000"/>
              </a:spcBef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448867" eaLnBrk="1" hangingPunct="1">
              <a:spcBef>
                <a:spcPct val="0"/>
              </a:spcBef>
              <a:buSzTx/>
              <a:buFont typeface="Times New Roman" pitchFamily="18" charset="0"/>
              <a:buNone/>
              <a:defRPr/>
            </a:pPr>
            <a:r>
              <a:rPr lang="en-US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Times New Roman" pitchFamily="18" charset="0"/>
              </a:rPr>
              <a:t>Role Play: Power walk Exercise</a:t>
            </a:r>
            <a:endParaRPr lang="en-US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85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Grp="1" noChangeArrowheads="1"/>
          </p:cNvSpPr>
          <p:nvPr>
            <p:ph type="title"/>
          </p:nvPr>
        </p:nvSpPr>
        <p:spPr>
          <a:xfrm>
            <a:off x="323850" y="404813"/>
            <a:ext cx="8424863" cy="936625"/>
          </a:xfrm>
          <a:solidFill>
            <a:srgbClr val="EBF7FF"/>
          </a:solidFill>
          <a:effectLst/>
        </p:spPr>
        <p:txBody>
          <a:bodyPr lIns="89920" tIns="46759" rIns="89920" bIns="46759"/>
          <a:lstStyle/>
          <a:p>
            <a:pPr algn="ctr" defTabSz="912008" eaLnBrk="1" hangingPunct="1">
              <a:tabLst>
                <a:tab pos="0" algn="l"/>
                <a:tab pos="447280" algn="l"/>
                <a:tab pos="896147" algn="l"/>
                <a:tab pos="1345013" algn="l"/>
                <a:tab pos="1793881" algn="l"/>
                <a:tab pos="2242745" algn="l"/>
                <a:tab pos="2691611" algn="l"/>
                <a:tab pos="3140477" algn="l"/>
                <a:tab pos="3589344" algn="l"/>
                <a:tab pos="4038210" algn="l"/>
                <a:tab pos="4487078" algn="l"/>
                <a:tab pos="4935943" algn="l"/>
                <a:tab pos="5384808" algn="l"/>
                <a:tab pos="5833675" algn="l"/>
                <a:tab pos="6282543" algn="l"/>
                <a:tab pos="6731409" algn="l"/>
                <a:tab pos="7180275" algn="l"/>
                <a:tab pos="7629142" algn="l"/>
                <a:tab pos="8078006" algn="l"/>
                <a:tab pos="8526872" algn="l"/>
                <a:tab pos="8975738" algn="l"/>
              </a:tabLst>
              <a:defRPr/>
            </a:pPr>
            <a:r>
              <a:rPr lang="en-US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Was empowerment an obstacle for your character?</a:t>
            </a:r>
            <a:endParaRPr lang="en-US" dirty="0" smtClean="0">
              <a:effectLst>
                <a:outerShdw blurRad="38100" dist="38100" dir="2700000" algn="tl">
                  <a:srgbClr val="C0C0C0"/>
                </a:outerShdw>
              </a:effectLst>
              <a:cs typeface="Times New Roman" pitchFamily="18" charset="0"/>
            </a:endParaRP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4763" y="1844675"/>
            <a:ext cx="3671887" cy="4176713"/>
          </a:xfrm>
        </p:spPr>
        <p:txBody>
          <a:bodyPr lIns="89920" tIns="46759" rIns="89920" bIns="46759"/>
          <a:lstStyle/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US" altLang="en-US" sz="2800" b="1" dirty="0" smtClean="0"/>
              <a:t>Empowerment</a:t>
            </a:r>
          </a:p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US" altLang="en-US" sz="800" dirty="0" smtClean="0"/>
          </a:p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US" altLang="en-US" sz="2400" dirty="0" smtClean="0"/>
              <a:t>…a process that helps people gain and/or strengthen control of their lives</a:t>
            </a:r>
          </a:p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US" altLang="en-US" sz="1100" dirty="0" smtClean="0"/>
          </a:p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en-US" altLang="en-US" sz="2400" dirty="0" smtClean="0"/>
              <a:t>…about putting power in the hands of women and men of all groups  </a:t>
            </a:r>
          </a:p>
          <a:p>
            <a:pPr algn="ctr" eaLnBrk="1" hangingPunct="1">
              <a:spcBef>
                <a:spcPts val="500"/>
              </a:spcBef>
              <a:buFont typeface="Wingdings" pitchFamily="2" charset="2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1550" algn="l"/>
                <a:tab pos="2690813" algn="l"/>
                <a:tab pos="3140075" algn="l"/>
                <a:tab pos="3589338" algn="l"/>
                <a:tab pos="4037013" algn="l"/>
                <a:tab pos="4486275" algn="l"/>
                <a:tab pos="4935538" algn="l"/>
                <a:tab pos="5384800" algn="l"/>
                <a:tab pos="5832475" algn="l"/>
                <a:tab pos="6281738" algn="l"/>
                <a:tab pos="6731000" algn="l"/>
                <a:tab pos="7180263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US" altLang="en-US" sz="2000" dirty="0" smtClean="0"/>
          </a:p>
        </p:txBody>
      </p:sp>
      <p:pic>
        <p:nvPicPr>
          <p:cNvPr id="78852" name="Picture 5" descr="D:\Users\baerb\AppData\Local\Temp\3212346560_83f07f746e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1916113"/>
            <a:ext cx="5256212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5789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7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8888" y="1628775"/>
            <a:ext cx="5545137" cy="14398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4400" b="1" smtClean="0">
                <a:solidFill>
                  <a:schemeClr val="bg1"/>
                </a:solidFill>
                <a:latin typeface="Arial Black" pitchFamily="34" charset="0"/>
              </a:rPr>
              <a:t>Did gender matter?</a:t>
            </a:r>
            <a:endParaRPr lang="en-US" altLang="en-US" sz="4400" b="1" smtClean="0">
              <a:solidFill>
                <a:schemeClr val="bg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79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Gender matters because…</a:t>
            </a:r>
            <a:endParaRPr lang="en-US" altLang="en-US" smtClean="0"/>
          </a:p>
        </p:txBody>
      </p:sp>
      <p:sp>
        <p:nvSpPr>
          <p:cNvPr id="80899" name="Rectangle 2"/>
          <p:cNvSpPr txBox="1">
            <a:spLocks noChangeArrowheads="1"/>
          </p:cNvSpPr>
          <p:nvPr/>
        </p:nvSpPr>
        <p:spPr bwMode="auto">
          <a:xfrm>
            <a:off x="250825" y="1108075"/>
            <a:ext cx="8464550" cy="469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904" tIns="46751" rIns="89904" bIns="46751"/>
          <a:lstStyle>
            <a:lvl1pPr marL="338138" indent="-338138" algn="l" defTabSz="912813">
              <a:spcBef>
                <a:spcPct val="800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5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algn="l" defTabSz="912813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1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defTabSz="912813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100">
                <a:solidFill>
                  <a:srgbClr val="000066"/>
                </a:solidFill>
                <a:latin typeface="Arial Narrow" pitchFamily="34" charset="0"/>
                <a:cs typeface="Arial" pitchFamily="34" charset="0"/>
              </a:defRPr>
            </a:lvl3pPr>
            <a:lvl4pPr marL="1439863" indent="-338138" algn="l" defTabSz="912813">
              <a:spcBef>
                <a:spcPct val="20000"/>
              </a:spcBef>
              <a:buClr>
                <a:srgbClr val="C00000"/>
              </a:buClr>
              <a:buFont typeface="Wingdings" pitchFamily="2" charset="2"/>
              <a:buChar char="l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100">
                <a:solidFill>
                  <a:srgbClr val="000066"/>
                </a:solidFill>
                <a:latin typeface="Arial Narrow" pitchFamily="34" charset="0"/>
                <a:cs typeface="Arial" pitchFamily="34" charset="0"/>
              </a:defRPr>
            </a:lvl4pPr>
            <a:lvl5pPr marL="2057400" indent="-228600" algn="r" defTabSz="912813" rtl="1">
              <a:spcBef>
                <a:spcPct val="20000"/>
              </a:spcBef>
              <a:buChar char="»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defTabSz="9128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defTabSz="9128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defTabSz="9128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defTabSz="912813" rtl="1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8138" algn="l"/>
                <a:tab pos="442913" algn="l"/>
                <a:tab pos="892175" algn="l"/>
                <a:tab pos="1341438" algn="l"/>
                <a:tab pos="1789113" algn="l"/>
                <a:tab pos="2238375" algn="l"/>
                <a:tab pos="2687638" algn="l"/>
                <a:tab pos="3135313" algn="l"/>
                <a:tab pos="3584575" algn="l"/>
                <a:tab pos="4033838" algn="l"/>
                <a:tab pos="4483100" algn="l"/>
                <a:tab pos="4930775" algn="l"/>
                <a:tab pos="5380038" algn="l"/>
                <a:tab pos="5829300" algn="l"/>
                <a:tab pos="6276975" algn="l"/>
                <a:tab pos="6726238" algn="l"/>
                <a:tab pos="7175500" algn="l"/>
                <a:tab pos="7623175" algn="l"/>
                <a:tab pos="8072438" algn="l"/>
                <a:tab pos="8521700" algn="l"/>
                <a:tab pos="8970963" algn="l"/>
              </a:tabLst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•"/>
            </a:pPr>
            <a:r>
              <a:rPr lang="en-US" altLang="en-US">
                <a:solidFill>
                  <a:srgbClr val="002060"/>
                </a:solidFill>
                <a:latin typeface="Helvetica Light"/>
                <a:cs typeface="Arial Unicode MS" pitchFamily="34" charset="-128"/>
              </a:rPr>
              <a:t>Biological differences are not enough to explain different disease patterns. </a:t>
            </a: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•"/>
            </a:pPr>
            <a:endParaRPr lang="en-US" altLang="en-US">
              <a:solidFill>
                <a:srgbClr val="002060"/>
              </a:solidFill>
              <a:latin typeface="Helvetica Light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•"/>
            </a:pPr>
            <a:r>
              <a:rPr lang="en-US" altLang="en-US">
                <a:solidFill>
                  <a:srgbClr val="002060"/>
                </a:solidFill>
                <a:latin typeface="Helvetica Light"/>
                <a:cs typeface="Arial Unicode MS" pitchFamily="34" charset="-128"/>
              </a:rPr>
              <a:t>Due to gender norms, roles and relations, there are differences between different groups of men and women in: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Arial" pitchFamily="34" charset="0"/>
                <a:cs typeface="Arial Unicode MS" pitchFamily="34" charset="-128"/>
              </a:rPr>
              <a:t>exposure to risk factors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Arial" pitchFamily="34" charset="0"/>
                <a:cs typeface="Arial Unicode MS" pitchFamily="34" charset="-128"/>
              </a:rPr>
              <a:t>household-level investment in nutrition, care and education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Arial" pitchFamily="34" charset="0"/>
                <a:cs typeface="Arial Unicode MS" pitchFamily="34" charset="-128"/>
              </a:rPr>
              <a:t>access to and use of services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Arial" pitchFamily="34" charset="0"/>
                <a:cs typeface="Arial Unicode MS" pitchFamily="34" charset="-128"/>
              </a:rPr>
              <a:t>their experiences in care settings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r>
              <a:rPr lang="en-US" altLang="en-US" sz="2000">
                <a:solidFill>
                  <a:srgbClr val="002060"/>
                </a:solidFill>
                <a:latin typeface="Arial" pitchFamily="34" charset="0"/>
                <a:cs typeface="Arial Unicode MS" pitchFamily="34" charset="-128"/>
              </a:rPr>
              <a:t>social impact of ill-health</a:t>
            </a: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endParaRPr lang="en-GB" altLang="en-US">
              <a:solidFill>
                <a:srgbClr val="002060"/>
              </a:solidFill>
              <a:latin typeface="Helvetica Light"/>
              <a:cs typeface="Arial Unicode MS" pitchFamily="34" charset="-128"/>
            </a:endParaRPr>
          </a:p>
          <a:p>
            <a:pPr lvl="3"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–"/>
            </a:pPr>
            <a:endParaRPr lang="en-US" altLang="en-US" sz="1000">
              <a:solidFill>
                <a:srgbClr val="002060"/>
              </a:solidFill>
              <a:latin typeface="Helvetica Light"/>
              <a:cs typeface="Arial Unicode MS" pitchFamily="34" charset="-128"/>
            </a:endParaRPr>
          </a:p>
          <a:p>
            <a:pPr eaLnBrk="1" hangingPunct="1">
              <a:lnSpc>
                <a:spcPct val="80000"/>
              </a:lnSpc>
              <a:spcBef>
                <a:spcPts val="450"/>
              </a:spcBef>
              <a:buClrTx/>
              <a:buSzTx/>
              <a:buFontTx/>
              <a:buChar char="•"/>
            </a:pPr>
            <a:r>
              <a:rPr lang="en-US" altLang="en-US">
                <a:solidFill>
                  <a:srgbClr val="002060"/>
                </a:solidFill>
                <a:latin typeface="Helvetica Light"/>
                <a:cs typeface="Arial Unicode MS" pitchFamily="34" charset="-128"/>
              </a:rPr>
              <a:t>Many differences in health can be mitigated or prevented altogether. </a:t>
            </a: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buClrTx/>
              <a:buSzTx/>
              <a:buFontTx/>
              <a:buChar char=" "/>
            </a:pPr>
            <a:endParaRPr lang="en-ZA" altLang="en-US" sz="2400" b="1">
              <a:solidFill>
                <a:srgbClr val="000000"/>
              </a:solidFill>
              <a:latin typeface="Helvetica Light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268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692150"/>
            <a:ext cx="8748713" cy="936625"/>
          </a:xfrm>
          <a:solidFill>
            <a:srgbClr val="EBF7FF"/>
          </a:solidFill>
          <a:effectLst/>
        </p:spPr>
        <p:txBody>
          <a:bodyPr lIns="89920" tIns="46759" rIns="89920" bIns="46759"/>
          <a:lstStyle/>
          <a:p>
            <a:pPr algn="ctr" defTabSz="912008" eaLnBrk="1" hangingPunct="1">
              <a:tabLst>
                <a:tab pos="0" algn="l"/>
                <a:tab pos="447280" algn="l"/>
                <a:tab pos="896147" algn="l"/>
                <a:tab pos="1345013" algn="l"/>
                <a:tab pos="1793881" algn="l"/>
                <a:tab pos="2242745" algn="l"/>
                <a:tab pos="2691611" algn="l"/>
                <a:tab pos="3140477" algn="l"/>
                <a:tab pos="3589344" algn="l"/>
                <a:tab pos="4038210" algn="l"/>
                <a:tab pos="4487078" algn="l"/>
                <a:tab pos="4935943" algn="l"/>
                <a:tab pos="5384808" algn="l"/>
                <a:tab pos="5833675" algn="l"/>
                <a:tab pos="6282543" algn="l"/>
                <a:tab pos="6731409" algn="l"/>
                <a:tab pos="7180275" algn="l"/>
                <a:tab pos="7629142" algn="l"/>
                <a:tab pos="8078006" algn="l"/>
                <a:tab pos="8526872" algn="l"/>
                <a:tab pos="8975738" algn="l"/>
              </a:tabLst>
              <a:defRPr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How did your access to or control over resources affect your ability to move forward? 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900113" y="2133600"/>
            <a:ext cx="7343775" cy="1943100"/>
          </a:xfr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</p:spPr>
        <p:txBody>
          <a:bodyPr lIns="143924" tIns="143924" rIns="143924" bIns="143924"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en-GB" altLang="en-US" sz="2800" smtClean="0"/>
              <a:t>UHC and health equity cannot be achieved without action on social determinants of health and coherent recognition of health across other sectors.</a:t>
            </a:r>
            <a:endParaRPr lang="en-US" altLang="en-US" sz="3200" smtClean="0"/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4670425"/>
            <a:ext cx="1641475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5080000"/>
            <a:ext cx="2051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413" y="5251450"/>
            <a:ext cx="241141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656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3048000"/>
            <a:ext cx="8077199" cy="28194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Session 4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r>
              <a:rPr lang="en-US" b="1" dirty="0">
                <a:solidFill>
                  <a:schemeClr val="bg1"/>
                </a:solidFill>
              </a:rPr>
              <a:t/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Group Work : Provincial Case Studies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362200" y="228600"/>
            <a:ext cx="6553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2000" cap="all" dirty="0">
                <a:solidFill>
                  <a:prstClr val="black"/>
                </a:solidFill>
                <a:latin typeface="Tw Cen MT"/>
                <a:ea typeface="+mj-ea"/>
                <a:cs typeface="+mj-cs"/>
              </a:rPr>
              <a:t>HUMAN RIGHTS AND HEALTH EQUITY:</a:t>
            </a:r>
            <a:br>
              <a:rPr lang="en-US" sz="2000" cap="all" dirty="0">
                <a:solidFill>
                  <a:prstClr val="black"/>
                </a:solidFill>
                <a:latin typeface="Tw Cen MT"/>
                <a:ea typeface="+mj-ea"/>
                <a:cs typeface="+mj-cs"/>
              </a:rPr>
            </a:br>
            <a:r>
              <a:rPr lang="en-US" sz="2000" cap="all" dirty="0">
                <a:solidFill>
                  <a:prstClr val="black"/>
                </a:solidFill>
                <a:latin typeface="Tw Cen MT"/>
                <a:ea typeface="+mj-ea"/>
                <a:cs typeface="+mj-cs"/>
              </a:rPr>
              <a:t>IMPLICATIONS FOR ADVOCACY, </a:t>
            </a:r>
            <a:r>
              <a:rPr lang="en-US" sz="2000" cap="all" dirty="0" smtClean="0">
                <a:solidFill>
                  <a:prstClr val="black"/>
                </a:solidFill>
                <a:latin typeface="Tw Cen MT"/>
                <a:ea typeface="+mj-ea"/>
                <a:cs typeface="+mj-cs"/>
              </a:rPr>
              <a:t>ACTION </a:t>
            </a:r>
            <a:r>
              <a:rPr lang="en-US" sz="2000" cap="all" dirty="0">
                <a:solidFill>
                  <a:prstClr val="black"/>
                </a:solidFill>
                <a:latin typeface="Tw Cen MT"/>
                <a:ea typeface="+mj-ea"/>
                <a:cs typeface="+mj-cs"/>
              </a:rPr>
              <a:t>AND GOVERNANCE</a:t>
            </a:r>
          </a:p>
        </p:txBody>
      </p:sp>
      <p:pic>
        <p:nvPicPr>
          <p:cNvPr id="6" name="Picture 5" descr="C:\Documents and Settings\esenamanovv\My Documents\ESENAMANOV_Vasily\My Pictures\WHOLogo_New_Eng_1.g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781175" cy="591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60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HRBA on Health Challenges: Case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Balochistan Group: </a:t>
            </a:r>
            <a:r>
              <a:rPr lang="en-US" dirty="0" smtClean="0"/>
              <a:t>Maternal Mortality</a:t>
            </a:r>
          </a:p>
          <a:p>
            <a:pPr marL="0" indent="0">
              <a:buNone/>
            </a:pPr>
            <a:r>
              <a:rPr lang="en-US" b="1" dirty="0" smtClean="0"/>
              <a:t>Sindh Group: </a:t>
            </a:r>
            <a:r>
              <a:rPr lang="en-US" dirty="0" smtClean="0"/>
              <a:t>Malnutrition</a:t>
            </a:r>
          </a:p>
          <a:p>
            <a:pPr marL="0" indent="0">
              <a:buNone/>
            </a:pPr>
            <a:r>
              <a:rPr lang="en-US" b="1" u="sng" dirty="0" smtClean="0"/>
              <a:t>Format of Presentation: 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Overview of Problem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Analysis with HRBA</a:t>
            </a:r>
          </a:p>
          <a:p>
            <a:pPr marL="514350" indent="-514350">
              <a:buAutoNum type="arabicPeriod"/>
            </a:pPr>
            <a:r>
              <a:rPr lang="en-US" b="1" u="sng" dirty="0" smtClean="0"/>
              <a:t>Actions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1115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z="2800" dirty="0" smtClean="0"/>
              <a:t>Integrating equity, gender and human rights</a:t>
            </a:r>
            <a:endParaRPr lang="en-US" altLang="en-US" sz="2800" dirty="0" smtClean="0"/>
          </a:p>
        </p:txBody>
      </p:sp>
      <p:sp>
        <p:nvSpPr>
          <p:cNvPr id="88067" name="Content Placeholder 1"/>
          <p:cNvSpPr>
            <a:spLocks noGrp="1"/>
          </p:cNvSpPr>
          <p:nvPr>
            <p:ph idx="1"/>
          </p:nvPr>
        </p:nvSpPr>
        <p:spPr>
          <a:xfrm>
            <a:off x="250825" y="1196975"/>
            <a:ext cx="8662988" cy="4968875"/>
          </a:xfrm>
        </p:spPr>
        <p:txBody>
          <a:bodyPr>
            <a:normAutofit fontScale="92500" lnSpcReduction="10000"/>
          </a:bodyPr>
          <a:lstStyle/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endParaRPr lang="en-GB" altLang="en-US" sz="2800" dirty="0" smtClean="0">
              <a:solidFill>
                <a:srgbClr val="002060"/>
              </a:solidFill>
            </a:endParaRPr>
          </a:p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GB" altLang="en-US" sz="2800" dirty="0" smtClean="0">
                <a:solidFill>
                  <a:srgbClr val="002060"/>
                </a:solidFill>
              </a:rPr>
              <a:t>Answer 4 critical questions:</a:t>
            </a:r>
          </a:p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Char char="à"/>
            </a:pPr>
            <a:r>
              <a:rPr lang="en-GB" altLang="en-US" sz="2800" u="sng" dirty="0" smtClean="0">
                <a:solidFill>
                  <a:srgbClr val="002060"/>
                </a:solidFill>
              </a:rPr>
              <a:t>Who</a:t>
            </a:r>
            <a:r>
              <a:rPr lang="en-GB" altLang="en-US" sz="2800" dirty="0" smtClean="0">
                <a:solidFill>
                  <a:srgbClr val="002060"/>
                </a:solidFill>
              </a:rPr>
              <a:t> has been left behind?</a:t>
            </a:r>
          </a:p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Char char="à"/>
            </a:pPr>
            <a:r>
              <a:rPr lang="en-GB" altLang="en-US" sz="2800" u="sng" dirty="0" smtClean="0">
                <a:solidFill>
                  <a:srgbClr val="002060"/>
                </a:solidFill>
              </a:rPr>
              <a:t>Why?</a:t>
            </a:r>
            <a:r>
              <a:rPr lang="en-GB" altLang="en-US" sz="2800" dirty="0" smtClean="0">
                <a:solidFill>
                  <a:srgbClr val="002060"/>
                </a:solidFill>
              </a:rPr>
              <a:t> </a:t>
            </a:r>
          </a:p>
          <a:p>
            <a:pPr marL="803275" lvl="1" indent="-342900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GB" altLang="en-US" sz="1800" dirty="0" smtClean="0">
                <a:solidFill>
                  <a:srgbClr val="002060"/>
                </a:solidFill>
              </a:rPr>
              <a:t>Which rights are at stake?</a:t>
            </a:r>
          </a:p>
          <a:p>
            <a:pPr marL="803275" lvl="1" indent="-342900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Courier New" pitchFamily="49" charset="0"/>
              <a:buChar char="o"/>
            </a:pPr>
            <a:r>
              <a:rPr lang="en-GB" altLang="en-US" sz="1800" dirty="0" smtClean="0">
                <a:solidFill>
                  <a:srgbClr val="002060"/>
                </a:solidFill>
              </a:rPr>
              <a:t>How have gender norms, roles and relations affected risk/exposure, </a:t>
            </a:r>
            <a:r>
              <a:rPr lang="en-US" altLang="en-US" sz="1800" dirty="0" smtClean="0">
                <a:solidFill>
                  <a:srgbClr val="002060"/>
                </a:solidFill>
              </a:rPr>
              <a:t>household investments in care, nutrition and education, access to and use of health services or the social impact of ill-health?</a:t>
            </a:r>
            <a:endParaRPr lang="en-GB" altLang="en-US" sz="1800" dirty="0" smtClean="0">
              <a:solidFill>
                <a:srgbClr val="002060"/>
              </a:solidFill>
            </a:endParaRPr>
          </a:p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GB" altLang="en-US" sz="28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GB" altLang="en-US" sz="2800" u="sng" dirty="0" smtClean="0">
                <a:solidFill>
                  <a:srgbClr val="002060"/>
                </a:solidFill>
              </a:rPr>
              <a:t>Who</a:t>
            </a:r>
            <a:r>
              <a:rPr lang="en-GB" altLang="en-US" sz="2800" dirty="0" smtClean="0">
                <a:solidFill>
                  <a:srgbClr val="002060"/>
                </a:solidFill>
              </a:rPr>
              <a:t> has to do something about it?</a:t>
            </a:r>
          </a:p>
          <a:p>
            <a:pPr marL="288925" indent="-288925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GB" altLang="en-US" sz="2800" dirty="0" smtClean="0">
                <a:solidFill>
                  <a:srgbClr val="002060"/>
                </a:solidFill>
                <a:sym typeface="Wingdings" pitchFamily="2" charset="2"/>
              </a:rPr>
              <a:t> </a:t>
            </a:r>
            <a:r>
              <a:rPr lang="en-GB" altLang="en-US" sz="2800" dirty="0" smtClean="0">
                <a:solidFill>
                  <a:srgbClr val="002060"/>
                </a:solidFill>
              </a:rPr>
              <a:t>What do </a:t>
            </a:r>
            <a:r>
              <a:rPr lang="en-GB" altLang="en-US" sz="2800" u="sng" dirty="0" smtClean="0">
                <a:solidFill>
                  <a:srgbClr val="002060"/>
                </a:solidFill>
              </a:rPr>
              <a:t>they</a:t>
            </a:r>
            <a:r>
              <a:rPr lang="en-GB" altLang="en-US" sz="2800" dirty="0" smtClean="0">
                <a:solidFill>
                  <a:srgbClr val="002060"/>
                </a:solidFill>
              </a:rPr>
              <a:t> need, to take action?</a:t>
            </a:r>
          </a:p>
          <a:p>
            <a:pPr marL="288925" indent="-288925" defTabSz="912813" eaLnBrk="1" hangingPunct="1">
              <a:spcBef>
                <a:spcPct val="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endParaRPr lang="en-GB" altLang="en-US" sz="800" i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marL="288925" indent="-288925" algn="ctr" defTabSz="912813" eaLnBrk="1" hangingPunct="1">
              <a:spcBef>
                <a:spcPts val="1200"/>
              </a:spcBef>
              <a:spcAft>
                <a:spcPct val="0"/>
              </a:spcAft>
              <a:buClrTx/>
              <a:buFont typeface="Wingdings" pitchFamily="2" charset="2"/>
              <a:buNone/>
            </a:pPr>
            <a:r>
              <a:rPr lang="en-GB" altLang="en-US" sz="2800" i="1" dirty="0" smtClean="0">
                <a:solidFill>
                  <a:srgbClr val="002060"/>
                </a:solidFill>
                <a:latin typeface="Calibri" pitchFamily="34" charset="0"/>
              </a:rPr>
              <a:t>Process and outcome are equally important</a:t>
            </a:r>
          </a:p>
          <a:p>
            <a:pPr marL="288925" indent="-288925" defTabSz="912813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26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53400" cy="990600"/>
          </a:xfrm>
        </p:spPr>
        <p:txBody>
          <a:bodyPr/>
          <a:lstStyle/>
          <a:p>
            <a:r>
              <a:rPr lang="en-US" dirty="0" smtClean="0"/>
              <a:t>Thanks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43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52" name="Rectangle 16"/>
          <p:cNvSpPr>
            <a:spLocks noGrp="1" noChangeArrowheads="1"/>
          </p:cNvSpPr>
          <p:nvPr>
            <p:ph type="title"/>
          </p:nvPr>
        </p:nvSpPr>
        <p:spPr>
          <a:xfrm>
            <a:off x="4763" y="38100"/>
            <a:ext cx="9144000" cy="1239838"/>
          </a:xfrm>
          <a:effectLst>
            <a:outerShdw dist="17961" dir="2700000" algn="ctr" rotWithShape="0">
              <a:srgbClr val="96CCEE"/>
            </a:outerShdw>
          </a:effectLst>
        </p:spPr>
        <p:txBody>
          <a:bodyPr lIns="0" tIns="0" rIns="0" bIns="0">
            <a:normAutofit/>
          </a:bodyPr>
          <a:lstStyle/>
          <a:p>
            <a:pPr>
              <a:defRPr/>
            </a:pPr>
            <a:r>
              <a:rPr lang="en-US" sz="3600" dirty="0" smtClean="0"/>
              <a:t>Human Rights based Approach to Health (HRBA)</a:t>
            </a:r>
          </a:p>
        </p:txBody>
      </p:sp>
      <p:sp>
        <p:nvSpPr>
          <p:cNvPr id="9219" name="Rectangle 2"/>
          <p:cNvSpPr>
            <a:spLocks noGrp="1" noChangeArrowheads="1"/>
          </p:cNvSpPr>
          <p:nvPr>
            <p:ph idx="1"/>
          </p:nvPr>
        </p:nvSpPr>
        <p:spPr>
          <a:xfrm>
            <a:off x="442913" y="1300163"/>
            <a:ext cx="8291512" cy="4611687"/>
          </a:xfrm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  <p:sp>
        <p:nvSpPr>
          <p:cNvPr id="9221" name="Rectangle 4"/>
          <p:cNvSpPr>
            <a:spLocks noChangeArrowheads="1"/>
          </p:cNvSpPr>
          <p:nvPr/>
        </p:nvSpPr>
        <p:spPr bwMode="auto">
          <a:xfrm>
            <a:off x="1249363" y="2119313"/>
            <a:ext cx="6645275" cy="3732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0147" tIns="40074" rIns="80147" bIns="40074"/>
          <a:lstStyle/>
          <a:p>
            <a:pPr marL="342900" indent="-34290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342900" indent="-34290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342900" indent="-34290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342900" indent="-34290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GB" sz="3200" dirty="0">
              <a:solidFill>
                <a:prstClr val="black"/>
              </a:solidFill>
              <a:latin typeface="Calibri"/>
            </a:endParaRPr>
          </a:p>
          <a:p>
            <a:pPr marL="342900" indent="-342900"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23" name="AutoShape 6"/>
          <p:cNvSpPr>
            <a:spLocks noChangeArrowheads="1"/>
          </p:cNvSpPr>
          <p:nvPr/>
        </p:nvSpPr>
        <p:spPr bwMode="auto">
          <a:xfrm>
            <a:off x="1738313" y="2257425"/>
            <a:ext cx="801687" cy="1239838"/>
          </a:xfrm>
          <a:prstGeom prst="curvedRightArrow">
            <a:avLst>
              <a:gd name="adj1" fmla="val 30931"/>
              <a:gd name="adj2" fmla="val 61861"/>
              <a:gd name="adj3" fmla="val 33333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2913" y="1268413"/>
            <a:ext cx="8305800" cy="5256931"/>
            <a:chOff x="395288" y="1268413"/>
            <a:chExt cx="8353425" cy="5375014"/>
          </a:xfrm>
        </p:grpSpPr>
        <p:sp>
          <p:nvSpPr>
            <p:cNvPr id="9220" name="Rectangle 3"/>
            <p:cNvSpPr>
              <a:spLocks noChangeArrowheads="1"/>
            </p:cNvSpPr>
            <p:nvPr/>
          </p:nvSpPr>
          <p:spPr bwMode="auto">
            <a:xfrm>
              <a:off x="395288" y="1268413"/>
              <a:ext cx="8353425" cy="4681537"/>
            </a:xfrm>
            <a:prstGeom prst="rect">
              <a:avLst/>
            </a:prstGeom>
            <a:solidFill>
              <a:srgbClr val="4189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/>
            <a:p>
              <a:pPr defTabSz="914400" rtl="1" eaLnBrk="1" fontAlgn="auto" hangingPunct="1">
                <a:spcAft>
                  <a:spcPts val="0"/>
                </a:spcAft>
                <a:buClrTx/>
                <a:buSzTx/>
                <a:buFontTx/>
                <a:buNone/>
              </a:pPr>
              <a:endParaRPr lang="en-US" sz="34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26341" name="Text Box 5"/>
            <p:cNvSpPr txBox="1">
              <a:spLocks noChangeArrowheads="1"/>
            </p:cNvSpPr>
            <p:nvPr/>
          </p:nvSpPr>
          <p:spPr bwMode="auto">
            <a:xfrm>
              <a:off x="971550" y="3498850"/>
              <a:ext cx="4400550" cy="1465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80147" tIns="40074" rIns="80147" bIns="40074">
              <a:spAutoFit/>
            </a:bodyPr>
            <a:lstStyle/>
            <a:p>
              <a:pPr algn="l" defTabSz="801688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18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water, sanitation, food, nutrition, housing, healthy occupational and environmental conditions, education, information</a:t>
              </a:r>
              <a:r>
                <a:rPr lang="en-GB" sz="1800" b="1" dirty="0" smtClean="0">
                  <a:solidFill>
                    <a:prstClr val="white"/>
                  </a:solidFill>
                  <a:latin typeface="Arial" charset="0"/>
                  <a:cs typeface="Arial" charset="0"/>
                </a:rPr>
                <a:t>, Gender &amp; Social Norms </a:t>
              </a:r>
              <a:r>
                <a:rPr lang="en-GB" sz="1800" b="1" dirty="0">
                  <a:solidFill>
                    <a:prstClr val="white"/>
                  </a:solidFill>
                  <a:latin typeface="Arial" charset="0"/>
                  <a:cs typeface="Arial" charset="0"/>
                </a:rPr>
                <a:t>etc.</a:t>
              </a:r>
            </a:p>
          </p:txBody>
        </p:sp>
        <p:grpSp>
          <p:nvGrpSpPr>
            <p:cNvPr id="2" name="Group 7"/>
            <p:cNvGrpSpPr>
              <a:grpSpLocks/>
            </p:cNvGrpSpPr>
            <p:nvPr/>
          </p:nvGrpSpPr>
          <p:grpSpPr bwMode="auto">
            <a:xfrm>
              <a:off x="1185863" y="1655763"/>
              <a:ext cx="3446462" cy="1882775"/>
              <a:chOff x="336" y="864"/>
              <a:chExt cx="1872" cy="2581"/>
            </a:xfrm>
          </p:grpSpPr>
          <p:sp>
            <p:nvSpPr>
              <p:cNvPr id="9231" name="Text Box 8"/>
              <p:cNvSpPr txBox="1">
                <a:spLocks noChangeArrowheads="1"/>
              </p:cNvSpPr>
              <p:nvPr/>
            </p:nvSpPr>
            <p:spPr bwMode="auto">
              <a:xfrm>
                <a:off x="336" y="2406"/>
                <a:ext cx="1872" cy="10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147" tIns="40074" rIns="80147" bIns="40074">
                <a:spAutoFit/>
              </a:bodyPr>
              <a:lstStyle/>
              <a:p>
                <a:pPr algn="l" defTabSz="801688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GB" sz="2200" b="1" dirty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Underlying determinants</a:t>
                </a:r>
              </a:p>
            </p:txBody>
          </p:sp>
          <p:sp>
            <p:nvSpPr>
              <p:cNvPr id="9232" name="AutoShape 9"/>
              <p:cNvSpPr>
                <a:spLocks noChangeArrowheads="1"/>
              </p:cNvSpPr>
              <p:nvPr/>
            </p:nvSpPr>
            <p:spPr bwMode="auto">
              <a:xfrm flipH="1">
                <a:off x="672" y="864"/>
                <a:ext cx="864" cy="1680"/>
              </a:xfrm>
              <a:prstGeom prst="curvedLeftArrow">
                <a:avLst>
                  <a:gd name="adj1" fmla="val 38889"/>
                  <a:gd name="adj2" fmla="val 77778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3" name="Group 10"/>
            <p:cNvGrpSpPr>
              <a:grpSpLocks/>
            </p:cNvGrpSpPr>
            <p:nvPr/>
          </p:nvGrpSpPr>
          <p:grpSpPr bwMode="auto">
            <a:xfrm>
              <a:off x="4646613" y="1647825"/>
              <a:ext cx="3267075" cy="1666875"/>
              <a:chOff x="3744" y="816"/>
              <a:chExt cx="1680" cy="2772"/>
            </a:xfrm>
          </p:grpSpPr>
          <p:sp>
            <p:nvSpPr>
              <p:cNvPr id="9229" name="Text Box 11"/>
              <p:cNvSpPr txBox="1">
                <a:spLocks noChangeArrowheads="1"/>
              </p:cNvSpPr>
              <p:nvPr/>
            </p:nvSpPr>
            <p:spPr bwMode="auto">
              <a:xfrm>
                <a:off x="3744" y="2621"/>
                <a:ext cx="1680" cy="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80147" tIns="40074" rIns="80147" bIns="40074">
                <a:spAutoFit/>
              </a:bodyPr>
              <a:lstStyle/>
              <a:p>
                <a:pPr algn="l" defTabSz="801688" eaLnBrk="1" fontAlgn="auto" hangingPunct="1"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r>
                  <a:rPr lang="en-GB" sz="3200" b="1" dirty="0">
                    <a:solidFill>
                      <a:srgbClr val="000066"/>
                    </a:solidFill>
                    <a:latin typeface="Calibri"/>
                    <a:cs typeface="Arial" charset="0"/>
                  </a:rPr>
                  <a:t>            </a:t>
                </a:r>
                <a:r>
                  <a:rPr lang="en-GB" sz="2200" b="1" dirty="0">
                    <a:solidFill>
                      <a:prstClr val="white"/>
                    </a:solidFill>
                    <a:latin typeface="Arial" charset="0"/>
                    <a:cs typeface="Arial" charset="0"/>
                  </a:rPr>
                  <a:t>Health-care</a:t>
                </a:r>
              </a:p>
            </p:txBody>
          </p:sp>
          <p:sp>
            <p:nvSpPr>
              <p:cNvPr id="9230" name="AutoShape 12"/>
              <p:cNvSpPr>
                <a:spLocks noChangeArrowheads="1"/>
              </p:cNvSpPr>
              <p:nvPr/>
            </p:nvSpPr>
            <p:spPr bwMode="auto">
              <a:xfrm>
                <a:off x="4320" y="816"/>
                <a:ext cx="912" cy="1776"/>
              </a:xfrm>
              <a:prstGeom prst="curvedLeftArrow">
                <a:avLst>
                  <a:gd name="adj1" fmla="val 38947"/>
                  <a:gd name="adj2" fmla="val 77895"/>
                  <a:gd name="adj3" fmla="val 33333"/>
                </a:avLst>
              </a:prstGeom>
              <a:solidFill>
                <a:srgbClr val="FFFF00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l" defTabSz="914400" eaLnBrk="1" fontAlgn="auto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</a:pPr>
                <a:endParaRPr lang="en-US" sz="1800" dirty="0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526349" name="Text Box 13"/>
            <p:cNvSpPr txBox="1">
              <a:spLocks noChangeArrowheads="1"/>
            </p:cNvSpPr>
            <p:nvPr/>
          </p:nvSpPr>
          <p:spPr bwMode="auto">
            <a:xfrm>
              <a:off x="1302611" y="5223668"/>
              <a:ext cx="6272213" cy="1419759"/>
            </a:xfrm>
            <a:prstGeom prst="rect">
              <a:avLst/>
            </a:prstGeom>
            <a:solidFill>
              <a:srgbClr val="72BBE8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80147" tIns="40074" rIns="80147" bIns="40074">
              <a:spAutoFit/>
            </a:bodyPr>
            <a:lstStyle/>
            <a:p>
              <a:pPr defTabSz="801688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28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AAAAQ</a:t>
              </a:r>
              <a:endParaRPr lang="en-GB" sz="25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  <a:p>
              <a:pPr defTabSz="801688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GB" sz="2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Availability, </a:t>
              </a:r>
              <a:r>
                <a:rPr lang="en-GB" sz="2500" b="1" dirty="0" smtClean="0">
                  <a:solidFill>
                    <a:srgbClr val="000066"/>
                  </a:solidFill>
                  <a:latin typeface="Arial" charset="0"/>
                  <a:cs typeface="Arial" charset="0"/>
                </a:rPr>
                <a:t>Accessibility, Affordability </a:t>
              </a:r>
              <a:r>
                <a:rPr lang="en-GB" sz="2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/>
              </a:r>
              <a:br>
                <a:rPr lang="en-GB" sz="2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</a:br>
              <a:r>
                <a:rPr lang="en-GB" sz="2500" b="1" dirty="0">
                  <a:solidFill>
                    <a:srgbClr val="000066"/>
                  </a:solidFill>
                  <a:latin typeface="Arial" charset="0"/>
                  <a:cs typeface="Arial" charset="0"/>
                </a:rPr>
                <a:t>Acceptability, Quality</a:t>
              </a:r>
            </a:p>
            <a:p>
              <a:pPr algn="l" defTabSz="801688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GB" sz="900" b="1" dirty="0">
                <a:solidFill>
                  <a:srgbClr val="000066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526350" name="Line 14"/>
          <p:cNvSpPr>
            <a:spLocks noChangeShapeType="1"/>
          </p:cNvSpPr>
          <p:nvPr/>
        </p:nvSpPr>
        <p:spPr bwMode="auto">
          <a:xfrm flipH="1" flipV="1">
            <a:off x="3505200" y="4543424"/>
            <a:ext cx="457200" cy="67312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6351" name="Line 15"/>
          <p:cNvSpPr>
            <a:spLocks noChangeShapeType="1"/>
          </p:cNvSpPr>
          <p:nvPr/>
        </p:nvSpPr>
        <p:spPr bwMode="auto">
          <a:xfrm flipV="1">
            <a:off x="5181600" y="3314699"/>
            <a:ext cx="1098550" cy="19018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l"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67110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26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6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6350" grpId="0" animBg="1"/>
      <p:bldP spid="5263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Human Rights based Approach to </a:t>
            </a:r>
            <a:r>
              <a:rPr lang="en-US" sz="3600" dirty="0" smtClean="0"/>
              <a:t>Health </a:t>
            </a:r>
            <a:endParaRPr lang="en-US" sz="3600" dirty="0"/>
          </a:p>
        </p:txBody>
      </p:sp>
      <p:grpSp>
        <p:nvGrpSpPr>
          <p:cNvPr id="4" name="Group 3"/>
          <p:cNvGrpSpPr/>
          <p:nvPr/>
        </p:nvGrpSpPr>
        <p:grpSpPr>
          <a:xfrm>
            <a:off x="163490" y="1844824"/>
            <a:ext cx="8611009" cy="4556720"/>
            <a:chOff x="228600" y="1752600"/>
            <a:chExt cx="8777945" cy="4826478"/>
          </a:xfrm>
        </p:grpSpPr>
        <p:sp>
          <p:nvSpPr>
            <p:cNvPr id="5" name="Rounded Rectangle 4"/>
            <p:cNvSpPr/>
            <p:nvPr/>
          </p:nvSpPr>
          <p:spPr>
            <a:xfrm>
              <a:off x="228600" y="1764101"/>
              <a:ext cx="1143000" cy="4814977"/>
            </a:xfrm>
            <a:prstGeom prst="round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50" dirty="0" smtClean="0">
                  <a:solidFill>
                    <a:prstClr val="white"/>
                  </a:solidFill>
                </a:rPr>
                <a:t>Right to health principles and values: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050" dirty="0" smtClean="0">
                <a:solidFill>
                  <a:prstClr val="white"/>
                </a:solidFill>
              </a:endParaRP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Effective participation </a:t>
              </a:r>
              <a:r>
                <a:rPr lang="en-US" sz="1200" dirty="0">
                  <a:solidFill>
                    <a:prstClr val="white"/>
                  </a:solidFill>
                </a:rPr>
                <a:t>and inclusion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Equality and non-discrimination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Equity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Transparency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Accountability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Rule of law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>
                  <a:solidFill>
                    <a:prstClr val="white"/>
                  </a:solidFill>
                </a:rPr>
                <a:t>Dignity and </a:t>
              </a:r>
              <a:r>
                <a:rPr lang="en-US" sz="1200" dirty="0" smtClean="0">
                  <a:solidFill>
                    <a:prstClr val="white"/>
                  </a:solidFill>
                </a:rPr>
                <a:t>respect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050" dirty="0">
                <a:solidFill>
                  <a:prstClr val="white"/>
                </a:solidFill>
              </a:endParaRP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050" dirty="0" smtClean="0">
                  <a:solidFill>
                    <a:prstClr val="white"/>
                  </a:solidFill>
                </a:rPr>
                <a:t> </a:t>
              </a:r>
              <a:endParaRPr lang="en-US" sz="1050" dirty="0">
                <a:solidFill>
                  <a:prstClr val="white"/>
                </a:solidFill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098375" y="1764102"/>
              <a:ext cx="2198298" cy="2045898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black"/>
                  </a:solidFill>
                </a:rPr>
                <a:t>6 building blocks of a health system: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Leadership/governance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Financing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Health workforce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Information and evidence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Medical products, vaccines and technologies</a:t>
              </a:r>
            </a:p>
            <a:p>
              <a:pPr marL="171450" indent="-171450"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prstClr val="black"/>
                  </a:solidFill>
                </a:rPr>
                <a:t>Care delivery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130612" y="4419599"/>
              <a:ext cx="5293025" cy="2159479"/>
            </a:xfrm>
            <a:prstGeom prst="round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>
                  <a:solidFill>
                    <a:prstClr val="white"/>
                  </a:solidFill>
                </a:rPr>
                <a:t>Underlying determinants of health</a:t>
              </a:r>
              <a:r>
                <a:rPr lang="en-US" sz="1400" dirty="0" smtClean="0">
                  <a:solidFill>
                    <a:prstClr val="white"/>
                  </a:solidFill>
                </a:rPr>
                <a:t>:</a:t>
              </a: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400" dirty="0">
                <a:solidFill>
                  <a:prstClr val="white"/>
                </a:solidFill>
              </a:endParaRPr>
            </a:p>
            <a:p>
              <a:pPr algn="l"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200" dirty="0" smtClean="0">
                  <a:solidFill>
                    <a:prstClr val="white"/>
                  </a:solidFill>
                </a:rPr>
                <a:t>Access to minimum essential food, which is nutritionally adequate and safe, basic shelter/housing, safe and potable drinking water, adequate sanitation, education and access to information concerning the main health problems in the community, including methods of preventing and controlling them, address socio-cultural barriers and gender norms</a:t>
              </a:r>
              <a:endParaRPr lang="en-US" sz="1200" dirty="0">
                <a:solidFill>
                  <a:prstClr val="white"/>
                </a:solidFill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508185" y="24765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508185" y="50673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Up Arrow 9"/>
            <p:cNvSpPr/>
            <p:nvPr/>
          </p:nvSpPr>
          <p:spPr>
            <a:xfrm>
              <a:off x="2589362" y="3913517"/>
              <a:ext cx="457200" cy="38100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3292415" y="3913517"/>
              <a:ext cx="457200" cy="3810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029200" y="1752600"/>
              <a:ext cx="2362200" cy="2057400"/>
            </a:xfrm>
            <a:prstGeom prst="round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Availability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Accessibility 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(incl. affordability)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Acceptability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Quality</a:t>
              </a:r>
            </a:p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(AAAQ) 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4441166" y="2171700"/>
              <a:ext cx="4572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Left Arrow 13"/>
            <p:cNvSpPr/>
            <p:nvPr/>
          </p:nvSpPr>
          <p:spPr>
            <a:xfrm>
              <a:off x="4441166" y="2880144"/>
              <a:ext cx="457200" cy="49530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7979434" y="3532517"/>
              <a:ext cx="304800" cy="11430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white"/>
                </a:solidFill>
              </a:endParaRPr>
            </a:p>
          </p:txBody>
        </p:sp>
        <p:grpSp>
          <p:nvGrpSpPr>
            <p:cNvPr id="3" name="Group 16"/>
            <p:cNvGrpSpPr/>
            <p:nvPr/>
          </p:nvGrpSpPr>
          <p:grpSpPr>
            <a:xfrm rot="5400000">
              <a:off x="6978727" y="3799217"/>
              <a:ext cx="3446036" cy="609600"/>
              <a:chOff x="669100" y="1033354"/>
              <a:chExt cx="3525262" cy="718932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669100" y="1033354"/>
                <a:ext cx="3525262" cy="718932"/>
              </a:xfrm>
              <a:prstGeom prst="roundRect">
                <a:avLst/>
              </a:prstGeom>
              <a:solidFill>
                <a:srgbClr val="C000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795646" y="1033354"/>
                <a:ext cx="3239797" cy="64874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4770" tIns="32385" rIns="64770" bIns="32385" numCol="1" spcCol="1270" anchor="ctr" anchorCtr="0">
                <a:noAutofit/>
              </a:bodyPr>
              <a:lstStyle/>
              <a:p>
                <a:pPr defTabSz="755650" eaLnBrk="1" fontAlgn="auto" hangingPunct="1">
                  <a:lnSpc>
                    <a:spcPct val="90000"/>
                  </a:lnSpc>
                  <a:spcAft>
                    <a:spcPct val="35000"/>
                  </a:spcAft>
                  <a:buClrTx/>
                  <a:buSzTx/>
                  <a:buFontTx/>
                  <a:buNone/>
                </a:pPr>
                <a:r>
                  <a:rPr lang="en-US" sz="1700" dirty="0" smtClean="0">
                    <a:solidFill>
                      <a:prstClr val="white"/>
                    </a:solidFill>
                  </a:rPr>
                  <a:t>Health equity</a:t>
                </a:r>
                <a:endParaRPr lang="en-US" sz="1700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2" name="Right Brace 21"/>
            <p:cNvSpPr/>
            <p:nvPr/>
          </p:nvSpPr>
          <p:spPr>
            <a:xfrm>
              <a:off x="7467600" y="2476501"/>
              <a:ext cx="381000" cy="3314700"/>
            </a:xfrm>
            <a:prstGeom prst="rightBrace">
              <a:avLst/>
            </a:prstGeom>
            <a:ln w="3810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1800" dirty="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50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Human Rights based Approach to </a:t>
            </a:r>
            <a:r>
              <a:rPr lang="en-US" sz="3600" dirty="0" smtClean="0"/>
              <a:t>Health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/>
              <a:t>Right to health principles and </a:t>
            </a:r>
            <a:r>
              <a:rPr lang="en-US" sz="3200" b="1" dirty="0" smtClean="0"/>
              <a:t>values</a:t>
            </a:r>
            <a:endParaRPr lang="en-US" sz="3200" b="1" dirty="0" smtClean="0">
              <a:solidFill>
                <a:schemeClr val="accent2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rgbClr val="A50021"/>
                </a:solidFill>
              </a:rPr>
              <a:t>Effective </a:t>
            </a:r>
            <a:r>
              <a:rPr lang="en-US" sz="3200" dirty="0">
                <a:solidFill>
                  <a:srgbClr val="A50021"/>
                </a:solidFill>
              </a:rPr>
              <a:t>participation and inclusion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Equality and non-discrimination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Equity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Transparency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Accountability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Rule of law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rgbClr val="A50021"/>
                </a:solidFill>
              </a:rPr>
              <a:t>Dignity and respect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028351814"/>
              </p:ext>
            </p:extLst>
          </p:nvPr>
        </p:nvGraphicFramePr>
        <p:xfrm>
          <a:off x="2438400" y="1708465"/>
          <a:ext cx="6705600" cy="46161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05320852"/>
              </p:ext>
            </p:extLst>
          </p:nvPr>
        </p:nvGraphicFramePr>
        <p:xfrm>
          <a:off x="914400" y="1752600"/>
          <a:ext cx="2514600" cy="477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683568" y="429749"/>
            <a:ext cx="4305641" cy="1219200"/>
            <a:chOff x="266359" y="231302"/>
            <a:chExt cx="4305641" cy="1219200"/>
          </a:xfrm>
        </p:grpSpPr>
        <p:sp>
          <p:nvSpPr>
            <p:cNvPr id="8" name="Rounded Rectangle 7"/>
            <p:cNvSpPr/>
            <p:nvPr/>
          </p:nvSpPr>
          <p:spPr>
            <a:xfrm>
              <a:off x="266359" y="231302"/>
              <a:ext cx="4305641" cy="1219200"/>
            </a:xfrm>
            <a:prstGeom prst="roundRect">
              <a:avLst/>
            </a:prstGeom>
            <a:solidFill>
              <a:srgbClr val="C0000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" name="Rounded Rectangle 4"/>
            <p:cNvSpPr/>
            <p:nvPr/>
          </p:nvSpPr>
          <p:spPr>
            <a:xfrm>
              <a:off x="727656" y="290818"/>
              <a:ext cx="3383045" cy="1100168"/>
            </a:xfrm>
            <a:prstGeom prst="rect">
              <a:avLst/>
            </a:prstGeom>
            <a:solidFill>
              <a:srgbClr val="C0000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prstClr val="white"/>
                  </a:solidFill>
                </a:rPr>
                <a:t>Application of HRBA: Right to Health in practice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9782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206852"/>
              </p:ext>
            </p:extLst>
          </p:nvPr>
        </p:nvGraphicFramePr>
        <p:xfrm>
          <a:off x="1897124" y="1678496"/>
          <a:ext cx="441959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222839" y="1538796"/>
            <a:ext cx="2354840" cy="477520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286932" y="1767297"/>
            <a:ext cx="2054271" cy="4318198"/>
            <a:chOff x="152389" y="457001"/>
            <a:chExt cx="2054271" cy="4318198"/>
          </a:xfrm>
        </p:grpSpPr>
        <p:sp>
          <p:nvSpPr>
            <p:cNvPr id="8" name="Rectangle 7"/>
            <p:cNvSpPr/>
            <p:nvPr/>
          </p:nvSpPr>
          <p:spPr>
            <a:xfrm>
              <a:off x="152389" y="457001"/>
              <a:ext cx="2054271" cy="43181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2389" y="457001"/>
              <a:ext cx="2054271" cy="4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2560" rIns="0" bIns="162560" numCol="1" spcCol="1270" anchor="ctr" anchorCtr="0">
              <a:noAutofit/>
            </a:bodyPr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The Right to Health 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principles and elements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in combination with HRBA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principles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Right Arrow 12"/>
          <p:cNvSpPr/>
          <p:nvPr/>
        </p:nvSpPr>
        <p:spPr>
          <a:xfrm>
            <a:off x="6019800" y="3353689"/>
            <a:ext cx="533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99141" y="2590800"/>
            <a:ext cx="1966245" cy="847631"/>
            <a:chOff x="824371" y="0"/>
            <a:chExt cx="2712033" cy="718932"/>
          </a:xfrm>
          <a:solidFill>
            <a:schemeClr val="accent1">
              <a:lumMod val="75000"/>
            </a:schemeClr>
          </a:solidFill>
        </p:grpSpPr>
        <p:sp>
          <p:nvSpPr>
            <p:cNvPr id="15" name="Rounded Rectangle 14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Improved population health outcomes (level and equity)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08924" y="3673379"/>
            <a:ext cx="1966245" cy="941956"/>
            <a:chOff x="908534" y="-406970"/>
            <a:chExt cx="2712033" cy="718932"/>
          </a:xfrm>
          <a:solidFill>
            <a:schemeClr val="accent1">
              <a:lumMod val="75000"/>
            </a:schemeClr>
          </a:solidFill>
        </p:grpSpPr>
        <p:sp>
          <p:nvSpPr>
            <p:cNvPr id="18" name="Rounded Rectangle 17"/>
            <p:cNvSpPr/>
            <p:nvPr/>
          </p:nvSpPr>
          <p:spPr>
            <a:xfrm>
              <a:off x="908534" y="-40697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9" name="Rounded Rectangle 4"/>
            <p:cNvSpPr/>
            <p:nvPr/>
          </p:nvSpPr>
          <p:spPr>
            <a:xfrm>
              <a:off x="943627" y="-406970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700" dirty="0" smtClean="0">
                  <a:solidFill>
                    <a:prstClr val="white"/>
                  </a:solidFill>
                </a:rPr>
                <a:t>Better people-centered responsiveness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832387" y="4872368"/>
            <a:ext cx="1966245" cy="638800"/>
            <a:chOff x="824371" y="0"/>
            <a:chExt cx="2712033" cy="718932"/>
          </a:xfrm>
        </p:grpSpPr>
        <p:sp>
          <p:nvSpPr>
            <p:cNvPr id="21" name="Rounded Rectangle 20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Greater social protection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25" name="Rounded Rectangle 4"/>
          <p:cNvSpPr/>
          <p:nvPr/>
        </p:nvSpPr>
        <p:spPr>
          <a:xfrm>
            <a:off x="6850028" y="4615335"/>
            <a:ext cx="1915357" cy="5764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64770" tIns="32385" rIns="64770" bIns="32385" numCol="1" spcCol="1270" anchor="ctr" anchorCtr="0">
            <a:noAutofit/>
          </a:bodyPr>
          <a:lstStyle/>
          <a:p>
            <a:pPr defTabSz="755650" eaLnBrk="1" fontAlgn="auto" hangingPunct="1">
              <a:lnSpc>
                <a:spcPct val="90000"/>
              </a:lnSpc>
              <a:spcAft>
                <a:spcPct val="35000"/>
              </a:spcAft>
              <a:buClrTx/>
              <a:buSzTx/>
              <a:buFontTx/>
              <a:buNone/>
            </a:pPr>
            <a:endParaRPr lang="en-US" sz="1700" dirty="0">
              <a:solidFill>
                <a:prstClr val="white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747639" y="1713309"/>
            <a:ext cx="3124200" cy="4862102"/>
            <a:chOff x="828224" y="-7983"/>
            <a:chExt cx="2712033" cy="718932"/>
          </a:xfrm>
          <a:solidFill>
            <a:schemeClr val="accent2"/>
          </a:solidFill>
        </p:grpSpPr>
        <p:sp>
          <p:nvSpPr>
            <p:cNvPr id="33" name="Rounded Rectangle 32"/>
            <p:cNvSpPr/>
            <p:nvPr/>
          </p:nvSpPr>
          <p:spPr>
            <a:xfrm>
              <a:off x="828224" y="-7983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929925" y="37381"/>
              <a:ext cx="2508631" cy="6349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Vulnerability assessment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Disaggregated data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Health legislation review and improvement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Health in all policies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Whole-of-government approach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Whole-of-society approach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Availability, physical and economic accessibility, acceptability and quality of comprehensive health care 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Advocacy and partnerships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r>
                <a:rPr lang="en-US" sz="1600" dirty="0" smtClean="0">
                  <a:solidFill>
                    <a:prstClr val="white"/>
                  </a:solidFill>
                </a:rPr>
                <a:t>Monitoring &amp; Evaluation</a:t>
              </a:r>
            </a:p>
            <a:p>
              <a:pPr marL="285750" indent="-285750" algn="l"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 typeface="Arial" pitchFamily="34" charset="0"/>
                <a:buChar char="•"/>
              </a:pPr>
              <a:endParaRPr lang="en-US" sz="1600" dirty="0" smtClean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28600" y="231302"/>
            <a:ext cx="8610600" cy="1219200"/>
            <a:chOff x="824371" y="0"/>
            <a:chExt cx="2712033" cy="71893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24" name="Rounded Rectangle 23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6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prstClr val="white"/>
                  </a:solidFill>
                </a:rPr>
                <a:t>Added value of the human rights based approach </a:t>
              </a:r>
            </a:p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prstClr val="white"/>
                  </a:solidFill>
                </a:rPr>
                <a:t>to health response 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213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42239266"/>
              </p:ext>
            </p:extLst>
          </p:nvPr>
        </p:nvGraphicFramePr>
        <p:xfrm>
          <a:off x="2133600" y="1681774"/>
          <a:ext cx="441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ight Arrow 4"/>
          <p:cNvSpPr/>
          <p:nvPr/>
        </p:nvSpPr>
        <p:spPr>
          <a:xfrm>
            <a:off x="459315" y="1524000"/>
            <a:ext cx="2354840" cy="4775200"/>
          </a:xfrm>
          <a:prstGeom prst="right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7" name="Group 6"/>
          <p:cNvGrpSpPr/>
          <p:nvPr/>
        </p:nvGrpSpPr>
        <p:grpSpPr>
          <a:xfrm>
            <a:off x="523408" y="1752501"/>
            <a:ext cx="2054271" cy="4318198"/>
            <a:chOff x="152389" y="457001"/>
            <a:chExt cx="2054271" cy="4318198"/>
          </a:xfrm>
        </p:grpSpPr>
        <p:sp>
          <p:nvSpPr>
            <p:cNvPr id="8" name="Rectangle 7"/>
            <p:cNvSpPr/>
            <p:nvPr/>
          </p:nvSpPr>
          <p:spPr>
            <a:xfrm>
              <a:off x="152389" y="457001"/>
              <a:ext cx="2054271" cy="4318198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angle 8"/>
            <p:cNvSpPr/>
            <p:nvPr/>
          </p:nvSpPr>
          <p:spPr>
            <a:xfrm>
              <a:off x="152389" y="457001"/>
              <a:ext cx="2054271" cy="43181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162560" rIns="0" bIns="162560" numCol="1" spcCol="1270" anchor="ctr" anchorCtr="0">
              <a:noAutofit/>
            </a:bodyPr>
            <a:lstStyle/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The Right to Health 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principles and elements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in combination with HRBA</a:t>
              </a:r>
            </a:p>
            <a:p>
              <a:pPr defTabSz="71120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principles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 rot="5400000">
            <a:off x="4093210" y="3742179"/>
            <a:ext cx="3935389" cy="374991"/>
            <a:chOff x="669100" y="1033354"/>
            <a:chExt cx="3525262" cy="718934"/>
          </a:xfrm>
        </p:grpSpPr>
        <p:sp>
          <p:nvSpPr>
            <p:cNvPr id="16" name="Rounded Rectangle 15"/>
            <p:cNvSpPr/>
            <p:nvPr/>
          </p:nvSpPr>
          <p:spPr>
            <a:xfrm>
              <a:off x="669100" y="1033356"/>
              <a:ext cx="3525262" cy="718932"/>
            </a:xfrm>
            <a:prstGeom prst="roundRect">
              <a:avLst/>
            </a:prstGeom>
            <a:solidFill>
              <a:srgbClr val="C00000"/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17" name="Rounded Rectangle 4"/>
            <p:cNvSpPr/>
            <p:nvPr/>
          </p:nvSpPr>
          <p:spPr>
            <a:xfrm>
              <a:off x="795646" y="1033354"/>
              <a:ext cx="3239797" cy="64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700" dirty="0" smtClean="0">
                  <a:solidFill>
                    <a:prstClr val="white"/>
                  </a:solidFill>
                </a:rPr>
                <a:t>Information and disaggregated data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6400800" y="3276600"/>
            <a:ext cx="53340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1800" dirty="0">
              <a:solidFill>
                <a:prstClr val="white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035617" y="2209800"/>
            <a:ext cx="1966245" cy="612282"/>
            <a:chOff x="824371" y="0"/>
            <a:chExt cx="2712033" cy="718932"/>
          </a:xfrm>
          <a:solidFill>
            <a:schemeClr val="accent1">
              <a:lumMod val="75000"/>
            </a:schemeClr>
          </a:solidFill>
        </p:grpSpPr>
        <p:sp>
          <p:nvSpPr>
            <p:cNvPr id="23" name="Rounded Rectangle 22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4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400" dirty="0" smtClean="0">
                  <a:solidFill>
                    <a:prstClr val="white"/>
                  </a:solidFill>
                </a:rPr>
                <a:t>Improved health outcomes (level and equity)</a:t>
              </a:r>
              <a:endParaRPr 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035617" y="2984469"/>
            <a:ext cx="1966245" cy="584261"/>
            <a:chOff x="908534" y="-406970"/>
            <a:chExt cx="2712033" cy="718932"/>
          </a:xfrm>
          <a:solidFill>
            <a:schemeClr val="accent1">
              <a:lumMod val="75000"/>
            </a:schemeClr>
          </a:solidFill>
        </p:grpSpPr>
        <p:sp>
          <p:nvSpPr>
            <p:cNvPr id="26" name="Rounded Rectangle 25"/>
            <p:cNvSpPr/>
            <p:nvPr/>
          </p:nvSpPr>
          <p:spPr>
            <a:xfrm>
              <a:off x="908534" y="-40697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7" name="Rounded Rectangle 4"/>
            <p:cNvSpPr/>
            <p:nvPr/>
          </p:nvSpPr>
          <p:spPr>
            <a:xfrm>
              <a:off x="943627" y="-406970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sz="1700" dirty="0" smtClean="0">
                  <a:solidFill>
                    <a:prstClr val="white"/>
                  </a:solidFill>
                </a:rPr>
                <a:t>Better responsiveness</a:t>
              </a: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035615" y="3733800"/>
            <a:ext cx="1966245" cy="638800"/>
            <a:chOff x="824371" y="0"/>
            <a:chExt cx="2712033" cy="718932"/>
          </a:xfrm>
        </p:grpSpPr>
        <p:sp>
          <p:nvSpPr>
            <p:cNvPr id="29" name="Rounded Rectangle 28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Greater social protection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0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061060" y="4569356"/>
            <a:ext cx="1966245" cy="638800"/>
            <a:chOff x="824371" y="0"/>
            <a:chExt cx="2712033" cy="718932"/>
          </a:xfrm>
        </p:grpSpPr>
        <p:sp>
          <p:nvSpPr>
            <p:cNvPr id="32" name="Rounded Rectangle 31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Financial efficiency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3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7061059" y="5372183"/>
            <a:ext cx="1966245" cy="895833"/>
            <a:chOff x="809636" y="-324371"/>
            <a:chExt cx="2712033" cy="1008208"/>
          </a:xfrm>
        </p:grpSpPr>
        <p:sp>
          <p:nvSpPr>
            <p:cNvPr id="35" name="Rounded Rectangle 34"/>
            <p:cNvSpPr/>
            <p:nvPr/>
          </p:nvSpPr>
          <p:spPr>
            <a:xfrm>
              <a:off x="809636" y="-324371"/>
              <a:ext cx="2712033" cy="718932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defTabSz="914400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en-US" sz="1600" dirty="0" smtClean="0">
                  <a:solidFill>
                    <a:prstClr val="white"/>
                  </a:solidFill>
                </a:rPr>
                <a:t>Improved system’s efficiency</a:t>
              </a:r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36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endParaRPr lang="en-US" sz="17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228600" y="231302"/>
            <a:ext cx="8610600" cy="1219200"/>
            <a:chOff x="824371" y="0"/>
            <a:chExt cx="2712033" cy="718932"/>
          </a:xfrm>
          <a:solidFill>
            <a:srgbClr val="C00000"/>
          </a:soli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grpSpPr>
        <p:sp>
          <p:nvSpPr>
            <p:cNvPr id="38" name="Rounded Rectangle 37"/>
            <p:cNvSpPr/>
            <p:nvPr/>
          </p:nvSpPr>
          <p:spPr>
            <a:xfrm>
              <a:off x="824371" y="0"/>
              <a:ext cx="2712033" cy="718932"/>
            </a:xfrm>
            <a:prstGeom prst="roundRect">
              <a:avLst/>
            </a:prstGeom>
            <a:grpFill/>
            <a:effectLst>
              <a:glow rad="101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9" name="Rounded Rectangle 4"/>
            <p:cNvSpPr/>
            <p:nvPr/>
          </p:nvSpPr>
          <p:spPr>
            <a:xfrm>
              <a:off x="859466" y="35095"/>
              <a:ext cx="2641843" cy="64874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32385" rIns="64770" bIns="32385" numCol="1" spcCol="1270" anchor="ctr" anchorCtr="0">
              <a:noAutofit/>
            </a:bodyPr>
            <a:lstStyle/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prstClr val="white"/>
                  </a:solidFill>
                </a:rPr>
                <a:t>Added value of the right to health </a:t>
              </a:r>
            </a:p>
            <a:p>
              <a:pPr defTabSz="755650" eaLnBrk="1" fontAlgn="auto" hangingPunct="1">
                <a:lnSpc>
                  <a:spcPct val="90000"/>
                </a:lnSpc>
                <a:spcAft>
                  <a:spcPct val="35000"/>
                </a:spcAft>
                <a:buClrTx/>
                <a:buSzTx/>
                <a:buFontTx/>
                <a:buNone/>
              </a:pPr>
              <a:r>
                <a:rPr lang="en-US" b="1" dirty="0" smtClean="0">
                  <a:solidFill>
                    <a:prstClr val="white"/>
                  </a:solidFill>
                </a:rPr>
                <a:t>to health systems strengthening</a:t>
              </a:r>
              <a:endParaRPr lang="en-US" b="1" dirty="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048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Added value of the rights-based approach to public health response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1900" dirty="0" smtClean="0"/>
              <a:t>Promoting the Right </a:t>
            </a:r>
            <a:r>
              <a:rPr lang="en-US" sz="1900" dirty="0"/>
              <a:t>to Health principles and elements are vital to improving the performance of public health sector response</a:t>
            </a:r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1900" dirty="0" smtClean="0"/>
              <a:t>The approach focuses </a:t>
            </a:r>
            <a:r>
              <a:rPr lang="en-US" sz="1900" dirty="0"/>
              <a:t>on actual outcomes and analyzes all general policy declarations and health system commitments from the perspective of “what people actually receive in terms of real entitlements and state </a:t>
            </a:r>
            <a:r>
              <a:rPr lang="en-US" sz="1900" dirty="0" smtClean="0"/>
              <a:t>obligations”</a:t>
            </a:r>
            <a:endParaRPr lang="en-US" sz="1900" dirty="0"/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1900" dirty="0" smtClean="0"/>
              <a:t>The </a:t>
            </a:r>
            <a:r>
              <a:rPr lang="en-US" sz="1900" dirty="0"/>
              <a:t>approach puts the most disadvantaged and vulnerable communities at the center of health sector </a:t>
            </a:r>
            <a:r>
              <a:rPr lang="en-US" sz="1900" dirty="0" smtClean="0"/>
              <a:t>response;</a:t>
            </a:r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1900" dirty="0" smtClean="0"/>
              <a:t>Rights-based </a:t>
            </a:r>
            <a:r>
              <a:rPr lang="en-US" sz="1900" dirty="0"/>
              <a:t>approach is crucial to improve health sector performance through promotion of availability, accessibility, acceptability and good quality of the </a:t>
            </a:r>
            <a:r>
              <a:rPr lang="en-US" sz="1900" dirty="0" smtClean="0"/>
              <a:t>services with people centered focus;</a:t>
            </a:r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r>
              <a:rPr lang="en-US" sz="1900" dirty="0" smtClean="0"/>
              <a:t>Furthermore</a:t>
            </a:r>
            <a:r>
              <a:rPr lang="en-US" sz="1900" dirty="0"/>
              <a:t>, promoting right-based approach principles in health system functions (accountability, transparency, effective participation, respect, equity and ethics) with priority being given to disadvantaged, marginalized and vulnerable populations is a prerequisite towards achieving universal health coverage, securing social protection in line with international, regional and national commitments.</a:t>
            </a:r>
          </a:p>
          <a:p>
            <a:pPr lvl="0"/>
            <a:endParaRPr lang="en-US" sz="2000" dirty="0"/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sz="2000" dirty="0" smtClean="0"/>
          </a:p>
          <a:p>
            <a:pPr>
              <a:buClr>
                <a:srgbClr val="330066"/>
              </a:buClr>
              <a:buSzPct val="70000"/>
              <a:buFont typeface="Arial" pitchFamily="34" charset="0"/>
              <a:buChar char="•"/>
              <a:tabLst>
                <a:tab pos="334963" algn="l"/>
                <a:tab pos="447675" algn="l"/>
                <a:tab pos="904875" algn="l"/>
                <a:tab pos="1362075" algn="l"/>
                <a:tab pos="1819275" algn="l"/>
                <a:tab pos="2276475" algn="l"/>
                <a:tab pos="2733675" algn="l"/>
                <a:tab pos="3190875" algn="l"/>
                <a:tab pos="3648075" algn="l"/>
                <a:tab pos="4105275" algn="l"/>
                <a:tab pos="4562475" algn="l"/>
                <a:tab pos="5019675" algn="l"/>
                <a:tab pos="5476875" algn="l"/>
                <a:tab pos="5934075" algn="l"/>
                <a:tab pos="6391275" algn="l"/>
                <a:tab pos="6848475" algn="l"/>
                <a:tab pos="7305675" algn="l"/>
                <a:tab pos="7762875" algn="l"/>
                <a:tab pos="8220075" algn="l"/>
                <a:tab pos="8677275" algn="l"/>
                <a:tab pos="9134475" algn="l"/>
              </a:tabLst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5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Bef>
                <a:spcPts val="0"/>
              </a:spcBef>
              <a:buClrTx/>
              <a:buSzTx/>
              <a:buNone/>
            </a:pPr>
            <a:r>
              <a:rPr lang="en-US" sz="3200" b="1" dirty="0">
                <a:solidFill>
                  <a:prstClr val="black"/>
                </a:solidFill>
              </a:rPr>
              <a:t>Block 2.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How to assess the realization of right to health and health inequities to guide policies and actions</a:t>
            </a:r>
            <a:r>
              <a:rPr lang="en-US" sz="3200" dirty="0" smtClean="0">
                <a:solidFill>
                  <a:prstClr val="black"/>
                </a:solidFill>
              </a:rPr>
              <a:t>?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sz="3200" b="1" dirty="0">
                <a:solidFill>
                  <a:prstClr val="black"/>
                </a:solidFill>
              </a:rPr>
              <a:t>Block 3.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r>
              <a:rPr lang="en-US" sz="3200" dirty="0">
                <a:solidFill>
                  <a:prstClr val="black"/>
                </a:solidFill>
              </a:rPr>
              <a:t>How to move from health policies and actions to inter-sectoral policies and actions for public health?</a:t>
            </a:r>
          </a:p>
          <a:p>
            <a:pPr>
              <a:spcBef>
                <a:spcPts val="0"/>
              </a:spcBef>
              <a:buClrTx/>
              <a:buSzTx/>
              <a:buNone/>
            </a:pPr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87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3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4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5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6_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1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master">
  <a:themeElements>
    <a:clrScheme name="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master">
  <a:themeElements>
    <a:clrScheme name="1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master">
  <a:themeElements>
    <a:clrScheme name="1_master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_master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3900" b="1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VisID">
  <a:themeElements>
    <a:clrScheme name="VisID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VisID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3900" b="1" i="0" u="none" strike="noStrike" cap="none" normalizeH="0" baseline="0" smtClean="0">
            <a:ln>
              <a:noFill/>
            </a:ln>
            <a:solidFill>
              <a:schemeClr val="accent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cs typeface="Arial" charset="0"/>
          </a:defRPr>
        </a:defPPr>
      </a:lstStyle>
    </a:lnDef>
  </a:objectDefaults>
  <a:extraClrSchemeLst>
    <a:extraClrScheme>
      <a:clrScheme name="VisI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isI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isI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master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aster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4400" b="1" i="0" u="none" strike="noStrike" cap="none" normalizeH="0" baseline="0" smtClean="0">
            <a:ln>
              <a:noFill/>
            </a:ln>
            <a:solidFill>
              <a:srgbClr val="1E7FB8"/>
            </a:solidFill>
            <a:effectLst/>
            <a:latin typeface="Arial Narrow" pitchFamily="34" charset="0"/>
            <a:cs typeface="Arial" charset="0"/>
          </a:defRPr>
        </a:defPPr>
      </a:lstStyle>
    </a:lnDef>
  </a:objectDefaults>
  <a:extraClrSchemeLst>
    <a:extraClrScheme>
      <a:clrScheme name="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10838</TotalTime>
  <Words>989</Words>
  <Application>Microsoft Office PowerPoint</Application>
  <PresentationFormat>On-screen Show (4:3)</PresentationFormat>
  <Paragraphs>173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19</vt:i4>
      </vt:variant>
    </vt:vector>
  </HeadingPairs>
  <TitlesOfParts>
    <vt:vector size="49" baseType="lpstr">
      <vt:lpstr>Arial Unicode MS</vt:lpstr>
      <vt:lpstr>Arial</vt:lpstr>
      <vt:lpstr>Arial Black</vt:lpstr>
      <vt:lpstr>Arial Narrow</vt:lpstr>
      <vt:lpstr>Calibri</vt:lpstr>
      <vt:lpstr>Courier New</vt:lpstr>
      <vt:lpstr>Helvetica Light</vt:lpstr>
      <vt:lpstr>Times New Roman</vt:lpstr>
      <vt:lpstr>Tw Cen MT</vt:lpstr>
      <vt:lpstr>Wingdings</vt:lpstr>
      <vt:lpstr>Wingdings 2</vt:lpstr>
      <vt:lpstr>1_master</vt:lpstr>
      <vt:lpstr>2_master</vt:lpstr>
      <vt:lpstr>3_master</vt:lpstr>
      <vt:lpstr>4_master</vt:lpstr>
      <vt:lpstr>5_master</vt:lpstr>
      <vt:lpstr>6_master</vt:lpstr>
      <vt:lpstr>7_master</vt:lpstr>
      <vt:lpstr>VisID</vt:lpstr>
      <vt:lpstr>8_master</vt:lpstr>
      <vt:lpstr>9_master</vt:lpstr>
      <vt:lpstr>10_master</vt:lpstr>
      <vt:lpstr>Median</vt:lpstr>
      <vt:lpstr>3_Median</vt:lpstr>
      <vt:lpstr>1_Office Theme</vt:lpstr>
      <vt:lpstr>1_Median</vt:lpstr>
      <vt:lpstr>4_Median</vt:lpstr>
      <vt:lpstr>5_Median</vt:lpstr>
      <vt:lpstr>6_Median</vt:lpstr>
      <vt:lpstr>11_master</vt:lpstr>
      <vt:lpstr>Session 5. Human rights approach to Health and its link to health equity discourse</vt:lpstr>
      <vt:lpstr>Human Rights based Approach to Health (HRBA)</vt:lpstr>
      <vt:lpstr>Human Rights based Approach to Health </vt:lpstr>
      <vt:lpstr>Human Rights based Approach to Health</vt:lpstr>
      <vt:lpstr>PowerPoint Presentation</vt:lpstr>
      <vt:lpstr>PowerPoint Presentation</vt:lpstr>
      <vt:lpstr>PowerPoint Presentation</vt:lpstr>
      <vt:lpstr>Added value of the rights-based approach to public health response</vt:lpstr>
      <vt:lpstr>Overview </vt:lpstr>
      <vt:lpstr>Overview</vt:lpstr>
      <vt:lpstr>PowerPoint Presentation</vt:lpstr>
      <vt:lpstr>Was empowerment an obstacle for your character?</vt:lpstr>
      <vt:lpstr>PowerPoint Presentation</vt:lpstr>
      <vt:lpstr>Gender matters because…</vt:lpstr>
      <vt:lpstr>How did your access to or control over resources affect your ability to move forward? </vt:lpstr>
      <vt:lpstr>Session 4. Group Work : Provincial Case Studies </vt:lpstr>
      <vt:lpstr>Application of HRBA on Health Challenges: Case Studies</vt:lpstr>
      <vt:lpstr>Integrating equity, gender and human rights</vt:lpstr>
      <vt:lpstr>Thanks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SalasRojasC</dc:creator>
  <cp:lastModifiedBy>Microsoft account</cp:lastModifiedBy>
  <cp:revision>745</cp:revision>
  <cp:lastPrinted>2014-07-22T11:26:45Z</cp:lastPrinted>
  <dcterms:created xsi:type="dcterms:W3CDTF">2003-09-16T09:50:55Z</dcterms:created>
  <dcterms:modified xsi:type="dcterms:W3CDTF">2023-04-08T04:42:12Z</dcterms:modified>
</cp:coreProperties>
</file>